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Roboto Condensed Bold Italics" panose="020B0604020202020204" charset="0"/>
      <p:regular r:id="rId23"/>
    </p:embeddedFont>
    <p:embeddedFont>
      <p:font typeface="Cambria Italics" panose="020B0604020202020204" charset="0"/>
      <p:regular r:id="rId24"/>
    </p:embeddedFont>
    <p:embeddedFont>
      <p:font typeface="Roboto Condensed Italics" panose="020B0604020202020204" charset="0"/>
      <p:regular r:id="rId25"/>
    </p:embeddedFont>
    <p:embeddedFont>
      <p:font typeface="Roboto Condensed" panose="020B0604020202020204" charset="0"/>
      <p:regular r:id="rId26"/>
      <p:bold r:id="rId27"/>
      <p:italic r:id="rId28"/>
      <p:boldItalic r:id="rId29"/>
    </p:embeddedFont>
    <p:embeddedFont>
      <p:font typeface="Roboto Condensed Bold" panose="020B0604020202020204" charset="0"/>
      <p:regular r:id="rId30"/>
    </p:embeddedFont>
    <p:embeddedFont>
      <p:font typeface="#9Slide03 Arima Madurai Black" panose="020B0604020202020204" charset="0"/>
      <p:regular r:id="rId31"/>
      <p:bold r:id="rId32"/>
    </p:embeddedFont>
    <p:embeddedFont>
      <p:font typeface="Calibri" panose="020F0502020204030204" pitchFamily="34" charset="0"/>
      <p:regular r:id="rId33"/>
      <p:bold r:id="rId34"/>
      <p:italic r:id="rId35"/>
      <p:boldItalic r:id="rId36"/>
    </p:embeddedFont>
    <p:embeddedFont>
      <p:font typeface="#9Slide05 IcielSanelma"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3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13.png"/><Relationship Id="rId7" Type="http://schemas.openxmlformats.org/officeDocument/2006/relationships/image" Target="../media/image6.sv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10.pn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0.svg"/><Relationship Id="rId4" Type="http://schemas.openxmlformats.org/officeDocument/2006/relationships/image" Target="../media/image24.png"/><Relationship Id="rId9" Type="http://schemas.openxmlformats.org/officeDocument/2006/relationships/image" Target="../media/image44.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0.svg"/><Relationship Id="rId4" Type="http://schemas.openxmlformats.org/officeDocument/2006/relationships/image" Target="../media/image24.png"/><Relationship Id="rId9" Type="http://schemas.openxmlformats.org/officeDocument/2006/relationships/image" Target="../media/image44.sv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6.svg"/><Relationship Id="rId7" Type="http://schemas.openxmlformats.org/officeDocument/2006/relationships/image" Target="../media/image4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0.svg"/><Relationship Id="rId4" Type="http://schemas.openxmlformats.org/officeDocument/2006/relationships/image" Target="../media/image24.png"/><Relationship Id="rId9"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6.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19"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2.png"/><Relationship Id="rId18" Type="http://schemas.openxmlformats.org/officeDocument/2006/relationships/image" Target="../media/image23.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7.svg"/><Relationship Id="rId17" Type="http://schemas.openxmlformats.org/officeDocument/2006/relationships/image" Target="../media/image14.png"/><Relationship Id="rId2" Type="http://schemas.openxmlformats.org/officeDocument/2006/relationships/image" Target="../media/image5.png"/><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8356" y="-469376"/>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3541636" y="588166"/>
            <a:ext cx="11312731" cy="1447676"/>
            <a:chOff x="0" y="0"/>
            <a:chExt cx="15083642" cy="1930235"/>
          </a:xfrm>
        </p:grpSpPr>
        <p:grpSp>
          <p:nvGrpSpPr>
            <p:cNvPr id="5" name="Group 5"/>
            <p:cNvGrpSpPr/>
            <p:nvPr/>
          </p:nvGrpSpPr>
          <p:grpSpPr>
            <a:xfrm>
              <a:off x="0" y="0"/>
              <a:ext cx="15083642" cy="1930235"/>
              <a:chOff x="0" y="0"/>
              <a:chExt cx="2268578" cy="290307"/>
            </a:xfrm>
          </p:grpSpPr>
          <p:sp>
            <p:nvSpPr>
              <p:cNvPr id="6" name="Freeform 6"/>
              <p:cNvSpPr/>
              <p:nvPr/>
            </p:nvSpPr>
            <p:spPr>
              <a:xfrm>
                <a:off x="0" y="0"/>
                <a:ext cx="2268578" cy="290307"/>
              </a:xfrm>
              <a:custGeom>
                <a:avLst/>
                <a:gdLst/>
                <a:ahLst/>
                <a:cxnLst/>
                <a:rect l="l" t="t" r="r" b="b"/>
                <a:pathLst>
                  <a:path w="2268578" h="290307">
                    <a:moveTo>
                      <a:pt x="45252" y="0"/>
                    </a:moveTo>
                    <a:lnTo>
                      <a:pt x="2223326" y="0"/>
                    </a:lnTo>
                    <a:cubicBezTo>
                      <a:pt x="2235328" y="0"/>
                      <a:pt x="2246838" y="4768"/>
                      <a:pt x="2255324" y="13254"/>
                    </a:cubicBezTo>
                    <a:cubicBezTo>
                      <a:pt x="2263811" y="21740"/>
                      <a:pt x="2268578" y="33250"/>
                      <a:pt x="2268578" y="45252"/>
                    </a:cubicBezTo>
                    <a:lnTo>
                      <a:pt x="2268578" y="245055"/>
                    </a:lnTo>
                    <a:cubicBezTo>
                      <a:pt x="2268578" y="257057"/>
                      <a:pt x="2263811" y="268567"/>
                      <a:pt x="2255324" y="277053"/>
                    </a:cubicBezTo>
                    <a:cubicBezTo>
                      <a:pt x="2246838" y="285540"/>
                      <a:pt x="2235328" y="290307"/>
                      <a:pt x="2223326" y="290307"/>
                    </a:cubicBezTo>
                    <a:lnTo>
                      <a:pt x="45252" y="290307"/>
                    </a:lnTo>
                    <a:cubicBezTo>
                      <a:pt x="33250" y="290307"/>
                      <a:pt x="21740" y="285540"/>
                      <a:pt x="13254" y="277053"/>
                    </a:cubicBezTo>
                    <a:cubicBezTo>
                      <a:pt x="4768" y="268567"/>
                      <a:pt x="0" y="257057"/>
                      <a:pt x="0" y="245055"/>
                    </a:cubicBezTo>
                    <a:lnTo>
                      <a:pt x="0" y="45252"/>
                    </a:lnTo>
                    <a:cubicBezTo>
                      <a:pt x="0" y="33250"/>
                      <a:pt x="4768" y="21740"/>
                      <a:pt x="13254" y="13254"/>
                    </a:cubicBezTo>
                    <a:cubicBezTo>
                      <a:pt x="21740" y="4768"/>
                      <a:pt x="33250" y="0"/>
                      <a:pt x="45252" y="0"/>
                    </a:cubicBezTo>
                    <a:close/>
                  </a:path>
                </a:pathLst>
              </a:custGeom>
              <a:solidFill>
                <a:srgbClr val="8E9B8C"/>
              </a:solidFill>
            </p:spPr>
          </p:sp>
          <p:sp>
            <p:nvSpPr>
              <p:cNvPr id="7" name="TextBox 7"/>
              <p:cNvSpPr txBox="1"/>
              <p:nvPr/>
            </p:nvSpPr>
            <p:spPr>
              <a:xfrm>
                <a:off x="0" y="57150"/>
                <a:ext cx="2268578" cy="233157"/>
              </a:xfrm>
              <a:prstGeom prst="rect">
                <a:avLst/>
              </a:prstGeom>
            </p:spPr>
            <p:txBody>
              <a:bodyPr lIns="50800" tIns="50800" rIns="50800" bIns="50800" rtlCol="0" anchor="ctr"/>
              <a:lstStyle/>
              <a:p>
                <a:pPr algn="ctr">
                  <a:lnSpc>
                    <a:spcPts val="3864"/>
                  </a:lnSpc>
                </a:pPr>
                <a:endParaRPr/>
              </a:p>
            </p:txBody>
          </p:sp>
        </p:grpSp>
        <p:sp>
          <p:nvSpPr>
            <p:cNvPr id="8" name="TextBox 8"/>
            <p:cNvSpPr txBox="1"/>
            <p:nvPr/>
          </p:nvSpPr>
          <p:spPr>
            <a:xfrm>
              <a:off x="757141" y="388896"/>
              <a:ext cx="13569360" cy="1257219"/>
            </a:xfrm>
            <a:prstGeom prst="rect">
              <a:avLst/>
            </a:prstGeom>
          </p:spPr>
          <p:txBody>
            <a:bodyPr lIns="0" tIns="0" rIns="0" bIns="0" rtlCol="0" anchor="t">
              <a:spAutoFit/>
            </a:bodyPr>
            <a:lstStyle/>
            <a:p>
              <a:pPr marL="0" lvl="0" indent="0" algn="ctr">
                <a:lnSpc>
                  <a:spcPts val="6926"/>
                </a:lnSpc>
                <a:spcBef>
                  <a:spcPct val="0"/>
                </a:spcBef>
              </a:pPr>
              <a:r>
                <a:rPr lang="en-US" sz="6725" dirty="0">
                  <a:solidFill>
                    <a:srgbClr val="F2F1EB"/>
                  </a:solidFill>
                  <a:latin typeface="#9Slide05 IcielSanelma" pitchFamily="2" charset="0"/>
                </a:rPr>
                <a:t>KHỞI ĐỘNG</a:t>
              </a:r>
            </a:p>
          </p:txBody>
        </p:sp>
      </p:grpSp>
      <p:sp>
        <p:nvSpPr>
          <p:cNvPr id="9" name="Freeform 9"/>
          <p:cNvSpPr/>
          <p:nvPr/>
        </p:nvSpPr>
        <p:spPr>
          <a:xfrm>
            <a:off x="9512720" y="2469355"/>
            <a:ext cx="8131904" cy="4320954"/>
          </a:xfrm>
          <a:custGeom>
            <a:avLst/>
            <a:gdLst/>
            <a:ahLst/>
            <a:cxnLst/>
            <a:rect l="l" t="t" r="r" b="b"/>
            <a:pathLst>
              <a:path w="8131904" h="4320954">
                <a:moveTo>
                  <a:pt x="0" y="0"/>
                </a:moveTo>
                <a:lnTo>
                  <a:pt x="8131904" y="0"/>
                </a:lnTo>
                <a:lnTo>
                  <a:pt x="8131904" y="4320954"/>
                </a:lnTo>
                <a:lnTo>
                  <a:pt x="0" y="432095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10" name="Group 10"/>
          <p:cNvGrpSpPr/>
          <p:nvPr/>
        </p:nvGrpSpPr>
        <p:grpSpPr>
          <a:xfrm>
            <a:off x="1275166" y="2969292"/>
            <a:ext cx="7852230" cy="2922078"/>
            <a:chOff x="0" y="0"/>
            <a:chExt cx="2196531" cy="817403"/>
          </a:xfrm>
        </p:grpSpPr>
        <p:sp>
          <p:nvSpPr>
            <p:cNvPr id="11" name="Freeform 11"/>
            <p:cNvSpPr/>
            <p:nvPr/>
          </p:nvSpPr>
          <p:spPr>
            <a:xfrm>
              <a:off x="0" y="0"/>
              <a:ext cx="2196531" cy="817403"/>
            </a:xfrm>
            <a:custGeom>
              <a:avLst/>
              <a:gdLst/>
              <a:ahLst/>
              <a:cxnLst/>
              <a:rect l="l" t="t" r="r" b="b"/>
              <a:pathLst>
                <a:path w="2196531" h="817403">
                  <a:moveTo>
                    <a:pt x="39438" y="0"/>
                  </a:moveTo>
                  <a:lnTo>
                    <a:pt x="2157093" y="0"/>
                  </a:lnTo>
                  <a:cubicBezTo>
                    <a:pt x="2167553" y="0"/>
                    <a:pt x="2177584" y="4155"/>
                    <a:pt x="2184980" y="11551"/>
                  </a:cubicBezTo>
                  <a:cubicBezTo>
                    <a:pt x="2192376" y="18947"/>
                    <a:pt x="2196531" y="28978"/>
                    <a:pt x="2196531" y="39438"/>
                  </a:cubicBezTo>
                  <a:lnTo>
                    <a:pt x="2196531" y="777965"/>
                  </a:lnTo>
                  <a:cubicBezTo>
                    <a:pt x="2196531" y="799746"/>
                    <a:pt x="2178874" y="817403"/>
                    <a:pt x="2157093" y="817403"/>
                  </a:cubicBezTo>
                  <a:lnTo>
                    <a:pt x="39438" y="817403"/>
                  </a:lnTo>
                  <a:cubicBezTo>
                    <a:pt x="17657" y="817403"/>
                    <a:pt x="0" y="799746"/>
                    <a:pt x="0" y="777965"/>
                  </a:cubicBezTo>
                  <a:lnTo>
                    <a:pt x="0" y="39438"/>
                  </a:lnTo>
                  <a:cubicBezTo>
                    <a:pt x="0" y="17657"/>
                    <a:pt x="17657" y="0"/>
                    <a:pt x="39438" y="0"/>
                  </a:cubicBezTo>
                  <a:close/>
                </a:path>
              </a:pathLst>
            </a:custGeom>
            <a:solidFill>
              <a:srgbClr val="C8B68C"/>
            </a:solidFill>
          </p:spPr>
        </p:sp>
        <p:sp>
          <p:nvSpPr>
            <p:cNvPr id="12" name="TextBox 12"/>
            <p:cNvSpPr txBox="1"/>
            <p:nvPr/>
          </p:nvSpPr>
          <p:spPr>
            <a:xfrm>
              <a:off x="0" y="-47625"/>
              <a:ext cx="2196531" cy="865028"/>
            </a:xfrm>
            <a:prstGeom prst="rect">
              <a:avLst/>
            </a:prstGeom>
          </p:spPr>
          <p:txBody>
            <a:bodyPr lIns="36076" tIns="36076" rIns="36076" bIns="36076" rtlCol="0" anchor="ctr"/>
            <a:lstStyle/>
            <a:p>
              <a:pPr algn="ctr">
                <a:lnSpc>
                  <a:spcPts val="3864"/>
                </a:lnSpc>
              </a:pPr>
              <a:endParaRPr/>
            </a:p>
          </p:txBody>
        </p:sp>
      </p:grpSp>
      <p:grpSp>
        <p:nvGrpSpPr>
          <p:cNvPr id="13" name="Group 13"/>
          <p:cNvGrpSpPr/>
          <p:nvPr/>
        </p:nvGrpSpPr>
        <p:grpSpPr>
          <a:xfrm>
            <a:off x="3922273" y="6895084"/>
            <a:ext cx="1956887" cy="19568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a:off x="6219070" y="6895084"/>
            <a:ext cx="1956887" cy="195688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8" name="TextBox 18"/>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9" name="Group 19"/>
          <p:cNvGrpSpPr/>
          <p:nvPr/>
        </p:nvGrpSpPr>
        <p:grpSpPr>
          <a:xfrm>
            <a:off x="8515866" y="6895084"/>
            <a:ext cx="1956887" cy="195688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1" name="TextBox 21"/>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2" name="Group 22"/>
          <p:cNvGrpSpPr/>
          <p:nvPr/>
        </p:nvGrpSpPr>
        <p:grpSpPr>
          <a:xfrm>
            <a:off x="10812663" y="6895084"/>
            <a:ext cx="1956887" cy="195688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4" name="TextBox 24"/>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5" name="Group 25"/>
          <p:cNvGrpSpPr/>
          <p:nvPr/>
        </p:nvGrpSpPr>
        <p:grpSpPr>
          <a:xfrm>
            <a:off x="13109460" y="6895084"/>
            <a:ext cx="1956887" cy="195688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7" name="TextBox 27"/>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sp>
        <p:nvSpPr>
          <p:cNvPr id="28" name="Freeform 28"/>
          <p:cNvSpPr/>
          <p:nvPr/>
        </p:nvSpPr>
        <p:spPr>
          <a:xfrm rot="1334149">
            <a:off x="816612" y="2582216"/>
            <a:ext cx="774152" cy="774152"/>
          </a:xfrm>
          <a:custGeom>
            <a:avLst/>
            <a:gdLst/>
            <a:ahLst/>
            <a:cxnLst/>
            <a:rect l="l" t="t" r="r" b="b"/>
            <a:pathLst>
              <a:path w="774152" h="774152">
                <a:moveTo>
                  <a:pt x="0" y="0"/>
                </a:moveTo>
                <a:lnTo>
                  <a:pt x="774152" y="0"/>
                </a:lnTo>
                <a:lnTo>
                  <a:pt x="774152" y="774153"/>
                </a:lnTo>
                <a:lnTo>
                  <a:pt x="0" y="7741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9" name="Freeform 29"/>
          <p:cNvSpPr/>
          <p:nvPr/>
        </p:nvSpPr>
        <p:spPr>
          <a:xfrm>
            <a:off x="10920596" y="2396659"/>
            <a:ext cx="423960" cy="721633"/>
          </a:xfrm>
          <a:custGeom>
            <a:avLst/>
            <a:gdLst/>
            <a:ahLst/>
            <a:cxnLst/>
            <a:rect l="l" t="t" r="r" b="b"/>
            <a:pathLst>
              <a:path w="423960" h="721633">
                <a:moveTo>
                  <a:pt x="0" y="0"/>
                </a:moveTo>
                <a:lnTo>
                  <a:pt x="423960" y="0"/>
                </a:lnTo>
                <a:lnTo>
                  <a:pt x="423960" y="721633"/>
                </a:lnTo>
                <a:lnTo>
                  <a:pt x="0" y="7216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0" name="Freeform 30"/>
          <p:cNvSpPr/>
          <p:nvPr/>
        </p:nvSpPr>
        <p:spPr>
          <a:xfrm>
            <a:off x="15309965" y="2035842"/>
            <a:ext cx="423960" cy="721633"/>
          </a:xfrm>
          <a:custGeom>
            <a:avLst/>
            <a:gdLst/>
            <a:ahLst/>
            <a:cxnLst/>
            <a:rect l="l" t="t" r="r" b="b"/>
            <a:pathLst>
              <a:path w="423960" h="721633">
                <a:moveTo>
                  <a:pt x="0" y="0"/>
                </a:moveTo>
                <a:lnTo>
                  <a:pt x="423960" y="0"/>
                </a:lnTo>
                <a:lnTo>
                  <a:pt x="423960" y="721634"/>
                </a:lnTo>
                <a:lnTo>
                  <a:pt x="0" y="72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13366692" y="3411567"/>
            <a:ext cx="423960" cy="721633"/>
          </a:xfrm>
          <a:custGeom>
            <a:avLst/>
            <a:gdLst/>
            <a:ahLst/>
            <a:cxnLst/>
            <a:rect l="l" t="t" r="r" b="b"/>
            <a:pathLst>
              <a:path w="423960" h="721633">
                <a:moveTo>
                  <a:pt x="0" y="0"/>
                </a:moveTo>
                <a:lnTo>
                  <a:pt x="423960" y="0"/>
                </a:lnTo>
                <a:lnTo>
                  <a:pt x="423960" y="721634"/>
                </a:lnTo>
                <a:lnTo>
                  <a:pt x="0" y="72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2" name="Freeform 32"/>
          <p:cNvSpPr/>
          <p:nvPr/>
        </p:nvSpPr>
        <p:spPr>
          <a:xfrm>
            <a:off x="11657514" y="3988859"/>
            <a:ext cx="423960" cy="721633"/>
          </a:xfrm>
          <a:custGeom>
            <a:avLst/>
            <a:gdLst/>
            <a:ahLst/>
            <a:cxnLst/>
            <a:rect l="l" t="t" r="r" b="b"/>
            <a:pathLst>
              <a:path w="423960" h="721633">
                <a:moveTo>
                  <a:pt x="0" y="0"/>
                </a:moveTo>
                <a:lnTo>
                  <a:pt x="423959" y="0"/>
                </a:lnTo>
                <a:lnTo>
                  <a:pt x="423959" y="721633"/>
                </a:lnTo>
                <a:lnTo>
                  <a:pt x="0" y="72163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3" name="Freeform 33"/>
          <p:cNvSpPr/>
          <p:nvPr/>
        </p:nvSpPr>
        <p:spPr>
          <a:xfrm>
            <a:off x="14642388" y="2899547"/>
            <a:ext cx="423960" cy="721633"/>
          </a:xfrm>
          <a:custGeom>
            <a:avLst/>
            <a:gdLst/>
            <a:ahLst/>
            <a:cxnLst/>
            <a:rect l="l" t="t" r="r" b="b"/>
            <a:pathLst>
              <a:path w="423960" h="721633">
                <a:moveTo>
                  <a:pt x="0" y="0"/>
                </a:moveTo>
                <a:lnTo>
                  <a:pt x="423959" y="0"/>
                </a:lnTo>
                <a:lnTo>
                  <a:pt x="423959" y="721634"/>
                </a:lnTo>
                <a:lnTo>
                  <a:pt x="0" y="721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34" name="Group 34"/>
          <p:cNvGrpSpPr/>
          <p:nvPr/>
        </p:nvGrpSpPr>
        <p:grpSpPr>
          <a:xfrm>
            <a:off x="3992272" y="6965083"/>
            <a:ext cx="1816890" cy="181689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155280" t="-136856" r="-324298" b="-149288"/>
              </a:stretch>
            </a:blipFill>
          </p:spPr>
        </p:sp>
      </p:grpSp>
      <p:grpSp>
        <p:nvGrpSpPr>
          <p:cNvPr id="36" name="Group 36"/>
          <p:cNvGrpSpPr/>
          <p:nvPr/>
        </p:nvGrpSpPr>
        <p:grpSpPr>
          <a:xfrm>
            <a:off x="6289068" y="6965083"/>
            <a:ext cx="1816890" cy="181689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305290" t="-105953" r="-310452" b="-271489"/>
              </a:stretch>
            </a:blipFill>
          </p:spPr>
        </p:sp>
      </p:grpSp>
      <p:grpSp>
        <p:nvGrpSpPr>
          <p:cNvPr id="38" name="Group 38"/>
          <p:cNvGrpSpPr/>
          <p:nvPr/>
        </p:nvGrpSpPr>
        <p:grpSpPr>
          <a:xfrm>
            <a:off x="8585865" y="6965083"/>
            <a:ext cx="1816890" cy="1816890"/>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76638" t="-301728" r="-302108" b="-50769"/>
              </a:stretch>
            </a:blipFill>
          </p:spPr>
        </p:sp>
      </p:grpSp>
      <p:grpSp>
        <p:nvGrpSpPr>
          <p:cNvPr id="40" name="Group 40"/>
          <p:cNvGrpSpPr/>
          <p:nvPr/>
        </p:nvGrpSpPr>
        <p:grpSpPr>
          <a:xfrm>
            <a:off x="10882662" y="6965083"/>
            <a:ext cx="1816890" cy="1816890"/>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35621" t="-39732" r="-169058" b="-150375"/>
              </a:stretch>
            </a:blipFill>
          </p:spPr>
        </p:sp>
      </p:grpSp>
      <p:grpSp>
        <p:nvGrpSpPr>
          <p:cNvPr id="42" name="Group 42"/>
          <p:cNvGrpSpPr/>
          <p:nvPr/>
        </p:nvGrpSpPr>
        <p:grpSpPr>
          <a:xfrm>
            <a:off x="13179126" y="6965083"/>
            <a:ext cx="1816890" cy="1816890"/>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l="-245455" t="-2207" r="-145732" b="-226479"/>
              </a:stretch>
            </a:blipFill>
          </p:spPr>
        </p:sp>
      </p:grpSp>
      <p:sp>
        <p:nvSpPr>
          <p:cNvPr id="44" name="Freeform 44"/>
          <p:cNvSpPr/>
          <p:nvPr/>
        </p:nvSpPr>
        <p:spPr>
          <a:xfrm>
            <a:off x="4489853" y="9040230"/>
            <a:ext cx="690602" cy="934825"/>
          </a:xfrm>
          <a:custGeom>
            <a:avLst/>
            <a:gdLst/>
            <a:ahLst/>
            <a:cxnLst/>
            <a:rect l="l" t="t" r="r" b="b"/>
            <a:pathLst>
              <a:path w="690602" h="934825">
                <a:moveTo>
                  <a:pt x="0" y="0"/>
                </a:moveTo>
                <a:lnTo>
                  <a:pt x="690602" y="0"/>
                </a:lnTo>
                <a:lnTo>
                  <a:pt x="690602" y="934826"/>
                </a:lnTo>
                <a:lnTo>
                  <a:pt x="0" y="93482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45" name="Freeform 45"/>
          <p:cNvSpPr/>
          <p:nvPr/>
        </p:nvSpPr>
        <p:spPr>
          <a:xfrm>
            <a:off x="6804357" y="9040230"/>
            <a:ext cx="884472" cy="949344"/>
          </a:xfrm>
          <a:custGeom>
            <a:avLst/>
            <a:gdLst/>
            <a:ahLst/>
            <a:cxnLst/>
            <a:rect l="l" t="t" r="r" b="b"/>
            <a:pathLst>
              <a:path w="884472" h="949344">
                <a:moveTo>
                  <a:pt x="0" y="0"/>
                </a:moveTo>
                <a:lnTo>
                  <a:pt x="884472" y="0"/>
                </a:lnTo>
                <a:lnTo>
                  <a:pt x="884472" y="949344"/>
                </a:lnTo>
                <a:lnTo>
                  <a:pt x="0" y="94934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46" name="Freeform 46"/>
          <p:cNvSpPr/>
          <p:nvPr/>
        </p:nvSpPr>
        <p:spPr>
          <a:xfrm>
            <a:off x="8996761" y="9040230"/>
            <a:ext cx="934191" cy="1000026"/>
          </a:xfrm>
          <a:custGeom>
            <a:avLst/>
            <a:gdLst/>
            <a:ahLst/>
            <a:cxnLst/>
            <a:rect l="l" t="t" r="r" b="b"/>
            <a:pathLst>
              <a:path w="934191" h="1000026">
                <a:moveTo>
                  <a:pt x="0" y="0"/>
                </a:moveTo>
                <a:lnTo>
                  <a:pt x="934190" y="0"/>
                </a:lnTo>
                <a:lnTo>
                  <a:pt x="934190" y="1000026"/>
                </a:lnTo>
                <a:lnTo>
                  <a:pt x="0" y="100002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47" name="Freeform 47"/>
          <p:cNvSpPr/>
          <p:nvPr/>
        </p:nvSpPr>
        <p:spPr>
          <a:xfrm>
            <a:off x="11415104" y="8957360"/>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48" name="Freeform 48"/>
          <p:cNvSpPr/>
          <p:nvPr/>
        </p:nvSpPr>
        <p:spPr>
          <a:xfrm>
            <a:off x="13641699" y="8971879"/>
            <a:ext cx="892409" cy="1003177"/>
          </a:xfrm>
          <a:custGeom>
            <a:avLst/>
            <a:gdLst/>
            <a:ahLst/>
            <a:cxnLst/>
            <a:rect l="l" t="t" r="r" b="b"/>
            <a:pathLst>
              <a:path w="892409" h="1003177">
                <a:moveTo>
                  <a:pt x="0" y="0"/>
                </a:moveTo>
                <a:lnTo>
                  <a:pt x="892409" y="0"/>
                </a:lnTo>
                <a:lnTo>
                  <a:pt x="892409" y="1003177"/>
                </a:lnTo>
                <a:lnTo>
                  <a:pt x="0" y="1003177"/>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49" name="TextBox 49"/>
          <p:cNvSpPr txBox="1"/>
          <p:nvPr/>
        </p:nvSpPr>
        <p:spPr>
          <a:xfrm>
            <a:off x="1708456" y="4367054"/>
            <a:ext cx="7414968" cy="1502176"/>
          </a:xfrm>
          <a:prstGeom prst="rect">
            <a:avLst/>
          </a:prstGeom>
        </p:spPr>
        <p:txBody>
          <a:bodyPr lIns="0" tIns="0" rIns="0" bIns="0" rtlCol="0" anchor="t">
            <a:spAutoFit/>
          </a:bodyPr>
          <a:lstStyle/>
          <a:p>
            <a:pPr algn="l">
              <a:lnSpc>
                <a:spcPts val="3970"/>
              </a:lnSpc>
            </a:pPr>
            <a:r>
              <a:rPr lang="en-US" sz="3228">
                <a:solidFill>
                  <a:srgbClr val="FFFFFF"/>
                </a:solidFill>
                <a:latin typeface="Roboto Condensed"/>
              </a:rPr>
              <a:t>Hãy quan sát hình ảnh logo và đoán tên các tổ chức quốc tế tương ứng.</a:t>
            </a:r>
          </a:p>
          <a:p>
            <a:pPr algn="l">
              <a:lnSpc>
                <a:spcPts val="3970"/>
              </a:lnSpc>
            </a:pPr>
            <a:endParaRPr lang="en-US" sz="3228">
              <a:solidFill>
                <a:srgbClr val="FFFFFF"/>
              </a:solidFill>
              <a:latin typeface="Roboto Condensed"/>
            </a:endParaRPr>
          </a:p>
        </p:txBody>
      </p:sp>
      <p:sp>
        <p:nvSpPr>
          <p:cNvPr id="50" name="TextBox 50"/>
          <p:cNvSpPr txBox="1"/>
          <p:nvPr/>
        </p:nvSpPr>
        <p:spPr>
          <a:xfrm>
            <a:off x="1237486" y="3413489"/>
            <a:ext cx="7885939" cy="521093"/>
          </a:xfrm>
          <a:prstGeom prst="rect">
            <a:avLst/>
          </a:prstGeom>
        </p:spPr>
        <p:txBody>
          <a:bodyPr lIns="0" tIns="0" rIns="0" bIns="0" rtlCol="0" anchor="t">
            <a:spAutoFit/>
          </a:bodyPr>
          <a:lstStyle/>
          <a:p>
            <a:pPr algn="ctr">
              <a:lnSpc>
                <a:spcPts val="3956"/>
              </a:lnSpc>
              <a:spcBef>
                <a:spcPct val="0"/>
              </a:spcBef>
            </a:pPr>
            <a:r>
              <a:rPr lang="en-US" sz="3841">
                <a:solidFill>
                  <a:srgbClr val="FFFFFF"/>
                </a:solidFill>
                <a:latin typeface="Roboto Condensed Bold"/>
              </a:rPr>
              <a:t>NHÌN LOGO ĐOÁN TÊN TỔ CHỨC</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667116"/>
            <a:ext cx="17490698" cy="9619884"/>
          </a:xfrm>
          <a:custGeom>
            <a:avLst/>
            <a:gdLst/>
            <a:ahLst/>
            <a:cxnLst/>
            <a:rect l="l" t="t" r="r" b="b"/>
            <a:pathLst>
              <a:path w="17490698" h="9619884">
                <a:moveTo>
                  <a:pt x="0" y="0"/>
                </a:moveTo>
                <a:lnTo>
                  <a:pt x="17490698" y="0"/>
                </a:lnTo>
                <a:lnTo>
                  <a:pt x="17490698" y="9619884"/>
                </a:lnTo>
                <a:lnTo>
                  <a:pt x="0" y="9619884"/>
                </a:lnTo>
                <a:lnTo>
                  <a:pt x="0" y="0"/>
                </a:lnTo>
                <a:close/>
              </a:path>
            </a:pathLst>
          </a:custGeom>
          <a:blipFill>
            <a:blip r:embed="rId2">
              <a:alphaModFix amt="58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427359"/>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8E9B8C">
                <a:alpha val="31765"/>
              </a:srgbClr>
            </a:solidFill>
          </p:spPr>
        </p:sp>
      </p:grpSp>
      <p:sp>
        <p:nvSpPr>
          <p:cNvPr id="5" name="Freeform 5"/>
          <p:cNvSpPr/>
          <p:nvPr/>
        </p:nvSpPr>
        <p:spPr>
          <a:xfrm flipH="1">
            <a:off x="399808" y="4336465"/>
            <a:ext cx="4393638" cy="5950535"/>
          </a:xfrm>
          <a:custGeom>
            <a:avLst/>
            <a:gdLst/>
            <a:ahLst/>
            <a:cxnLst/>
            <a:rect l="l" t="t" r="r" b="b"/>
            <a:pathLst>
              <a:path w="4393638" h="5950535">
                <a:moveTo>
                  <a:pt x="4393638" y="0"/>
                </a:moveTo>
                <a:lnTo>
                  <a:pt x="0" y="0"/>
                </a:lnTo>
                <a:lnTo>
                  <a:pt x="0" y="5950535"/>
                </a:lnTo>
                <a:lnTo>
                  <a:pt x="4393638" y="5950535"/>
                </a:lnTo>
                <a:lnTo>
                  <a:pt x="4393638" y="0"/>
                </a:lnTo>
                <a:close/>
              </a:path>
            </a:pathLst>
          </a:custGeom>
          <a:blipFill>
            <a:blip r:embed="rId4">
              <a:extLst>
                <a:ext uri="{96DAC541-7B7A-43D3-8B79-37D633B846F1}">
                  <asvg:svgBlip xmlns="" xmlns:asvg="http://schemas.microsoft.com/office/drawing/2016/SVG/main" r:embed="rId5"/>
                </a:ext>
              </a:extLst>
            </a:blip>
            <a:stretch>
              <a:fillRect b="-65754"/>
            </a:stretch>
          </a:blipFill>
        </p:spPr>
      </p:sp>
      <p:sp>
        <p:nvSpPr>
          <p:cNvPr id="6" name="Freeform 6"/>
          <p:cNvSpPr/>
          <p:nvPr/>
        </p:nvSpPr>
        <p:spPr>
          <a:xfrm>
            <a:off x="2761853" y="347870"/>
            <a:ext cx="8498774" cy="4578714"/>
          </a:xfrm>
          <a:custGeom>
            <a:avLst/>
            <a:gdLst/>
            <a:ahLst/>
            <a:cxnLst/>
            <a:rect l="l" t="t" r="r" b="b"/>
            <a:pathLst>
              <a:path w="8498774" h="4578714">
                <a:moveTo>
                  <a:pt x="0" y="0"/>
                </a:moveTo>
                <a:lnTo>
                  <a:pt x="8498774" y="0"/>
                </a:lnTo>
                <a:lnTo>
                  <a:pt x="8498774" y="4578714"/>
                </a:lnTo>
                <a:lnTo>
                  <a:pt x="0" y="4578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3182471" y="1704094"/>
            <a:ext cx="7657540" cy="1790065"/>
          </a:xfrm>
          <a:prstGeom prst="rect">
            <a:avLst/>
          </a:prstGeom>
        </p:spPr>
        <p:txBody>
          <a:bodyPr lIns="0" tIns="0" rIns="0" bIns="0" rtlCol="0" anchor="t">
            <a:spAutoFit/>
          </a:bodyPr>
          <a:lstStyle/>
          <a:p>
            <a:pPr algn="ctr">
              <a:lnSpc>
                <a:spcPts val="4759"/>
              </a:lnSpc>
            </a:pPr>
            <a:r>
              <a:rPr lang="en-US" sz="3399">
                <a:solidFill>
                  <a:srgbClr val="000000"/>
                </a:solidFill>
                <a:latin typeface="Roboto Condensed Bold"/>
              </a:rPr>
              <a:t>Câu 1. </a:t>
            </a:r>
            <a:r>
              <a:rPr lang="en-US" sz="3399">
                <a:solidFill>
                  <a:srgbClr val="000000"/>
                </a:solidFill>
                <a:latin typeface="Roboto Condensed"/>
              </a:rPr>
              <a:t>Tên viết tắt của các tổ chức quốc tế trong văn bản trên có điều gì đặc biệt? (cách viết, cách trình bày,…)</a:t>
            </a:r>
          </a:p>
        </p:txBody>
      </p:sp>
      <p:sp>
        <p:nvSpPr>
          <p:cNvPr id="8" name="Freeform 8"/>
          <p:cNvSpPr/>
          <p:nvPr/>
        </p:nvSpPr>
        <p:spPr>
          <a:xfrm>
            <a:off x="3732919" y="5700942"/>
            <a:ext cx="14279903" cy="4123322"/>
          </a:xfrm>
          <a:custGeom>
            <a:avLst/>
            <a:gdLst/>
            <a:ahLst/>
            <a:cxnLst/>
            <a:rect l="l" t="t" r="r" b="b"/>
            <a:pathLst>
              <a:path w="14279903" h="4123322">
                <a:moveTo>
                  <a:pt x="0" y="0"/>
                </a:moveTo>
                <a:lnTo>
                  <a:pt x="14279903" y="0"/>
                </a:lnTo>
                <a:lnTo>
                  <a:pt x="14279903" y="4123322"/>
                </a:lnTo>
                <a:lnTo>
                  <a:pt x="0" y="412332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TextBox 9"/>
          <p:cNvSpPr txBox="1"/>
          <p:nvPr/>
        </p:nvSpPr>
        <p:spPr>
          <a:xfrm>
            <a:off x="7355575" y="6876731"/>
            <a:ext cx="10248060" cy="2536110"/>
          </a:xfrm>
          <a:prstGeom prst="rect">
            <a:avLst/>
          </a:prstGeom>
        </p:spPr>
        <p:txBody>
          <a:bodyPr lIns="0" tIns="0" rIns="0" bIns="0" rtlCol="0" anchor="t">
            <a:spAutoFit/>
          </a:bodyPr>
          <a:lstStyle/>
          <a:p>
            <a:pPr algn="l">
              <a:lnSpc>
                <a:spcPts val="4022"/>
              </a:lnSpc>
            </a:pPr>
            <a:r>
              <a:rPr lang="en-US" sz="3118" dirty="0" err="1">
                <a:solidFill>
                  <a:srgbClr val="424242"/>
                </a:solidFill>
                <a:latin typeface="Roboto Condensed"/>
              </a:rPr>
              <a:t>Tên</a:t>
            </a:r>
            <a:r>
              <a:rPr lang="en-US" sz="3118" dirty="0">
                <a:solidFill>
                  <a:srgbClr val="424242"/>
                </a:solidFill>
                <a:latin typeface="Roboto Condensed"/>
              </a:rPr>
              <a:t> </a:t>
            </a:r>
            <a:r>
              <a:rPr lang="en-US" sz="3118" dirty="0" err="1">
                <a:solidFill>
                  <a:srgbClr val="424242"/>
                </a:solidFill>
                <a:latin typeface="Roboto Condensed"/>
              </a:rPr>
              <a:t>viết</a:t>
            </a:r>
            <a:r>
              <a:rPr lang="en-US" sz="3118" dirty="0">
                <a:solidFill>
                  <a:srgbClr val="424242"/>
                </a:solidFill>
                <a:latin typeface="Roboto Condensed"/>
              </a:rPr>
              <a:t> </a:t>
            </a:r>
            <a:r>
              <a:rPr lang="en-US" sz="3118" dirty="0" err="1">
                <a:solidFill>
                  <a:srgbClr val="424242"/>
                </a:solidFill>
                <a:latin typeface="Roboto Condensed"/>
              </a:rPr>
              <a:t>tắt</a:t>
            </a:r>
            <a:r>
              <a:rPr lang="en-US" sz="3118" dirty="0">
                <a:solidFill>
                  <a:srgbClr val="424242"/>
                </a:solidFill>
                <a:latin typeface="Roboto Condensed"/>
              </a:rPr>
              <a:t>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các</a:t>
            </a:r>
            <a:r>
              <a:rPr lang="en-US" sz="3118" dirty="0">
                <a:solidFill>
                  <a:srgbClr val="424242"/>
                </a:solidFill>
                <a:latin typeface="Roboto Condensed"/>
              </a:rPr>
              <a:t> </a:t>
            </a:r>
            <a:r>
              <a:rPr lang="en-US" sz="3118" dirty="0" err="1">
                <a:solidFill>
                  <a:srgbClr val="424242"/>
                </a:solidFill>
                <a:latin typeface="Roboto Condensed"/>
              </a:rPr>
              <a:t>tổ</a:t>
            </a:r>
            <a:r>
              <a:rPr lang="en-US" sz="3118" dirty="0">
                <a:solidFill>
                  <a:srgbClr val="424242"/>
                </a:solidFill>
                <a:latin typeface="Roboto Condensed"/>
              </a:rPr>
              <a:t> </a:t>
            </a:r>
            <a:r>
              <a:rPr lang="en-US" sz="3118" dirty="0" err="1">
                <a:solidFill>
                  <a:srgbClr val="424242"/>
                </a:solidFill>
                <a:latin typeface="Roboto Condensed"/>
              </a:rPr>
              <a:t>chức</a:t>
            </a:r>
            <a:r>
              <a:rPr lang="en-US" sz="3118" dirty="0">
                <a:solidFill>
                  <a:srgbClr val="424242"/>
                </a:solidFill>
                <a:latin typeface="Roboto Condensed"/>
              </a:rPr>
              <a:t> </a:t>
            </a:r>
            <a:r>
              <a:rPr lang="en-US" sz="3118" dirty="0" err="1">
                <a:solidFill>
                  <a:srgbClr val="424242"/>
                </a:solidFill>
                <a:latin typeface="Roboto Condensed"/>
              </a:rPr>
              <a:t>quốc</a:t>
            </a:r>
            <a:r>
              <a:rPr lang="en-US" sz="3118" dirty="0">
                <a:solidFill>
                  <a:srgbClr val="424242"/>
                </a:solidFill>
                <a:latin typeface="Roboto Condensed"/>
              </a:rPr>
              <a:t> </a:t>
            </a:r>
            <a:r>
              <a:rPr lang="en-US" sz="3118" dirty="0" err="1">
                <a:solidFill>
                  <a:srgbClr val="424242"/>
                </a:solidFill>
                <a:latin typeface="Roboto Condensed"/>
              </a:rPr>
              <a:t>tế</a:t>
            </a:r>
            <a:r>
              <a:rPr lang="en-US" sz="3118" dirty="0">
                <a:solidFill>
                  <a:srgbClr val="424242"/>
                </a:solidFill>
                <a:latin typeface="Roboto Condensed"/>
              </a:rPr>
              <a:t> </a:t>
            </a:r>
            <a:r>
              <a:rPr lang="en-US" sz="3118" dirty="0" err="1">
                <a:solidFill>
                  <a:srgbClr val="424242"/>
                </a:solidFill>
                <a:latin typeface="Roboto Condensed"/>
              </a:rPr>
              <a:t>đều</a:t>
            </a:r>
            <a:r>
              <a:rPr lang="en-US" sz="3118" dirty="0">
                <a:solidFill>
                  <a:srgbClr val="424242"/>
                </a:solidFill>
                <a:latin typeface="Roboto Condensed"/>
              </a:rPr>
              <a:t>:</a:t>
            </a:r>
          </a:p>
          <a:p>
            <a:pPr algn="l">
              <a:lnSpc>
                <a:spcPts val="4022"/>
              </a:lnSpc>
            </a:pPr>
            <a:r>
              <a:rPr lang="en-US" sz="3118" dirty="0">
                <a:solidFill>
                  <a:srgbClr val="424242"/>
                </a:solidFill>
                <a:latin typeface="Roboto Condensed"/>
              </a:rPr>
              <a:t>- </a:t>
            </a:r>
            <a:r>
              <a:rPr lang="en-US" sz="3118" dirty="0" err="1">
                <a:solidFill>
                  <a:srgbClr val="424242"/>
                </a:solidFill>
                <a:latin typeface="Roboto Condensed"/>
              </a:rPr>
              <a:t>Viết</a:t>
            </a:r>
            <a:r>
              <a:rPr lang="en-US" sz="3118" dirty="0">
                <a:solidFill>
                  <a:srgbClr val="424242"/>
                </a:solidFill>
                <a:latin typeface="Roboto Condensed"/>
              </a:rPr>
              <a:t> </a:t>
            </a:r>
            <a:r>
              <a:rPr lang="en-US" sz="3118" dirty="0" err="1">
                <a:solidFill>
                  <a:srgbClr val="424242"/>
                </a:solidFill>
                <a:latin typeface="Roboto Condensed"/>
              </a:rPr>
              <a:t>tắt</a:t>
            </a:r>
            <a:r>
              <a:rPr lang="en-US" sz="3118" dirty="0">
                <a:solidFill>
                  <a:srgbClr val="424242"/>
                </a:solidFill>
                <a:latin typeface="Roboto Condensed"/>
              </a:rPr>
              <a:t> </a:t>
            </a:r>
            <a:r>
              <a:rPr lang="en-US" sz="3118" dirty="0" err="1">
                <a:solidFill>
                  <a:srgbClr val="424242"/>
                </a:solidFill>
                <a:latin typeface="Roboto Condensed"/>
              </a:rPr>
              <a:t>chữ</a:t>
            </a:r>
            <a:r>
              <a:rPr lang="en-US" sz="3118" dirty="0">
                <a:solidFill>
                  <a:srgbClr val="424242"/>
                </a:solidFill>
                <a:latin typeface="Roboto Condensed"/>
              </a:rPr>
              <a:t> </a:t>
            </a:r>
            <a:r>
              <a:rPr lang="en-US" sz="3118" dirty="0" err="1">
                <a:solidFill>
                  <a:srgbClr val="424242"/>
                </a:solidFill>
                <a:latin typeface="Roboto Condensed"/>
              </a:rPr>
              <a:t>cái</a:t>
            </a:r>
            <a:r>
              <a:rPr lang="en-US" sz="3118" dirty="0">
                <a:solidFill>
                  <a:srgbClr val="424242"/>
                </a:solidFill>
                <a:latin typeface="Roboto Condensed"/>
              </a:rPr>
              <a:t> </a:t>
            </a:r>
            <a:r>
              <a:rPr lang="en-US" sz="3118" dirty="0" err="1">
                <a:solidFill>
                  <a:srgbClr val="424242"/>
                </a:solidFill>
                <a:latin typeface="Roboto Condensed"/>
              </a:rPr>
              <a:t>đầu</a:t>
            </a:r>
            <a:r>
              <a:rPr lang="en-US" sz="3118" dirty="0">
                <a:solidFill>
                  <a:srgbClr val="424242"/>
                </a:solidFill>
                <a:latin typeface="Roboto Condensed"/>
              </a:rPr>
              <a:t>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các</a:t>
            </a:r>
            <a:r>
              <a:rPr lang="en-US" sz="3118" dirty="0">
                <a:solidFill>
                  <a:srgbClr val="424242"/>
                </a:solidFill>
                <a:latin typeface="Roboto Condensed"/>
              </a:rPr>
              <a:t> </a:t>
            </a:r>
            <a:r>
              <a:rPr lang="en-US" sz="3118" dirty="0" err="1">
                <a:solidFill>
                  <a:srgbClr val="424242"/>
                </a:solidFill>
                <a:latin typeface="Roboto Condensed"/>
              </a:rPr>
              <a:t>từ</a:t>
            </a:r>
            <a:r>
              <a:rPr lang="en-US" sz="3118" dirty="0">
                <a:solidFill>
                  <a:srgbClr val="424242"/>
                </a:solidFill>
                <a:latin typeface="Roboto Condensed"/>
              </a:rPr>
              <a:t> </a:t>
            </a:r>
            <a:r>
              <a:rPr lang="en-US" sz="3118" dirty="0" err="1">
                <a:solidFill>
                  <a:srgbClr val="424242"/>
                </a:solidFill>
                <a:latin typeface="Roboto Condensed"/>
              </a:rPr>
              <a:t>theo</a:t>
            </a:r>
            <a:r>
              <a:rPr lang="en-US" sz="3118" dirty="0">
                <a:solidFill>
                  <a:srgbClr val="424242"/>
                </a:solidFill>
                <a:latin typeface="Roboto Condensed"/>
              </a:rPr>
              <a:t> </a:t>
            </a:r>
            <a:r>
              <a:rPr lang="en-US" sz="3118" dirty="0" err="1">
                <a:solidFill>
                  <a:srgbClr val="424242"/>
                </a:solidFill>
                <a:latin typeface="Roboto Condensed"/>
              </a:rPr>
              <a:t>tên</a:t>
            </a:r>
            <a:r>
              <a:rPr lang="en-US" sz="3118" dirty="0">
                <a:solidFill>
                  <a:srgbClr val="424242"/>
                </a:solidFill>
                <a:latin typeface="Roboto Condensed"/>
              </a:rPr>
              <a:t> </a:t>
            </a:r>
            <a:r>
              <a:rPr lang="en-US" sz="3118" dirty="0" err="1">
                <a:solidFill>
                  <a:srgbClr val="424242"/>
                </a:solidFill>
                <a:latin typeface="Roboto Condensed"/>
              </a:rPr>
              <a:t>tiếng</a:t>
            </a:r>
            <a:r>
              <a:rPr lang="en-US" sz="3118" dirty="0">
                <a:solidFill>
                  <a:srgbClr val="424242"/>
                </a:solidFill>
                <a:latin typeface="Roboto Condensed"/>
              </a:rPr>
              <a:t> Anh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các</a:t>
            </a:r>
            <a:r>
              <a:rPr lang="en-US" sz="3118" dirty="0">
                <a:solidFill>
                  <a:srgbClr val="424242"/>
                </a:solidFill>
                <a:latin typeface="Roboto Condensed"/>
              </a:rPr>
              <a:t> </a:t>
            </a:r>
            <a:r>
              <a:rPr lang="en-US" sz="3118" dirty="0" err="1">
                <a:solidFill>
                  <a:srgbClr val="424242"/>
                </a:solidFill>
                <a:latin typeface="Roboto Condensed"/>
              </a:rPr>
              <a:t>tổ</a:t>
            </a:r>
            <a:r>
              <a:rPr lang="en-US" sz="3118" dirty="0">
                <a:solidFill>
                  <a:srgbClr val="424242"/>
                </a:solidFill>
                <a:latin typeface="Roboto Condensed"/>
              </a:rPr>
              <a:t> </a:t>
            </a:r>
            <a:r>
              <a:rPr lang="en-US" sz="3118" dirty="0" err="1">
                <a:solidFill>
                  <a:srgbClr val="424242"/>
                </a:solidFill>
                <a:latin typeface="Roboto Condensed"/>
              </a:rPr>
              <a:t>chức</a:t>
            </a:r>
            <a:r>
              <a:rPr lang="en-US" sz="3118" dirty="0">
                <a:solidFill>
                  <a:srgbClr val="424242"/>
                </a:solidFill>
                <a:latin typeface="Roboto Condensed"/>
              </a:rPr>
              <a:t> </a:t>
            </a:r>
            <a:r>
              <a:rPr lang="en-US" sz="3118" dirty="0" err="1">
                <a:solidFill>
                  <a:srgbClr val="424242"/>
                </a:solidFill>
                <a:latin typeface="Roboto Condensed"/>
              </a:rPr>
              <a:t>đó</a:t>
            </a:r>
            <a:endParaRPr lang="en-US" sz="3118" dirty="0">
              <a:solidFill>
                <a:srgbClr val="424242"/>
              </a:solidFill>
              <a:latin typeface="Roboto Condensed"/>
            </a:endParaRPr>
          </a:p>
          <a:p>
            <a:pPr algn="l">
              <a:lnSpc>
                <a:spcPts val="4022"/>
              </a:lnSpc>
            </a:pPr>
            <a:r>
              <a:rPr lang="en-US" sz="3118" dirty="0">
                <a:solidFill>
                  <a:srgbClr val="424242"/>
                </a:solidFill>
                <a:latin typeface="Roboto Condensed"/>
              </a:rPr>
              <a:t>- </a:t>
            </a:r>
            <a:r>
              <a:rPr lang="en-US" sz="3118" dirty="0" err="1">
                <a:solidFill>
                  <a:srgbClr val="424242"/>
                </a:solidFill>
                <a:latin typeface="Roboto Condensed"/>
              </a:rPr>
              <a:t>Cách</a:t>
            </a:r>
            <a:r>
              <a:rPr lang="en-US" sz="3118" dirty="0">
                <a:solidFill>
                  <a:srgbClr val="424242"/>
                </a:solidFill>
                <a:latin typeface="Roboto Condensed"/>
              </a:rPr>
              <a:t> </a:t>
            </a:r>
            <a:r>
              <a:rPr lang="en-US" sz="3118" dirty="0" err="1">
                <a:solidFill>
                  <a:srgbClr val="424242"/>
                </a:solidFill>
                <a:latin typeface="Roboto Condensed"/>
              </a:rPr>
              <a:t>trình</a:t>
            </a:r>
            <a:r>
              <a:rPr lang="en-US" sz="3118" dirty="0">
                <a:solidFill>
                  <a:srgbClr val="424242"/>
                </a:solidFill>
                <a:latin typeface="Roboto Condensed"/>
              </a:rPr>
              <a:t> </a:t>
            </a:r>
            <a:r>
              <a:rPr lang="en-US" sz="3118" dirty="0" err="1">
                <a:solidFill>
                  <a:srgbClr val="424242"/>
                </a:solidFill>
                <a:latin typeface="Roboto Condensed"/>
              </a:rPr>
              <a:t>bày</a:t>
            </a:r>
            <a:r>
              <a:rPr lang="en-US" sz="3118" dirty="0">
                <a:solidFill>
                  <a:srgbClr val="424242"/>
                </a:solidFill>
                <a:latin typeface="Roboto Condensed"/>
              </a:rPr>
              <a:t>: </a:t>
            </a:r>
            <a:r>
              <a:rPr lang="en-US" sz="3118" dirty="0" err="1">
                <a:solidFill>
                  <a:srgbClr val="424242"/>
                </a:solidFill>
                <a:latin typeface="Roboto Condensed"/>
              </a:rPr>
              <a:t>đặt</a:t>
            </a:r>
            <a:r>
              <a:rPr lang="en-US" sz="3118" dirty="0">
                <a:solidFill>
                  <a:srgbClr val="424242"/>
                </a:solidFill>
                <a:latin typeface="Roboto Condensed"/>
              </a:rPr>
              <a:t> </a:t>
            </a:r>
            <a:r>
              <a:rPr lang="en-US" sz="3118" dirty="0" err="1">
                <a:solidFill>
                  <a:srgbClr val="424242"/>
                </a:solidFill>
                <a:latin typeface="Roboto Condensed"/>
              </a:rPr>
              <a:t>sau</a:t>
            </a:r>
            <a:r>
              <a:rPr lang="en-US" sz="3118" dirty="0">
                <a:solidFill>
                  <a:srgbClr val="424242"/>
                </a:solidFill>
                <a:latin typeface="Roboto Condensed"/>
              </a:rPr>
              <a:t> </a:t>
            </a:r>
            <a:r>
              <a:rPr lang="en-US" sz="3118" dirty="0" err="1">
                <a:solidFill>
                  <a:srgbClr val="424242"/>
                </a:solidFill>
                <a:latin typeface="Roboto Condensed"/>
              </a:rPr>
              <a:t>tên</a:t>
            </a:r>
            <a:r>
              <a:rPr lang="en-US" sz="3118" dirty="0">
                <a:solidFill>
                  <a:srgbClr val="424242"/>
                </a:solidFill>
                <a:latin typeface="Roboto Condensed"/>
              </a:rPr>
              <a:t> </a:t>
            </a:r>
            <a:r>
              <a:rPr lang="en-US" sz="3118" dirty="0" err="1">
                <a:solidFill>
                  <a:srgbClr val="424242"/>
                </a:solidFill>
                <a:latin typeface="Roboto Condensed"/>
              </a:rPr>
              <a:t>tiếng</a:t>
            </a:r>
            <a:r>
              <a:rPr lang="en-US" sz="3118" dirty="0">
                <a:solidFill>
                  <a:srgbClr val="424242"/>
                </a:solidFill>
                <a:latin typeface="Roboto Condensed"/>
              </a:rPr>
              <a:t> </a:t>
            </a:r>
            <a:r>
              <a:rPr lang="en-US" sz="3118" dirty="0" err="1">
                <a:solidFill>
                  <a:srgbClr val="424242"/>
                </a:solidFill>
                <a:latin typeface="Roboto Condensed"/>
              </a:rPr>
              <a:t>Việt</a:t>
            </a:r>
            <a:r>
              <a:rPr lang="en-US" sz="3118" dirty="0">
                <a:solidFill>
                  <a:srgbClr val="424242"/>
                </a:solidFill>
                <a:latin typeface="Roboto Condensed"/>
              </a:rPr>
              <a:t> </a:t>
            </a:r>
            <a:r>
              <a:rPr lang="en-US" sz="3118" dirty="0" err="1">
                <a:solidFill>
                  <a:srgbClr val="424242"/>
                </a:solidFill>
                <a:latin typeface="Roboto Condensed"/>
              </a:rPr>
              <a:t>của</a:t>
            </a:r>
            <a:r>
              <a:rPr lang="en-US" sz="3118" dirty="0">
                <a:solidFill>
                  <a:srgbClr val="424242"/>
                </a:solidFill>
                <a:latin typeface="Roboto Condensed"/>
              </a:rPr>
              <a:t> </a:t>
            </a:r>
            <a:r>
              <a:rPr lang="en-US" sz="3118" dirty="0" err="1">
                <a:solidFill>
                  <a:srgbClr val="424242"/>
                </a:solidFill>
                <a:latin typeface="Roboto Condensed"/>
              </a:rPr>
              <a:t>tổ</a:t>
            </a:r>
            <a:r>
              <a:rPr lang="en-US" sz="3118" dirty="0">
                <a:solidFill>
                  <a:srgbClr val="424242"/>
                </a:solidFill>
                <a:latin typeface="Roboto Condensed"/>
              </a:rPr>
              <a:t> </a:t>
            </a:r>
            <a:r>
              <a:rPr lang="en-US" sz="3118" dirty="0" err="1">
                <a:solidFill>
                  <a:srgbClr val="424242"/>
                </a:solidFill>
                <a:latin typeface="Roboto Condensed"/>
              </a:rPr>
              <a:t>chức</a:t>
            </a:r>
            <a:r>
              <a:rPr lang="en-US" sz="3118" dirty="0">
                <a:solidFill>
                  <a:srgbClr val="424242"/>
                </a:solidFill>
                <a:latin typeface="Roboto Condensed"/>
              </a:rPr>
              <a:t>, </a:t>
            </a:r>
            <a:r>
              <a:rPr lang="en-US" sz="3118" dirty="0" err="1">
                <a:solidFill>
                  <a:srgbClr val="424242"/>
                </a:solidFill>
                <a:latin typeface="Roboto Condensed"/>
              </a:rPr>
              <a:t>sử</a:t>
            </a:r>
            <a:r>
              <a:rPr lang="en-US" sz="3118" dirty="0">
                <a:solidFill>
                  <a:srgbClr val="424242"/>
                </a:solidFill>
                <a:latin typeface="Roboto Condensed"/>
              </a:rPr>
              <a:t> </a:t>
            </a:r>
            <a:r>
              <a:rPr lang="en-US" sz="3118" dirty="0" err="1">
                <a:solidFill>
                  <a:srgbClr val="424242"/>
                </a:solidFill>
                <a:latin typeface="Roboto Condensed"/>
              </a:rPr>
              <a:t>dụng</a:t>
            </a:r>
            <a:r>
              <a:rPr lang="en-US" sz="3118" dirty="0">
                <a:solidFill>
                  <a:srgbClr val="424242"/>
                </a:solidFill>
                <a:latin typeface="Roboto Condensed"/>
              </a:rPr>
              <a:t> </a:t>
            </a:r>
            <a:r>
              <a:rPr lang="en-US" sz="3118" dirty="0" err="1">
                <a:solidFill>
                  <a:srgbClr val="424242"/>
                </a:solidFill>
                <a:latin typeface="Roboto Condensed"/>
              </a:rPr>
              <a:t>dấu</a:t>
            </a:r>
            <a:r>
              <a:rPr lang="en-US" sz="3118" dirty="0">
                <a:solidFill>
                  <a:srgbClr val="424242"/>
                </a:solidFill>
                <a:latin typeface="Roboto Condensed"/>
              </a:rPr>
              <a:t> </a:t>
            </a:r>
            <a:r>
              <a:rPr lang="en-US" sz="3118" dirty="0" err="1">
                <a:solidFill>
                  <a:srgbClr val="424242"/>
                </a:solidFill>
                <a:latin typeface="Roboto Condensed"/>
              </a:rPr>
              <a:t>ngoặc</a:t>
            </a:r>
            <a:r>
              <a:rPr lang="en-US" sz="3118" dirty="0">
                <a:solidFill>
                  <a:srgbClr val="424242"/>
                </a:solidFill>
                <a:latin typeface="Roboto Condensed"/>
              </a:rPr>
              <a:t> </a:t>
            </a:r>
            <a:r>
              <a:rPr lang="en-US" sz="3118" dirty="0" err="1">
                <a:solidFill>
                  <a:srgbClr val="424242"/>
                </a:solidFill>
                <a:latin typeface="Roboto Condensed"/>
              </a:rPr>
              <a:t>đơn</a:t>
            </a:r>
            <a:endParaRPr lang="en-US" sz="3118" dirty="0">
              <a:solidFill>
                <a:srgbClr val="424242"/>
              </a:solidFill>
              <a:latin typeface="Roboto Condensed"/>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297434"/>
            <a:ext cx="16459200" cy="9258300"/>
          </a:xfrm>
          <a:custGeom>
            <a:avLst/>
            <a:gdLst/>
            <a:ahLst/>
            <a:cxnLst/>
            <a:rect l="l" t="t" r="r" b="b"/>
            <a:pathLst>
              <a:path w="16459200" h="9258300">
                <a:moveTo>
                  <a:pt x="0" y="0"/>
                </a:moveTo>
                <a:lnTo>
                  <a:pt x="16459200" y="0"/>
                </a:lnTo>
                <a:lnTo>
                  <a:pt x="16459200" y="9258300"/>
                </a:lnTo>
                <a:lnTo>
                  <a:pt x="0" y="9258300"/>
                </a:lnTo>
                <a:lnTo>
                  <a:pt x="0" y="0"/>
                </a:lnTo>
                <a:close/>
              </a:path>
            </a:pathLst>
          </a:custGeom>
          <a:blipFill>
            <a:blip r:embed="rId2">
              <a:alphaModFix amt="71000"/>
              <a:extLst>
                <a:ext uri="{96DAC541-7B7A-43D3-8B79-37D633B846F1}">
                  <asvg:svgBlip xmlns="" xmlns:asvg="http://schemas.microsoft.com/office/drawing/2016/SVG/main" r:embed="rId3"/>
                </a:ext>
              </a:extLst>
            </a:blip>
            <a:stretch>
              <a:fillRect l="-1136" r="-1136"/>
            </a:stretch>
          </a:blipFill>
        </p:spPr>
      </p:sp>
      <p:grpSp>
        <p:nvGrpSpPr>
          <p:cNvPr id="3" name="Group 3"/>
          <p:cNvGrpSpPr/>
          <p:nvPr/>
        </p:nvGrpSpPr>
        <p:grpSpPr>
          <a:xfrm>
            <a:off x="-213680"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flipH="1">
            <a:off x="203318" y="4094234"/>
            <a:ext cx="4393638" cy="5950535"/>
          </a:xfrm>
          <a:custGeom>
            <a:avLst/>
            <a:gdLst/>
            <a:ahLst/>
            <a:cxnLst/>
            <a:rect l="l" t="t" r="r" b="b"/>
            <a:pathLst>
              <a:path w="4393638" h="5950535">
                <a:moveTo>
                  <a:pt x="4393638" y="0"/>
                </a:moveTo>
                <a:lnTo>
                  <a:pt x="0" y="0"/>
                </a:lnTo>
                <a:lnTo>
                  <a:pt x="0" y="5950535"/>
                </a:lnTo>
                <a:lnTo>
                  <a:pt x="4393638" y="5950535"/>
                </a:lnTo>
                <a:lnTo>
                  <a:pt x="4393638" y="0"/>
                </a:lnTo>
                <a:close/>
              </a:path>
            </a:pathLst>
          </a:custGeom>
          <a:blipFill>
            <a:blip r:embed="rId4">
              <a:extLst>
                <a:ext uri="{96DAC541-7B7A-43D3-8B79-37D633B846F1}">
                  <asvg:svgBlip xmlns="" xmlns:asvg="http://schemas.microsoft.com/office/drawing/2016/SVG/main" r:embed="rId5"/>
                </a:ext>
              </a:extLst>
            </a:blip>
            <a:stretch>
              <a:fillRect b="-65754"/>
            </a:stretch>
          </a:blipFill>
        </p:spPr>
      </p:sp>
      <p:sp>
        <p:nvSpPr>
          <p:cNvPr id="6" name="Freeform 6"/>
          <p:cNvSpPr/>
          <p:nvPr/>
        </p:nvSpPr>
        <p:spPr>
          <a:xfrm>
            <a:off x="2761853" y="347870"/>
            <a:ext cx="8498774" cy="4578714"/>
          </a:xfrm>
          <a:custGeom>
            <a:avLst/>
            <a:gdLst/>
            <a:ahLst/>
            <a:cxnLst/>
            <a:rect l="l" t="t" r="r" b="b"/>
            <a:pathLst>
              <a:path w="8498774" h="4578714">
                <a:moveTo>
                  <a:pt x="0" y="0"/>
                </a:moveTo>
                <a:lnTo>
                  <a:pt x="8498774" y="0"/>
                </a:lnTo>
                <a:lnTo>
                  <a:pt x="8498774" y="4578714"/>
                </a:lnTo>
                <a:lnTo>
                  <a:pt x="0" y="4578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4417284" y="5700942"/>
            <a:ext cx="13870716" cy="4005169"/>
          </a:xfrm>
          <a:custGeom>
            <a:avLst/>
            <a:gdLst/>
            <a:ahLst/>
            <a:cxnLst/>
            <a:rect l="l" t="t" r="r" b="b"/>
            <a:pathLst>
              <a:path w="13870716" h="4005169">
                <a:moveTo>
                  <a:pt x="0" y="0"/>
                </a:moveTo>
                <a:lnTo>
                  <a:pt x="13870716" y="0"/>
                </a:lnTo>
                <a:lnTo>
                  <a:pt x="13870716" y="4005169"/>
                </a:lnTo>
                <a:lnTo>
                  <a:pt x="0" y="40051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7162800" y="7273633"/>
            <a:ext cx="10886941" cy="1972271"/>
          </a:xfrm>
          <a:prstGeom prst="rect">
            <a:avLst/>
          </a:prstGeom>
        </p:spPr>
        <p:txBody>
          <a:bodyPr wrap="square" lIns="0" tIns="0" rIns="0" bIns="0" rtlCol="0" anchor="t">
            <a:spAutoFit/>
          </a:bodyPr>
          <a:lstStyle/>
          <a:p>
            <a:pPr algn="l">
              <a:lnSpc>
                <a:spcPts val="3893"/>
              </a:lnSpc>
            </a:pPr>
            <a:r>
              <a:rPr lang="en-US" sz="3018" dirty="0" err="1">
                <a:solidFill>
                  <a:srgbClr val="424242"/>
                </a:solidFill>
                <a:latin typeface="Roboto Condensed"/>
              </a:rPr>
              <a:t>Có</a:t>
            </a:r>
            <a:r>
              <a:rPr lang="en-US" sz="3018" dirty="0">
                <a:solidFill>
                  <a:srgbClr val="424242"/>
                </a:solidFill>
                <a:latin typeface="Roboto Condensed"/>
              </a:rPr>
              <a:t> </a:t>
            </a:r>
            <a:r>
              <a:rPr lang="en-US" sz="3018" dirty="0" err="1">
                <a:solidFill>
                  <a:srgbClr val="424242"/>
                </a:solidFill>
                <a:latin typeface="Roboto Condensed"/>
              </a:rPr>
              <a:t>hai</a:t>
            </a:r>
            <a:r>
              <a:rPr lang="en-US" sz="3018" dirty="0">
                <a:solidFill>
                  <a:srgbClr val="424242"/>
                </a:solidFill>
                <a:latin typeface="Roboto Condensed"/>
              </a:rPr>
              <a:t> </a:t>
            </a:r>
            <a:r>
              <a:rPr lang="en-US" sz="3018" dirty="0" err="1">
                <a:solidFill>
                  <a:srgbClr val="424242"/>
                </a:solidFill>
                <a:latin typeface="Roboto Condensed"/>
              </a:rPr>
              <a:t>cách</a:t>
            </a:r>
            <a:r>
              <a:rPr lang="en-US" sz="3018" dirty="0">
                <a:solidFill>
                  <a:srgbClr val="424242"/>
                </a:solidFill>
                <a:latin typeface="Roboto Condensed"/>
              </a:rPr>
              <a:t> </a:t>
            </a:r>
            <a:r>
              <a:rPr lang="en-US" sz="3018" dirty="0" err="1">
                <a:solidFill>
                  <a:srgbClr val="424242"/>
                </a:solidFill>
                <a:latin typeface="Roboto Condensed"/>
              </a:rPr>
              <a:t>trình</a:t>
            </a:r>
            <a:r>
              <a:rPr lang="en-US" sz="3018" dirty="0">
                <a:solidFill>
                  <a:srgbClr val="424242"/>
                </a:solidFill>
                <a:latin typeface="Roboto Condensed"/>
              </a:rPr>
              <a:t> </a:t>
            </a:r>
            <a:r>
              <a:rPr lang="en-US" sz="3018" dirty="0" err="1">
                <a:solidFill>
                  <a:srgbClr val="424242"/>
                </a:solidFill>
                <a:latin typeface="Roboto Condensed"/>
              </a:rPr>
              <a:t>bày</a:t>
            </a:r>
            <a:r>
              <a:rPr lang="en-US" sz="3018" dirty="0">
                <a:solidFill>
                  <a:srgbClr val="424242"/>
                </a:solidFill>
                <a:latin typeface="Roboto Condensed"/>
              </a:rPr>
              <a:t>: </a:t>
            </a:r>
          </a:p>
          <a:p>
            <a:pPr algn="l">
              <a:lnSpc>
                <a:spcPts val="3893"/>
              </a:lnSpc>
            </a:pPr>
            <a:r>
              <a:rPr lang="en-US" sz="3018" dirty="0">
                <a:solidFill>
                  <a:srgbClr val="424242"/>
                </a:solidFill>
                <a:latin typeface="Roboto Condensed"/>
              </a:rPr>
              <a:t>- </a:t>
            </a:r>
            <a:r>
              <a:rPr lang="en-US" sz="3018" dirty="0" err="1">
                <a:solidFill>
                  <a:srgbClr val="424242"/>
                </a:solidFill>
                <a:latin typeface="Roboto Condensed"/>
              </a:rPr>
              <a:t>Cách</a:t>
            </a:r>
            <a:r>
              <a:rPr lang="en-US" sz="3018" dirty="0">
                <a:solidFill>
                  <a:srgbClr val="424242"/>
                </a:solidFill>
                <a:latin typeface="Roboto Condensed"/>
              </a:rPr>
              <a:t> 1. </a:t>
            </a:r>
            <a:r>
              <a:rPr lang="en-US" sz="3018" dirty="0" err="1">
                <a:solidFill>
                  <a:srgbClr val="424242"/>
                </a:solidFill>
                <a:latin typeface="Roboto Condensed"/>
              </a:rPr>
              <a:t>Dùng</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viết</a:t>
            </a:r>
            <a:r>
              <a:rPr lang="en-US" sz="3018" dirty="0">
                <a:solidFill>
                  <a:srgbClr val="424242"/>
                </a:solidFill>
                <a:latin typeface="Roboto Condensed"/>
              </a:rPr>
              <a:t> </a:t>
            </a:r>
            <a:r>
              <a:rPr lang="en-US" sz="3018" dirty="0" err="1">
                <a:solidFill>
                  <a:srgbClr val="424242"/>
                </a:solidFill>
                <a:latin typeface="Roboto Condensed"/>
              </a:rPr>
              <a:t>tắt</a:t>
            </a:r>
            <a:r>
              <a:rPr lang="en-US" sz="3018" dirty="0">
                <a:solidFill>
                  <a:srgbClr val="424242"/>
                </a:solidFill>
                <a:latin typeface="Roboto Condensed"/>
              </a:rPr>
              <a:t> </a:t>
            </a:r>
            <a:r>
              <a:rPr lang="en-US" sz="3018" dirty="0" err="1">
                <a:solidFill>
                  <a:srgbClr val="424242"/>
                </a:solidFill>
                <a:latin typeface="Roboto Condensed"/>
              </a:rPr>
              <a:t>để</a:t>
            </a:r>
            <a:r>
              <a:rPr lang="en-US" sz="3018" dirty="0">
                <a:solidFill>
                  <a:srgbClr val="424242"/>
                </a:solidFill>
                <a:latin typeface="Roboto Condensed"/>
              </a:rPr>
              <a:t> </a:t>
            </a:r>
            <a:r>
              <a:rPr lang="en-US" sz="3018" dirty="0" err="1">
                <a:solidFill>
                  <a:srgbClr val="424242"/>
                </a:solidFill>
                <a:latin typeface="Roboto Condensed"/>
              </a:rPr>
              <a:t>chú</a:t>
            </a:r>
            <a:r>
              <a:rPr lang="en-US" sz="3018" dirty="0">
                <a:solidFill>
                  <a:srgbClr val="424242"/>
                </a:solidFill>
                <a:latin typeface="Roboto Condensed"/>
              </a:rPr>
              <a:t> </a:t>
            </a:r>
            <a:r>
              <a:rPr lang="en-US" sz="3018" dirty="0" err="1">
                <a:solidFill>
                  <a:srgbClr val="424242"/>
                </a:solidFill>
                <a:latin typeface="Roboto Condensed"/>
              </a:rPr>
              <a:t>thích</a:t>
            </a:r>
            <a:r>
              <a:rPr lang="en-US" sz="3018" dirty="0">
                <a:solidFill>
                  <a:srgbClr val="424242"/>
                </a:solidFill>
                <a:latin typeface="Roboto Condensed"/>
              </a:rPr>
              <a:t> </a:t>
            </a:r>
            <a:r>
              <a:rPr lang="en-US" sz="3018" dirty="0" err="1">
                <a:solidFill>
                  <a:srgbClr val="424242"/>
                </a:solidFill>
                <a:latin typeface="Roboto Condensed"/>
              </a:rPr>
              <a:t>sau</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đầy</a:t>
            </a:r>
            <a:r>
              <a:rPr lang="en-US" sz="3018" dirty="0">
                <a:solidFill>
                  <a:srgbClr val="424242"/>
                </a:solidFill>
                <a:latin typeface="Roboto Condensed"/>
              </a:rPr>
              <a:t> </a:t>
            </a:r>
            <a:r>
              <a:rPr lang="en-US" sz="3018" dirty="0" err="1">
                <a:solidFill>
                  <a:srgbClr val="424242"/>
                </a:solidFill>
                <a:latin typeface="Roboto Condensed"/>
              </a:rPr>
              <a:t>đủ</a:t>
            </a:r>
            <a:r>
              <a:rPr lang="en-US" sz="3018" dirty="0">
                <a:solidFill>
                  <a:srgbClr val="424242"/>
                </a:solidFill>
                <a:latin typeface="Roboto Condensed"/>
              </a:rPr>
              <a:t> </a:t>
            </a:r>
            <a:r>
              <a:rPr lang="en-US" sz="3018" dirty="0" err="1">
                <a:solidFill>
                  <a:srgbClr val="424242"/>
                </a:solidFill>
                <a:latin typeface="Roboto Condensed"/>
              </a:rPr>
              <a:t>tiếng</a:t>
            </a:r>
            <a:r>
              <a:rPr lang="en-US" sz="3018" dirty="0">
                <a:solidFill>
                  <a:srgbClr val="424242"/>
                </a:solidFill>
                <a:latin typeface="Roboto Condensed"/>
              </a:rPr>
              <a:t> </a:t>
            </a:r>
            <a:r>
              <a:rPr lang="en-US" sz="3018" dirty="0" err="1">
                <a:solidFill>
                  <a:srgbClr val="424242"/>
                </a:solidFill>
                <a:latin typeface="Roboto Condensed"/>
              </a:rPr>
              <a:t>Việt</a:t>
            </a:r>
            <a:r>
              <a:rPr lang="en-US" sz="3018" dirty="0">
                <a:solidFill>
                  <a:srgbClr val="424242"/>
                </a:solidFill>
                <a:latin typeface="Roboto Condensed"/>
              </a:rPr>
              <a:t>.</a:t>
            </a:r>
          </a:p>
          <a:p>
            <a:pPr algn="l">
              <a:lnSpc>
                <a:spcPts val="3893"/>
              </a:lnSpc>
            </a:pPr>
            <a:r>
              <a:rPr lang="en-US" sz="3018" dirty="0">
                <a:solidFill>
                  <a:srgbClr val="424242"/>
                </a:solidFill>
                <a:latin typeface="Roboto Condensed"/>
              </a:rPr>
              <a:t>- </a:t>
            </a:r>
            <a:r>
              <a:rPr lang="en-US" sz="3018" dirty="0" err="1">
                <a:solidFill>
                  <a:srgbClr val="424242"/>
                </a:solidFill>
                <a:latin typeface="Roboto Condensed"/>
              </a:rPr>
              <a:t>Cách</a:t>
            </a:r>
            <a:r>
              <a:rPr lang="en-US" sz="3018" dirty="0">
                <a:solidFill>
                  <a:srgbClr val="424242"/>
                </a:solidFill>
                <a:latin typeface="Roboto Condensed"/>
              </a:rPr>
              <a:t> 2. </a:t>
            </a:r>
            <a:r>
              <a:rPr lang="en-US" sz="3018" dirty="0" err="1">
                <a:solidFill>
                  <a:srgbClr val="424242"/>
                </a:solidFill>
                <a:latin typeface="Roboto Condensed"/>
              </a:rPr>
              <a:t>Dùng</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đầy</a:t>
            </a:r>
            <a:r>
              <a:rPr lang="en-US" sz="3018" dirty="0">
                <a:solidFill>
                  <a:srgbClr val="424242"/>
                </a:solidFill>
                <a:latin typeface="Roboto Condensed"/>
              </a:rPr>
              <a:t> </a:t>
            </a:r>
            <a:r>
              <a:rPr lang="en-US" sz="3018" dirty="0" err="1">
                <a:solidFill>
                  <a:srgbClr val="424242"/>
                </a:solidFill>
                <a:latin typeface="Roboto Condensed"/>
              </a:rPr>
              <a:t>đủ</a:t>
            </a:r>
            <a:r>
              <a:rPr lang="en-US" sz="3018" dirty="0">
                <a:solidFill>
                  <a:srgbClr val="424242"/>
                </a:solidFill>
                <a:latin typeface="Roboto Condensed"/>
              </a:rPr>
              <a:t> </a:t>
            </a:r>
            <a:r>
              <a:rPr lang="en-US" sz="3018" dirty="0" err="1">
                <a:solidFill>
                  <a:srgbClr val="424242"/>
                </a:solidFill>
                <a:latin typeface="Roboto Condensed"/>
              </a:rPr>
              <a:t>tiếng</a:t>
            </a:r>
            <a:r>
              <a:rPr lang="en-US" sz="3018" dirty="0">
                <a:solidFill>
                  <a:srgbClr val="424242"/>
                </a:solidFill>
                <a:latin typeface="Roboto Condensed"/>
              </a:rPr>
              <a:t> </a:t>
            </a:r>
            <a:r>
              <a:rPr lang="en-US" sz="3018" dirty="0" err="1">
                <a:solidFill>
                  <a:srgbClr val="424242"/>
                </a:solidFill>
                <a:latin typeface="Roboto Condensed"/>
              </a:rPr>
              <a:t>Việt</a:t>
            </a:r>
            <a:r>
              <a:rPr lang="en-US" sz="3018" dirty="0">
                <a:solidFill>
                  <a:srgbClr val="424242"/>
                </a:solidFill>
                <a:latin typeface="Roboto Condensed"/>
              </a:rPr>
              <a:t> </a:t>
            </a:r>
            <a:r>
              <a:rPr lang="en-US" sz="3018" dirty="0" err="1">
                <a:solidFill>
                  <a:srgbClr val="424242"/>
                </a:solidFill>
                <a:latin typeface="Roboto Condensed"/>
              </a:rPr>
              <a:t>chú</a:t>
            </a:r>
            <a:r>
              <a:rPr lang="en-US" sz="3018" dirty="0">
                <a:solidFill>
                  <a:srgbClr val="424242"/>
                </a:solidFill>
                <a:latin typeface="Roboto Condensed"/>
              </a:rPr>
              <a:t> </a:t>
            </a:r>
            <a:r>
              <a:rPr lang="en-US" sz="3018" dirty="0" err="1">
                <a:solidFill>
                  <a:srgbClr val="424242"/>
                </a:solidFill>
                <a:latin typeface="Roboto Condensed"/>
              </a:rPr>
              <a:t>thích</a:t>
            </a:r>
            <a:r>
              <a:rPr lang="en-US" sz="3018" dirty="0">
                <a:solidFill>
                  <a:srgbClr val="424242"/>
                </a:solidFill>
                <a:latin typeface="Roboto Condensed"/>
              </a:rPr>
              <a:t> </a:t>
            </a:r>
            <a:r>
              <a:rPr lang="en-US" sz="3018" dirty="0" err="1">
                <a:solidFill>
                  <a:srgbClr val="424242"/>
                </a:solidFill>
                <a:latin typeface="Roboto Condensed"/>
              </a:rPr>
              <a:t>sau</a:t>
            </a:r>
            <a:r>
              <a:rPr lang="en-US" sz="3018" dirty="0">
                <a:solidFill>
                  <a:srgbClr val="424242"/>
                </a:solidFill>
                <a:latin typeface="Roboto Condensed"/>
              </a:rPr>
              <a:t> </a:t>
            </a:r>
            <a:r>
              <a:rPr lang="en-US" sz="3018" dirty="0" err="1">
                <a:solidFill>
                  <a:srgbClr val="424242"/>
                </a:solidFill>
                <a:latin typeface="Roboto Condensed"/>
              </a:rPr>
              <a:t>tên</a:t>
            </a:r>
            <a:r>
              <a:rPr lang="en-US" sz="3018" dirty="0">
                <a:solidFill>
                  <a:srgbClr val="424242"/>
                </a:solidFill>
                <a:latin typeface="Roboto Condensed"/>
              </a:rPr>
              <a:t> </a:t>
            </a:r>
            <a:r>
              <a:rPr lang="en-US" sz="3018" dirty="0" err="1">
                <a:solidFill>
                  <a:srgbClr val="424242"/>
                </a:solidFill>
                <a:latin typeface="Roboto Condensed"/>
              </a:rPr>
              <a:t>viết</a:t>
            </a:r>
            <a:r>
              <a:rPr lang="en-US" sz="3018" dirty="0">
                <a:solidFill>
                  <a:srgbClr val="424242"/>
                </a:solidFill>
                <a:latin typeface="Roboto Condensed"/>
              </a:rPr>
              <a:t> </a:t>
            </a:r>
            <a:r>
              <a:rPr lang="en-US" sz="3018" dirty="0" err="1">
                <a:solidFill>
                  <a:srgbClr val="424242"/>
                </a:solidFill>
                <a:latin typeface="Roboto Condensed"/>
              </a:rPr>
              <a:t>tắt</a:t>
            </a:r>
            <a:r>
              <a:rPr lang="en-US" sz="3018" dirty="0">
                <a:solidFill>
                  <a:srgbClr val="424242"/>
                </a:solidFill>
                <a:latin typeface="Roboto Condensed"/>
              </a:rPr>
              <a:t> </a:t>
            </a:r>
            <a:r>
              <a:rPr lang="en-US" sz="3018" dirty="0" err="1">
                <a:solidFill>
                  <a:srgbClr val="424242"/>
                </a:solidFill>
                <a:latin typeface="Roboto Condensed"/>
              </a:rPr>
              <a:t>tiếng</a:t>
            </a:r>
            <a:r>
              <a:rPr lang="en-US" sz="3018" dirty="0">
                <a:solidFill>
                  <a:srgbClr val="424242"/>
                </a:solidFill>
                <a:latin typeface="Roboto Condensed"/>
              </a:rPr>
              <a:t> Anh</a:t>
            </a:r>
          </a:p>
          <a:p>
            <a:pPr algn="l">
              <a:lnSpc>
                <a:spcPts val="3893"/>
              </a:lnSpc>
            </a:pPr>
            <a:endParaRPr lang="en-US" sz="3018" dirty="0">
              <a:solidFill>
                <a:srgbClr val="424242"/>
              </a:solidFill>
              <a:latin typeface="Roboto Condensed"/>
            </a:endParaRPr>
          </a:p>
        </p:txBody>
      </p:sp>
      <p:sp>
        <p:nvSpPr>
          <p:cNvPr id="9" name="TextBox 9"/>
          <p:cNvSpPr txBox="1"/>
          <p:nvPr/>
        </p:nvSpPr>
        <p:spPr>
          <a:xfrm>
            <a:off x="3182471" y="1704094"/>
            <a:ext cx="7657540" cy="1790065"/>
          </a:xfrm>
          <a:prstGeom prst="rect">
            <a:avLst/>
          </a:prstGeom>
        </p:spPr>
        <p:txBody>
          <a:bodyPr lIns="0" tIns="0" rIns="0" bIns="0" rtlCol="0" anchor="t">
            <a:spAutoFit/>
          </a:bodyPr>
          <a:lstStyle/>
          <a:p>
            <a:pPr algn="ctr">
              <a:lnSpc>
                <a:spcPts val="4759"/>
              </a:lnSpc>
            </a:pPr>
            <a:r>
              <a:rPr lang="en-US" sz="3399">
                <a:solidFill>
                  <a:srgbClr val="000000"/>
                </a:solidFill>
                <a:latin typeface="Roboto Condensed Bold"/>
              </a:rPr>
              <a:t>Câu 2. </a:t>
            </a:r>
            <a:r>
              <a:rPr lang="en-US" sz="3399">
                <a:solidFill>
                  <a:srgbClr val="000000"/>
                </a:solidFill>
                <a:latin typeface="Roboto Condensed"/>
              </a:rPr>
              <a:t>Theo em, trong các văn bản tên viết tắt của các tổ chức quốc tế có thể trình bày theo mấy cách? Đó là những cách nào?</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73083" y="1028700"/>
            <a:ext cx="16459200" cy="9258300"/>
          </a:xfrm>
          <a:custGeom>
            <a:avLst/>
            <a:gdLst/>
            <a:ahLst/>
            <a:cxnLst/>
            <a:rect l="l" t="t" r="r" b="b"/>
            <a:pathLst>
              <a:path w="16459200" h="9258300">
                <a:moveTo>
                  <a:pt x="0" y="0"/>
                </a:moveTo>
                <a:lnTo>
                  <a:pt x="16459200" y="0"/>
                </a:lnTo>
                <a:lnTo>
                  <a:pt x="16459200" y="9258300"/>
                </a:lnTo>
                <a:lnTo>
                  <a:pt x="0" y="9258300"/>
                </a:lnTo>
                <a:lnTo>
                  <a:pt x="0" y="0"/>
                </a:lnTo>
                <a:close/>
              </a:path>
            </a:pathLst>
          </a:custGeom>
          <a:blipFill>
            <a:blip r:embed="rId2">
              <a:alphaModFix amt="71000"/>
              <a:extLst>
                <a:ext uri="{96DAC541-7B7A-43D3-8B79-37D633B846F1}">
                  <asvg:svgBlip xmlns="" xmlns:asvg="http://schemas.microsoft.com/office/drawing/2016/SVG/main" r:embed="rId3"/>
                </a:ext>
              </a:extLst>
            </a:blip>
            <a:stretch>
              <a:fillRect l="-1136" r="-1136"/>
            </a:stretch>
          </a:blipFill>
        </p:spPr>
      </p:sp>
      <p:grpSp>
        <p:nvGrpSpPr>
          <p:cNvPr id="3" name="Group 3"/>
          <p:cNvGrpSpPr/>
          <p:nvPr/>
        </p:nvGrpSpPr>
        <p:grpSpPr>
          <a:xfrm>
            <a:off x="-213680"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flipH="1">
            <a:off x="612216" y="4336465"/>
            <a:ext cx="4393638" cy="5950535"/>
          </a:xfrm>
          <a:custGeom>
            <a:avLst/>
            <a:gdLst/>
            <a:ahLst/>
            <a:cxnLst/>
            <a:rect l="l" t="t" r="r" b="b"/>
            <a:pathLst>
              <a:path w="4393638" h="5950535">
                <a:moveTo>
                  <a:pt x="4393637" y="0"/>
                </a:moveTo>
                <a:lnTo>
                  <a:pt x="0" y="0"/>
                </a:lnTo>
                <a:lnTo>
                  <a:pt x="0" y="5950535"/>
                </a:lnTo>
                <a:lnTo>
                  <a:pt x="4393637" y="5950535"/>
                </a:lnTo>
                <a:lnTo>
                  <a:pt x="4393637" y="0"/>
                </a:lnTo>
                <a:close/>
              </a:path>
            </a:pathLst>
          </a:custGeom>
          <a:blipFill>
            <a:blip r:embed="rId4">
              <a:extLst>
                <a:ext uri="{96DAC541-7B7A-43D3-8B79-37D633B846F1}">
                  <asvg:svgBlip xmlns="" xmlns:asvg="http://schemas.microsoft.com/office/drawing/2016/SVG/main" r:embed="rId5"/>
                </a:ext>
              </a:extLst>
            </a:blip>
            <a:stretch>
              <a:fillRect b="-65754"/>
            </a:stretch>
          </a:blipFill>
        </p:spPr>
      </p:sp>
      <p:sp>
        <p:nvSpPr>
          <p:cNvPr id="6" name="Freeform 6"/>
          <p:cNvSpPr/>
          <p:nvPr/>
        </p:nvSpPr>
        <p:spPr>
          <a:xfrm>
            <a:off x="2761853" y="347870"/>
            <a:ext cx="8498774" cy="4578714"/>
          </a:xfrm>
          <a:custGeom>
            <a:avLst/>
            <a:gdLst/>
            <a:ahLst/>
            <a:cxnLst/>
            <a:rect l="l" t="t" r="r" b="b"/>
            <a:pathLst>
              <a:path w="8498774" h="4578714">
                <a:moveTo>
                  <a:pt x="0" y="0"/>
                </a:moveTo>
                <a:lnTo>
                  <a:pt x="8498774" y="0"/>
                </a:lnTo>
                <a:lnTo>
                  <a:pt x="8498774" y="4578714"/>
                </a:lnTo>
                <a:lnTo>
                  <a:pt x="0" y="45787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2988782" y="1704094"/>
            <a:ext cx="7851228" cy="1790065"/>
          </a:xfrm>
          <a:prstGeom prst="rect">
            <a:avLst/>
          </a:prstGeom>
        </p:spPr>
        <p:txBody>
          <a:bodyPr lIns="0" tIns="0" rIns="0" bIns="0" rtlCol="0" anchor="t">
            <a:spAutoFit/>
          </a:bodyPr>
          <a:lstStyle/>
          <a:p>
            <a:pPr algn="ctr">
              <a:lnSpc>
                <a:spcPts val="4759"/>
              </a:lnSpc>
            </a:pPr>
            <a:r>
              <a:rPr lang="en-US" sz="3399">
                <a:solidFill>
                  <a:srgbClr val="424242"/>
                </a:solidFill>
                <a:latin typeface="Roboto Condensed Bold"/>
              </a:rPr>
              <a:t>Câu 3. </a:t>
            </a:r>
            <a:r>
              <a:rPr lang="en-US" sz="3399">
                <a:solidFill>
                  <a:srgbClr val="424242"/>
                </a:solidFill>
                <a:latin typeface="Roboto Condensed"/>
              </a:rPr>
              <a:t>Khi đọc một văn bản có dùng tên viết tắt của một tổ chức quốc tế, em cần lưu ý đọc như thế nào cho đúng? Hãy lấy một ví dụ.</a:t>
            </a:r>
          </a:p>
        </p:txBody>
      </p:sp>
      <p:sp>
        <p:nvSpPr>
          <p:cNvPr id="8" name="Freeform 8"/>
          <p:cNvSpPr/>
          <p:nvPr/>
        </p:nvSpPr>
        <p:spPr>
          <a:xfrm>
            <a:off x="3961568" y="5792658"/>
            <a:ext cx="13870716" cy="4005169"/>
          </a:xfrm>
          <a:custGeom>
            <a:avLst/>
            <a:gdLst/>
            <a:ahLst/>
            <a:cxnLst/>
            <a:rect l="l" t="t" r="r" b="b"/>
            <a:pathLst>
              <a:path w="13870716" h="4005169">
                <a:moveTo>
                  <a:pt x="0" y="0"/>
                </a:moveTo>
                <a:lnTo>
                  <a:pt x="13870715" y="0"/>
                </a:lnTo>
                <a:lnTo>
                  <a:pt x="13870715" y="4005169"/>
                </a:lnTo>
                <a:lnTo>
                  <a:pt x="0" y="400516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TextBox 9"/>
          <p:cNvSpPr txBox="1"/>
          <p:nvPr/>
        </p:nvSpPr>
        <p:spPr>
          <a:xfrm>
            <a:off x="7011240" y="7403608"/>
            <a:ext cx="10633320" cy="1628949"/>
          </a:xfrm>
          <a:prstGeom prst="rect">
            <a:avLst/>
          </a:prstGeom>
        </p:spPr>
        <p:txBody>
          <a:bodyPr lIns="0" tIns="0" rIns="0" bIns="0" rtlCol="0" anchor="t">
            <a:spAutoFit/>
          </a:bodyPr>
          <a:lstStyle/>
          <a:p>
            <a:pPr algn="l">
              <a:lnSpc>
                <a:spcPts val="4280"/>
              </a:lnSpc>
            </a:pPr>
            <a:r>
              <a:rPr lang="en-US" sz="3318" dirty="0">
                <a:solidFill>
                  <a:srgbClr val="424242"/>
                </a:solidFill>
                <a:latin typeface="Roboto Condensed"/>
              </a:rPr>
              <a:t>Khi </a:t>
            </a:r>
            <a:r>
              <a:rPr lang="en-US" sz="3318" dirty="0" err="1">
                <a:solidFill>
                  <a:srgbClr val="424242"/>
                </a:solidFill>
                <a:latin typeface="Roboto Condensed"/>
              </a:rPr>
              <a:t>đọc</a:t>
            </a:r>
            <a:r>
              <a:rPr lang="en-US" sz="3318" dirty="0">
                <a:solidFill>
                  <a:srgbClr val="424242"/>
                </a:solidFill>
                <a:latin typeface="Roboto Condensed"/>
              </a:rPr>
              <a:t> </a:t>
            </a:r>
            <a:r>
              <a:rPr lang="en-US" sz="3318" dirty="0" err="1">
                <a:solidFill>
                  <a:srgbClr val="424242"/>
                </a:solidFill>
                <a:latin typeface="Roboto Condensed"/>
              </a:rPr>
              <a:t>một</a:t>
            </a:r>
            <a:r>
              <a:rPr lang="en-US" sz="3318" dirty="0">
                <a:solidFill>
                  <a:srgbClr val="424242"/>
                </a:solidFill>
                <a:latin typeface="Roboto Condensed"/>
              </a:rPr>
              <a:t> </a:t>
            </a:r>
            <a:r>
              <a:rPr lang="en-US" sz="3318" dirty="0" err="1">
                <a:solidFill>
                  <a:srgbClr val="424242"/>
                </a:solidFill>
                <a:latin typeface="Roboto Condensed"/>
              </a:rPr>
              <a:t>văn</a:t>
            </a:r>
            <a:r>
              <a:rPr lang="en-US" sz="3318" dirty="0">
                <a:solidFill>
                  <a:srgbClr val="424242"/>
                </a:solidFill>
                <a:latin typeface="Roboto Condensed"/>
              </a:rPr>
              <a:t> </a:t>
            </a:r>
            <a:r>
              <a:rPr lang="en-US" sz="3318" dirty="0" err="1">
                <a:solidFill>
                  <a:srgbClr val="424242"/>
                </a:solidFill>
                <a:latin typeface="Roboto Condensed"/>
              </a:rPr>
              <a:t>bản</a:t>
            </a:r>
            <a:r>
              <a:rPr lang="en-US" sz="3318" dirty="0">
                <a:solidFill>
                  <a:srgbClr val="424242"/>
                </a:solidFill>
                <a:latin typeface="Roboto Condensed"/>
              </a:rPr>
              <a:t> </a:t>
            </a:r>
            <a:r>
              <a:rPr lang="en-US" sz="3318" dirty="0" err="1">
                <a:solidFill>
                  <a:srgbClr val="424242"/>
                </a:solidFill>
                <a:latin typeface="Roboto Condensed"/>
              </a:rPr>
              <a:t>có</a:t>
            </a:r>
            <a:r>
              <a:rPr lang="en-US" sz="3318" dirty="0">
                <a:solidFill>
                  <a:srgbClr val="424242"/>
                </a:solidFill>
                <a:latin typeface="Roboto Condensed"/>
              </a:rPr>
              <a:t> </a:t>
            </a:r>
            <a:r>
              <a:rPr lang="en-US" sz="3318" dirty="0" err="1">
                <a:solidFill>
                  <a:srgbClr val="424242"/>
                </a:solidFill>
                <a:latin typeface="Roboto Condensed"/>
              </a:rPr>
              <a:t>dùng</a:t>
            </a:r>
            <a:r>
              <a:rPr lang="en-US" sz="3318" dirty="0">
                <a:solidFill>
                  <a:srgbClr val="424242"/>
                </a:solidFill>
                <a:latin typeface="Roboto Condensed"/>
              </a:rPr>
              <a:t> </a:t>
            </a:r>
            <a:r>
              <a:rPr lang="en-US" sz="3318" dirty="0" err="1">
                <a:solidFill>
                  <a:srgbClr val="424242"/>
                </a:solidFill>
                <a:latin typeface="Roboto Condensed"/>
              </a:rPr>
              <a:t>tên</a:t>
            </a:r>
            <a:r>
              <a:rPr lang="en-US" sz="3318" dirty="0">
                <a:solidFill>
                  <a:srgbClr val="424242"/>
                </a:solidFill>
                <a:latin typeface="Roboto Condensed"/>
              </a:rPr>
              <a:t> </a:t>
            </a:r>
            <a:r>
              <a:rPr lang="en-US" sz="3318" dirty="0" err="1">
                <a:solidFill>
                  <a:srgbClr val="424242"/>
                </a:solidFill>
                <a:latin typeface="Roboto Condensed"/>
              </a:rPr>
              <a:t>viết</a:t>
            </a:r>
            <a:r>
              <a:rPr lang="en-US" sz="3318" dirty="0">
                <a:solidFill>
                  <a:srgbClr val="424242"/>
                </a:solidFill>
                <a:latin typeface="Roboto Condensed"/>
              </a:rPr>
              <a:t> </a:t>
            </a:r>
            <a:r>
              <a:rPr lang="en-US" sz="3318" dirty="0" err="1">
                <a:solidFill>
                  <a:srgbClr val="424242"/>
                </a:solidFill>
                <a:latin typeface="Roboto Condensed"/>
              </a:rPr>
              <a:t>tắt</a:t>
            </a:r>
            <a:r>
              <a:rPr lang="en-US" sz="3318" dirty="0">
                <a:solidFill>
                  <a:srgbClr val="424242"/>
                </a:solidFill>
                <a:latin typeface="Roboto Condensed"/>
              </a:rPr>
              <a:t> </a:t>
            </a:r>
            <a:r>
              <a:rPr lang="en-US" sz="3318" dirty="0" err="1">
                <a:solidFill>
                  <a:srgbClr val="424242"/>
                </a:solidFill>
                <a:latin typeface="Roboto Condensed"/>
              </a:rPr>
              <a:t>của</a:t>
            </a:r>
            <a:r>
              <a:rPr lang="en-US" sz="3318" dirty="0">
                <a:solidFill>
                  <a:srgbClr val="424242"/>
                </a:solidFill>
                <a:latin typeface="Roboto Condensed"/>
              </a:rPr>
              <a:t> </a:t>
            </a:r>
            <a:r>
              <a:rPr lang="en-US" sz="3318" dirty="0" err="1">
                <a:solidFill>
                  <a:srgbClr val="424242"/>
                </a:solidFill>
                <a:latin typeface="Roboto Condensed"/>
              </a:rPr>
              <a:t>một</a:t>
            </a:r>
            <a:r>
              <a:rPr lang="en-US" sz="3318" dirty="0">
                <a:solidFill>
                  <a:srgbClr val="424242"/>
                </a:solidFill>
                <a:latin typeface="Roboto Condensed"/>
              </a:rPr>
              <a:t> </a:t>
            </a:r>
            <a:r>
              <a:rPr lang="en-US" sz="3318" dirty="0" err="1">
                <a:solidFill>
                  <a:srgbClr val="424242"/>
                </a:solidFill>
                <a:latin typeface="Roboto Condensed"/>
              </a:rPr>
              <a:t>tổ</a:t>
            </a:r>
            <a:r>
              <a:rPr lang="en-US" sz="3318" dirty="0">
                <a:solidFill>
                  <a:srgbClr val="424242"/>
                </a:solidFill>
                <a:latin typeface="Roboto Condensed"/>
              </a:rPr>
              <a:t> </a:t>
            </a:r>
            <a:r>
              <a:rPr lang="en-US" sz="3318" dirty="0" err="1">
                <a:solidFill>
                  <a:srgbClr val="424242"/>
                </a:solidFill>
                <a:latin typeface="Roboto Condensed"/>
              </a:rPr>
              <a:t>chức</a:t>
            </a:r>
            <a:r>
              <a:rPr lang="en-US" sz="3318" dirty="0">
                <a:solidFill>
                  <a:srgbClr val="424242"/>
                </a:solidFill>
                <a:latin typeface="Roboto Condensed"/>
              </a:rPr>
              <a:t> </a:t>
            </a:r>
            <a:r>
              <a:rPr lang="en-US" sz="3318" dirty="0" err="1">
                <a:solidFill>
                  <a:srgbClr val="424242"/>
                </a:solidFill>
                <a:latin typeface="Roboto Condensed"/>
              </a:rPr>
              <a:t>quốc</a:t>
            </a:r>
            <a:r>
              <a:rPr lang="en-US" sz="3318" dirty="0">
                <a:solidFill>
                  <a:srgbClr val="424242"/>
                </a:solidFill>
                <a:latin typeface="Roboto Condensed"/>
              </a:rPr>
              <a:t> </a:t>
            </a:r>
            <a:r>
              <a:rPr lang="en-US" sz="3318" dirty="0" err="1">
                <a:solidFill>
                  <a:srgbClr val="424242"/>
                </a:solidFill>
                <a:latin typeface="Roboto Condensed"/>
              </a:rPr>
              <a:t>tế</a:t>
            </a:r>
            <a:r>
              <a:rPr lang="en-US" sz="3318" dirty="0">
                <a:solidFill>
                  <a:srgbClr val="424242"/>
                </a:solidFill>
                <a:latin typeface="Roboto Condensed"/>
              </a:rPr>
              <a:t>, </a:t>
            </a:r>
            <a:r>
              <a:rPr lang="en-US" sz="3318" dirty="0" err="1">
                <a:solidFill>
                  <a:srgbClr val="424242"/>
                </a:solidFill>
                <a:latin typeface="Roboto Condensed"/>
              </a:rPr>
              <a:t>em</a:t>
            </a:r>
            <a:r>
              <a:rPr lang="en-US" sz="3318" dirty="0">
                <a:solidFill>
                  <a:srgbClr val="424242"/>
                </a:solidFill>
                <a:latin typeface="Roboto Condensed"/>
              </a:rPr>
              <a:t> </a:t>
            </a:r>
            <a:r>
              <a:rPr lang="en-US" sz="3318" dirty="0" err="1">
                <a:solidFill>
                  <a:srgbClr val="424242"/>
                </a:solidFill>
                <a:latin typeface="Roboto Condensed"/>
              </a:rPr>
              <a:t>cần</a:t>
            </a:r>
            <a:r>
              <a:rPr lang="en-US" sz="3318" dirty="0">
                <a:solidFill>
                  <a:srgbClr val="424242"/>
                </a:solidFill>
                <a:latin typeface="Roboto Condensed"/>
              </a:rPr>
              <a:t> </a:t>
            </a:r>
            <a:r>
              <a:rPr lang="en-US" sz="3318" dirty="0" err="1">
                <a:solidFill>
                  <a:srgbClr val="424242"/>
                </a:solidFill>
                <a:latin typeface="Roboto Condensed"/>
              </a:rPr>
              <a:t>lưu</a:t>
            </a:r>
            <a:r>
              <a:rPr lang="en-US" sz="3318" dirty="0">
                <a:solidFill>
                  <a:srgbClr val="424242"/>
                </a:solidFill>
                <a:latin typeface="Roboto Condensed"/>
              </a:rPr>
              <a:t> ý </a:t>
            </a:r>
            <a:r>
              <a:rPr lang="en-US" sz="3318" dirty="0" err="1">
                <a:solidFill>
                  <a:srgbClr val="424242"/>
                </a:solidFill>
                <a:latin typeface="Roboto Condensed"/>
              </a:rPr>
              <a:t>đọc</a:t>
            </a:r>
            <a:r>
              <a:rPr lang="en-US" sz="3318" dirty="0">
                <a:solidFill>
                  <a:srgbClr val="424242"/>
                </a:solidFill>
                <a:latin typeface="Roboto Condensed"/>
              </a:rPr>
              <a:t> </a:t>
            </a:r>
            <a:r>
              <a:rPr lang="en-US" sz="3318" dirty="0" err="1">
                <a:solidFill>
                  <a:srgbClr val="424242"/>
                </a:solidFill>
                <a:latin typeface="Roboto Condensed"/>
              </a:rPr>
              <a:t>theo</a:t>
            </a:r>
            <a:r>
              <a:rPr lang="en-US" sz="3318" dirty="0">
                <a:solidFill>
                  <a:srgbClr val="424242"/>
                </a:solidFill>
                <a:latin typeface="Roboto Condensed"/>
              </a:rPr>
              <a:t> </a:t>
            </a:r>
            <a:r>
              <a:rPr lang="en-US" sz="3318" dirty="0" err="1">
                <a:solidFill>
                  <a:srgbClr val="424242"/>
                </a:solidFill>
                <a:latin typeface="Roboto Condensed"/>
              </a:rPr>
              <a:t>phiên</a:t>
            </a:r>
            <a:r>
              <a:rPr lang="en-US" sz="3318" dirty="0">
                <a:solidFill>
                  <a:srgbClr val="424242"/>
                </a:solidFill>
                <a:latin typeface="Roboto Condensed"/>
              </a:rPr>
              <a:t> </a:t>
            </a:r>
            <a:r>
              <a:rPr lang="en-US" sz="3318" dirty="0" err="1">
                <a:solidFill>
                  <a:srgbClr val="424242"/>
                </a:solidFill>
                <a:latin typeface="Roboto Condensed"/>
              </a:rPr>
              <a:t>âm</a:t>
            </a:r>
            <a:r>
              <a:rPr lang="en-US" sz="3318" dirty="0">
                <a:solidFill>
                  <a:srgbClr val="424242"/>
                </a:solidFill>
                <a:latin typeface="Roboto Condensed"/>
              </a:rPr>
              <a:t> </a:t>
            </a:r>
            <a:r>
              <a:rPr lang="en-US" sz="3318" dirty="0" err="1">
                <a:solidFill>
                  <a:srgbClr val="424242"/>
                </a:solidFill>
                <a:latin typeface="Roboto Condensed"/>
              </a:rPr>
              <a:t>tên</a:t>
            </a:r>
            <a:r>
              <a:rPr lang="en-US" sz="3318" dirty="0">
                <a:solidFill>
                  <a:srgbClr val="424242"/>
                </a:solidFill>
                <a:latin typeface="Roboto Condensed"/>
              </a:rPr>
              <a:t> </a:t>
            </a:r>
            <a:r>
              <a:rPr lang="en-US" sz="3318" dirty="0" err="1">
                <a:solidFill>
                  <a:srgbClr val="424242"/>
                </a:solidFill>
                <a:latin typeface="Roboto Condensed"/>
              </a:rPr>
              <a:t>chữ</a:t>
            </a:r>
            <a:r>
              <a:rPr lang="en-US" sz="3318" dirty="0">
                <a:solidFill>
                  <a:srgbClr val="424242"/>
                </a:solidFill>
                <a:latin typeface="Roboto Condensed"/>
              </a:rPr>
              <a:t> </a:t>
            </a:r>
            <a:r>
              <a:rPr lang="en-US" sz="3318" dirty="0" err="1">
                <a:solidFill>
                  <a:srgbClr val="424242"/>
                </a:solidFill>
                <a:latin typeface="Roboto Condensed"/>
              </a:rPr>
              <a:t>cái</a:t>
            </a:r>
            <a:r>
              <a:rPr lang="en-US" sz="3318" dirty="0">
                <a:solidFill>
                  <a:srgbClr val="424242"/>
                </a:solidFill>
                <a:latin typeface="Roboto Condensed"/>
              </a:rPr>
              <a:t> </a:t>
            </a:r>
            <a:r>
              <a:rPr lang="en-US" sz="3318" dirty="0" err="1">
                <a:solidFill>
                  <a:srgbClr val="424242"/>
                </a:solidFill>
                <a:latin typeface="Roboto Condensed"/>
              </a:rPr>
              <a:t>tiếng</a:t>
            </a:r>
            <a:r>
              <a:rPr lang="en-US" sz="3318" dirty="0">
                <a:solidFill>
                  <a:srgbClr val="424242"/>
                </a:solidFill>
                <a:latin typeface="Roboto Condensed"/>
              </a:rPr>
              <a:t> </a:t>
            </a:r>
            <a:r>
              <a:rPr lang="en-US" sz="3318" dirty="0" err="1">
                <a:solidFill>
                  <a:srgbClr val="424242"/>
                </a:solidFill>
                <a:latin typeface="Roboto Condensed"/>
              </a:rPr>
              <a:t>Việt</a:t>
            </a:r>
            <a:r>
              <a:rPr lang="en-US" sz="3318" dirty="0">
                <a:solidFill>
                  <a:srgbClr val="424242"/>
                </a:solidFill>
                <a:latin typeface="Roboto Condensed"/>
              </a:rPr>
              <a:t>, </a:t>
            </a:r>
            <a:r>
              <a:rPr lang="en-US" sz="3318" dirty="0" err="1">
                <a:solidFill>
                  <a:srgbClr val="424242"/>
                </a:solidFill>
                <a:latin typeface="Roboto Condensed"/>
              </a:rPr>
              <a:t>không</a:t>
            </a:r>
            <a:r>
              <a:rPr lang="en-US" sz="3318" dirty="0">
                <a:solidFill>
                  <a:srgbClr val="424242"/>
                </a:solidFill>
                <a:latin typeface="Roboto Condensed"/>
              </a:rPr>
              <a:t> </a:t>
            </a:r>
            <a:r>
              <a:rPr lang="en-US" sz="3318" dirty="0" err="1">
                <a:solidFill>
                  <a:srgbClr val="424242"/>
                </a:solidFill>
                <a:latin typeface="Roboto Condensed"/>
              </a:rPr>
              <a:t>đọc</a:t>
            </a:r>
            <a:r>
              <a:rPr lang="en-US" sz="3318" dirty="0">
                <a:solidFill>
                  <a:srgbClr val="424242"/>
                </a:solidFill>
                <a:latin typeface="Roboto Condensed"/>
              </a:rPr>
              <a:t> </a:t>
            </a:r>
            <a:r>
              <a:rPr lang="en-US" sz="3318" dirty="0" err="1">
                <a:solidFill>
                  <a:srgbClr val="424242"/>
                </a:solidFill>
                <a:latin typeface="Roboto Condensed"/>
              </a:rPr>
              <a:t>theo</a:t>
            </a:r>
            <a:r>
              <a:rPr lang="en-US" sz="3318" dirty="0">
                <a:solidFill>
                  <a:srgbClr val="424242"/>
                </a:solidFill>
                <a:latin typeface="Roboto Condensed"/>
              </a:rPr>
              <a:t> </a:t>
            </a:r>
            <a:r>
              <a:rPr lang="en-US" sz="3318" dirty="0" err="1">
                <a:solidFill>
                  <a:srgbClr val="424242"/>
                </a:solidFill>
                <a:latin typeface="Roboto Condensed"/>
              </a:rPr>
              <a:t>phiên</a:t>
            </a:r>
            <a:r>
              <a:rPr lang="en-US" sz="3318" dirty="0">
                <a:solidFill>
                  <a:srgbClr val="424242"/>
                </a:solidFill>
                <a:latin typeface="Roboto Condensed"/>
              </a:rPr>
              <a:t> </a:t>
            </a:r>
            <a:r>
              <a:rPr lang="en-US" sz="3318" dirty="0" err="1">
                <a:solidFill>
                  <a:srgbClr val="424242"/>
                </a:solidFill>
                <a:latin typeface="Roboto Condensed"/>
              </a:rPr>
              <a:t>âm</a:t>
            </a:r>
            <a:r>
              <a:rPr lang="en-US" sz="3318" dirty="0">
                <a:solidFill>
                  <a:srgbClr val="424242"/>
                </a:solidFill>
                <a:latin typeface="Roboto Condensed"/>
              </a:rPr>
              <a:t> </a:t>
            </a:r>
            <a:r>
              <a:rPr lang="en-US" sz="3318" dirty="0" err="1">
                <a:solidFill>
                  <a:srgbClr val="424242"/>
                </a:solidFill>
                <a:latin typeface="Roboto Condensed"/>
              </a:rPr>
              <a:t>tiếng</a:t>
            </a:r>
            <a:r>
              <a:rPr lang="en-US" sz="3318" dirty="0">
                <a:solidFill>
                  <a:srgbClr val="424242"/>
                </a:solidFill>
                <a:latin typeface="Roboto Condensed"/>
              </a:rPr>
              <a:t> Anh.</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0" y="340883"/>
            <a:ext cx="6797092" cy="1860704"/>
          </a:xfrm>
          <a:custGeom>
            <a:avLst/>
            <a:gdLst/>
            <a:ahLst/>
            <a:cxnLst/>
            <a:rect l="l" t="t" r="r" b="b"/>
            <a:pathLst>
              <a:path w="6797092" h="1860704">
                <a:moveTo>
                  <a:pt x="0" y="0"/>
                </a:moveTo>
                <a:lnTo>
                  <a:pt x="6797092" y="0"/>
                </a:lnTo>
                <a:lnTo>
                  <a:pt x="6797092" y="1860704"/>
                </a:lnTo>
                <a:lnTo>
                  <a:pt x="0" y="18607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0" y="2650513"/>
            <a:ext cx="9584102" cy="6577090"/>
          </a:xfrm>
          <a:custGeom>
            <a:avLst/>
            <a:gdLst/>
            <a:ahLst/>
            <a:cxnLst/>
            <a:rect l="l" t="t" r="r" b="b"/>
            <a:pathLst>
              <a:path w="9584102" h="6577090">
                <a:moveTo>
                  <a:pt x="0" y="0"/>
                </a:moveTo>
                <a:lnTo>
                  <a:pt x="9584102" y="0"/>
                </a:lnTo>
                <a:lnTo>
                  <a:pt x="9584102" y="6577090"/>
                </a:lnTo>
                <a:lnTo>
                  <a:pt x="0" y="657709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9858344" y="226346"/>
            <a:ext cx="8087457" cy="1728694"/>
          </a:xfrm>
          <a:custGeom>
            <a:avLst/>
            <a:gdLst/>
            <a:ahLst/>
            <a:cxnLst/>
            <a:rect l="l" t="t" r="r" b="b"/>
            <a:pathLst>
              <a:path w="8087457" h="1728694">
                <a:moveTo>
                  <a:pt x="0" y="0"/>
                </a:moveTo>
                <a:lnTo>
                  <a:pt x="8087457" y="0"/>
                </a:lnTo>
                <a:lnTo>
                  <a:pt x="8087457" y="1728693"/>
                </a:lnTo>
                <a:lnTo>
                  <a:pt x="0" y="17286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402934" y="577498"/>
            <a:ext cx="6394158" cy="1187450"/>
          </a:xfrm>
          <a:prstGeom prst="rect">
            <a:avLst/>
          </a:prstGeom>
        </p:spPr>
        <p:txBody>
          <a:bodyPr lIns="0" tIns="0" rIns="0" bIns="0" rtlCol="0" anchor="t">
            <a:spAutoFit/>
          </a:bodyPr>
          <a:lstStyle/>
          <a:p>
            <a:pPr algn="ctr">
              <a:lnSpc>
                <a:spcPts val="9099"/>
              </a:lnSpc>
            </a:pPr>
            <a:r>
              <a:rPr lang="en-US" sz="6499">
                <a:solidFill>
                  <a:srgbClr val="FFFFFF"/>
                </a:solidFill>
                <a:latin typeface="#9Slide05 IcielSanelma"/>
              </a:rPr>
              <a:t>Tri thức tiếng Việt</a:t>
            </a:r>
          </a:p>
        </p:txBody>
      </p:sp>
      <p:sp>
        <p:nvSpPr>
          <p:cNvPr id="8" name="TextBox 8"/>
          <p:cNvSpPr txBox="1"/>
          <p:nvPr/>
        </p:nvSpPr>
        <p:spPr>
          <a:xfrm>
            <a:off x="588950" y="4820423"/>
            <a:ext cx="2608129" cy="2390140"/>
          </a:xfrm>
          <a:prstGeom prst="rect">
            <a:avLst/>
          </a:prstGeom>
        </p:spPr>
        <p:txBody>
          <a:bodyPr lIns="0" tIns="0" rIns="0" bIns="0" rtlCol="0" anchor="t">
            <a:spAutoFit/>
          </a:bodyPr>
          <a:lstStyle/>
          <a:p>
            <a:pPr algn="ctr">
              <a:lnSpc>
                <a:spcPts val="4759"/>
              </a:lnSpc>
            </a:pPr>
            <a:r>
              <a:rPr lang="en-US" sz="3399" dirty="0" err="1">
                <a:solidFill>
                  <a:srgbClr val="424242"/>
                </a:solidFill>
                <a:latin typeface="Roboto Condensed"/>
              </a:rPr>
              <a:t>Nghĩa</a:t>
            </a:r>
            <a:r>
              <a:rPr lang="en-US" sz="3399" dirty="0">
                <a:solidFill>
                  <a:srgbClr val="424242"/>
                </a:solidFill>
                <a:latin typeface="Roboto Condensed"/>
              </a:rPr>
              <a:t> </a:t>
            </a:r>
            <a:r>
              <a:rPr lang="en-US" sz="3399" dirty="0" err="1">
                <a:solidFill>
                  <a:srgbClr val="424242"/>
                </a:solidFill>
                <a:latin typeface="Roboto Condensed"/>
              </a:rPr>
              <a:t>và</a:t>
            </a:r>
            <a:r>
              <a:rPr lang="en-US" sz="3399" dirty="0">
                <a:solidFill>
                  <a:srgbClr val="424242"/>
                </a:solidFill>
                <a:latin typeface="Roboto Condensed"/>
              </a:rPr>
              <a:t> </a:t>
            </a:r>
            <a:r>
              <a:rPr lang="en-US" sz="3399" dirty="0" err="1">
                <a:solidFill>
                  <a:srgbClr val="424242"/>
                </a:solidFill>
                <a:latin typeface="Roboto Condensed"/>
              </a:rPr>
              <a:t>cách</a:t>
            </a:r>
            <a:r>
              <a:rPr lang="en-US" sz="3399" dirty="0">
                <a:solidFill>
                  <a:srgbClr val="424242"/>
                </a:solidFill>
                <a:latin typeface="Roboto Condensed"/>
              </a:rPr>
              <a:t> </a:t>
            </a:r>
            <a:r>
              <a:rPr lang="en-US" sz="3399" dirty="0" err="1">
                <a:solidFill>
                  <a:srgbClr val="424242"/>
                </a:solidFill>
                <a:latin typeface="Roboto Condensed"/>
              </a:rPr>
              <a:t>dùng</a:t>
            </a:r>
            <a:r>
              <a:rPr lang="en-US" sz="3399" dirty="0">
                <a:solidFill>
                  <a:srgbClr val="424242"/>
                </a:solidFill>
                <a:latin typeface="Roboto Condensed"/>
              </a:rPr>
              <a:t> </a:t>
            </a:r>
            <a:r>
              <a:rPr lang="en-US" sz="3399" dirty="0" err="1">
                <a:solidFill>
                  <a:srgbClr val="424242"/>
                </a:solidFill>
                <a:latin typeface="Roboto Condensed"/>
              </a:rPr>
              <a:t>tên</a:t>
            </a:r>
            <a:r>
              <a:rPr lang="en-US" sz="3399" dirty="0">
                <a:solidFill>
                  <a:srgbClr val="424242"/>
                </a:solidFill>
                <a:latin typeface="Roboto Condensed"/>
              </a:rPr>
              <a:t> </a:t>
            </a:r>
            <a:r>
              <a:rPr lang="en-US" sz="3399" dirty="0" err="1">
                <a:solidFill>
                  <a:srgbClr val="424242"/>
                </a:solidFill>
                <a:latin typeface="Roboto Condensed"/>
              </a:rPr>
              <a:t>viết</a:t>
            </a:r>
            <a:r>
              <a:rPr lang="en-US" sz="3399" dirty="0">
                <a:solidFill>
                  <a:srgbClr val="424242"/>
                </a:solidFill>
                <a:latin typeface="Roboto Condensed"/>
              </a:rPr>
              <a:t> </a:t>
            </a:r>
            <a:r>
              <a:rPr lang="en-US" sz="3399" dirty="0" err="1">
                <a:solidFill>
                  <a:srgbClr val="424242"/>
                </a:solidFill>
                <a:latin typeface="Roboto Condensed"/>
              </a:rPr>
              <a:t>tắt</a:t>
            </a:r>
            <a:r>
              <a:rPr lang="en-US" sz="3399" dirty="0">
                <a:solidFill>
                  <a:srgbClr val="424242"/>
                </a:solidFill>
                <a:latin typeface="Roboto Condensed"/>
              </a:rPr>
              <a:t> </a:t>
            </a:r>
            <a:r>
              <a:rPr lang="en-US" sz="3399" dirty="0" err="1">
                <a:solidFill>
                  <a:srgbClr val="424242"/>
                </a:solidFill>
                <a:latin typeface="Roboto Condensed"/>
              </a:rPr>
              <a:t>của</a:t>
            </a:r>
            <a:r>
              <a:rPr lang="en-US" sz="3399" dirty="0">
                <a:solidFill>
                  <a:srgbClr val="424242"/>
                </a:solidFill>
                <a:latin typeface="Roboto Condensed"/>
              </a:rPr>
              <a:t> </a:t>
            </a:r>
            <a:r>
              <a:rPr lang="en-US" sz="3399" dirty="0" err="1">
                <a:solidFill>
                  <a:srgbClr val="424242"/>
                </a:solidFill>
                <a:latin typeface="Roboto Condensed"/>
              </a:rPr>
              <a:t>các</a:t>
            </a:r>
            <a:r>
              <a:rPr lang="en-US" sz="3399" dirty="0">
                <a:solidFill>
                  <a:srgbClr val="424242"/>
                </a:solidFill>
                <a:latin typeface="Roboto Condensed"/>
              </a:rPr>
              <a:t> </a:t>
            </a:r>
            <a:r>
              <a:rPr lang="en-US" sz="3399" dirty="0" err="1">
                <a:solidFill>
                  <a:srgbClr val="424242"/>
                </a:solidFill>
                <a:latin typeface="Roboto Condensed"/>
              </a:rPr>
              <a:t>tổ</a:t>
            </a:r>
            <a:r>
              <a:rPr lang="en-US" sz="3399" dirty="0">
                <a:solidFill>
                  <a:srgbClr val="424242"/>
                </a:solidFill>
                <a:latin typeface="Roboto Condensed"/>
              </a:rPr>
              <a:t> </a:t>
            </a:r>
            <a:r>
              <a:rPr lang="en-US" sz="3399" dirty="0" err="1">
                <a:solidFill>
                  <a:srgbClr val="424242"/>
                </a:solidFill>
                <a:latin typeface="Roboto Condensed"/>
              </a:rPr>
              <a:t>chức</a:t>
            </a:r>
            <a:r>
              <a:rPr lang="en-US" sz="3399" dirty="0">
                <a:solidFill>
                  <a:srgbClr val="424242"/>
                </a:solidFill>
                <a:latin typeface="Roboto Condensed"/>
              </a:rPr>
              <a:t> </a:t>
            </a:r>
            <a:r>
              <a:rPr lang="en-US" sz="3399" dirty="0" err="1">
                <a:solidFill>
                  <a:srgbClr val="424242"/>
                </a:solidFill>
                <a:latin typeface="Roboto Condensed"/>
              </a:rPr>
              <a:t>quốc</a:t>
            </a:r>
            <a:r>
              <a:rPr lang="en-US" sz="3399" dirty="0">
                <a:solidFill>
                  <a:srgbClr val="424242"/>
                </a:solidFill>
                <a:latin typeface="Roboto Condensed"/>
              </a:rPr>
              <a:t> </a:t>
            </a:r>
            <a:r>
              <a:rPr lang="en-US" sz="3399" dirty="0" err="1">
                <a:solidFill>
                  <a:srgbClr val="424242"/>
                </a:solidFill>
                <a:latin typeface="Roboto Condensed"/>
              </a:rPr>
              <a:t>tế</a:t>
            </a:r>
            <a:r>
              <a:rPr lang="en-US" sz="3399" dirty="0">
                <a:solidFill>
                  <a:srgbClr val="424242"/>
                </a:solidFill>
                <a:latin typeface="Roboto Condensed"/>
              </a:rPr>
              <a:t> </a:t>
            </a:r>
          </a:p>
        </p:txBody>
      </p:sp>
      <p:sp>
        <p:nvSpPr>
          <p:cNvPr id="9" name="TextBox 9"/>
          <p:cNvSpPr txBox="1"/>
          <p:nvPr/>
        </p:nvSpPr>
        <p:spPr>
          <a:xfrm>
            <a:off x="6065031" y="3099772"/>
            <a:ext cx="2207816" cy="615950"/>
          </a:xfrm>
          <a:prstGeom prst="rect">
            <a:avLst/>
          </a:prstGeom>
        </p:spPr>
        <p:txBody>
          <a:bodyPr lIns="0" tIns="0" rIns="0" bIns="0" rtlCol="0" anchor="t">
            <a:spAutoFit/>
          </a:bodyPr>
          <a:lstStyle/>
          <a:p>
            <a:pPr algn="ctr">
              <a:lnSpc>
                <a:spcPts val="4900"/>
              </a:lnSpc>
            </a:pPr>
            <a:r>
              <a:rPr lang="en-US" sz="3500" dirty="0">
                <a:solidFill>
                  <a:srgbClr val="424242"/>
                </a:solidFill>
                <a:latin typeface="Roboto Condensed Bold"/>
              </a:rPr>
              <a:t>1. </a:t>
            </a:r>
            <a:r>
              <a:rPr lang="en-US" sz="3500" dirty="0" err="1">
                <a:solidFill>
                  <a:srgbClr val="424242"/>
                </a:solidFill>
                <a:latin typeface="Roboto Condensed Bold"/>
              </a:rPr>
              <a:t>Cách</a:t>
            </a:r>
            <a:r>
              <a:rPr lang="en-US" sz="3500" dirty="0">
                <a:solidFill>
                  <a:srgbClr val="424242"/>
                </a:solidFill>
                <a:latin typeface="Roboto Condensed Bold"/>
              </a:rPr>
              <a:t> </a:t>
            </a:r>
            <a:r>
              <a:rPr lang="en-US" sz="3500" dirty="0" err="1">
                <a:solidFill>
                  <a:srgbClr val="424242"/>
                </a:solidFill>
                <a:latin typeface="Roboto Condensed Bold"/>
              </a:rPr>
              <a:t>viết</a:t>
            </a:r>
            <a:r>
              <a:rPr lang="en-US" sz="3500" dirty="0">
                <a:solidFill>
                  <a:srgbClr val="424242"/>
                </a:solidFill>
                <a:latin typeface="Roboto Condensed"/>
              </a:rPr>
              <a:t> </a:t>
            </a:r>
          </a:p>
        </p:txBody>
      </p:sp>
      <p:sp>
        <p:nvSpPr>
          <p:cNvPr id="10" name="TextBox 10"/>
          <p:cNvSpPr txBox="1"/>
          <p:nvPr/>
        </p:nvSpPr>
        <p:spPr>
          <a:xfrm>
            <a:off x="5791200" y="5358131"/>
            <a:ext cx="2965104" cy="1235075"/>
          </a:xfrm>
          <a:prstGeom prst="rect">
            <a:avLst/>
          </a:prstGeom>
        </p:spPr>
        <p:txBody>
          <a:bodyPr wrap="square" lIns="0" tIns="0" rIns="0" bIns="0" rtlCol="0" anchor="t">
            <a:spAutoFit/>
          </a:bodyPr>
          <a:lstStyle/>
          <a:p>
            <a:pPr algn="ctr">
              <a:lnSpc>
                <a:spcPts val="4900"/>
              </a:lnSpc>
            </a:pPr>
            <a:r>
              <a:rPr lang="en-US" sz="3500" dirty="0">
                <a:solidFill>
                  <a:srgbClr val="424242"/>
                </a:solidFill>
                <a:latin typeface="Roboto Condensed Bold"/>
              </a:rPr>
              <a:t>2. </a:t>
            </a:r>
            <a:r>
              <a:rPr lang="en-US" sz="3500" dirty="0" err="1">
                <a:solidFill>
                  <a:srgbClr val="424242"/>
                </a:solidFill>
                <a:latin typeface="Roboto Condensed Bold"/>
              </a:rPr>
              <a:t>Cách</a:t>
            </a:r>
            <a:r>
              <a:rPr lang="en-US" sz="3500" dirty="0">
                <a:solidFill>
                  <a:srgbClr val="424242"/>
                </a:solidFill>
                <a:latin typeface="Roboto Condensed Bold"/>
              </a:rPr>
              <a:t> </a:t>
            </a:r>
            <a:r>
              <a:rPr lang="en-US" sz="3500" dirty="0" err="1">
                <a:solidFill>
                  <a:srgbClr val="424242"/>
                </a:solidFill>
                <a:latin typeface="Roboto Condensed Bold"/>
              </a:rPr>
              <a:t>dùng</a:t>
            </a:r>
            <a:r>
              <a:rPr lang="en-US" sz="3500" dirty="0">
                <a:solidFill>
                  <a:srgbClr val="424242"/>
                </a:solidFill>
                <a:latin typeface="Roboto Condensed Bold"/>
              </a:rPr>
              <a:t>/</a:t>
            </a:r>
          </a:p>
          <a:p>
            <a:pPr algn="ctr">
              <a:lnSpc>
                <a:spcPts val="4900"/>
              </a:lnSpc>
            </a:pPr>
            <a:r>
              <a:rPr lang="en-US" sz="3500" dirty="0" err="1">
                <a:solidFill>
                  <a:srgbClr val="424242"/>
                </a:solidFill>
                <a:latin typeface="Roboto Condensed Bold"/>
              </a:rPr>
              <a:t>Cách</a:t>
            </a:r>
            <a:r>
              <a:rPr lang="en-US" sz="3500" dirty="0">
                <a:solidFill>
                  <a:srgbClr val="424242"/>
                </a:solidFill>
                <a:latin typeface="Roboto Condensed Bold"/>
              </a:rPr>
              <a:t> </a:t>
            </a:r>
            <a:r>
              <a:rPr lang="en-US" sz="3500" dirty="0" err="1">
                <a:solidFill>
                  <a:srgbClr val="424242"/>
                </a:solidFill>
                <a:latin typeface="Roboto Condensed Bold"/>
              </a:rPr>
              <a:t>trình</a:t>
            </a:r>
            <a:r>
              <a:rPr lang="en-US" sz="3500" dirty="0">
                <a:solidFill>
                  <a:srgbClr val="424242"/>
                </a:solidFill>
                <a:latin typeface="Roboto Condensed Bold"/>
              </a:rPr>
              <a:t> </a:t>
            </a:r>
            <a:r>
              <a:rPr lang="en-US" sz="3500" dirty="0" err="1">
                <a:solidFill>
                  <a:srgbClr val="424242"/>
                </a:solidFill>
                <a:latin typeface="Roboto Condensed Bold"/>
              </a:rPr>
              <a:t>bày</a:t>
            </a:r>
            <a:endParaRPr lang="en-US" sz="3500" dirty="0">
              <a:solidFill>
                <a:srgbClr val="424242"/>
              </a:solidFill>
              <a:latin typeface="Roboto Condensed Bold"/>
            </a:endParaRPr>
          </a:p>
        </p:txBody>
      </p:sp>
      <p:sp>
        <p:nvSpPr>
          <p:cNvPr id="11" name="TextBox 11"/>
          <p:cNvSpPr txBox="1"/>
          <p:nvPr/>
        </p:nvSpPr>
        <p:spPr>
          <a:xfrm>
            <a:off x="5968201" y="8117926"/>
            <a:ext cx="2401475" cy="583493"/>
          </a:xfrm>
          <a:prstGeom prst="rect">
            <a:avLst/>
          </a:prstGeom>
        </p:spPr>
        <p:txBody>
          <a:bodyPr wrap="square" lIns="0" tIns="0" rIns="0" bIns="0" rtlCol="0" anchor="t">
            <a:spAutoFit/>
          </a:bodyPr>
          <a:lstStyle/>
          <a:p>
            <a:pPr algn="ctr">
              <a:lnSpc>
                <a:spcPts val="4900"/>
              </a:lnSpc>
            </a:pPr>
            <a:r>
              <a:rPr lang="en-US" sz="3500" dirty="0">
                <a:solidFill>
                  <a:srgbClr val="424242"/>
                </a:solidFill>
                <a:latin typeface="Roboto Condensed Bold"/>
              </a:rPr>
              <a:t>3. </a:t>
            </a:r>
            <a:r>
              <a:rPr lang="en-US" sz="3500" dirty="0" err="1">
                <a:solidFill>
                  <a:srgbClr val="424242"/>
                </a:solidFill>
                <a:latin typeface="Roboto Condensed Bold"/>
              </a:rPr>
              <a:t>Lưu</a:t>
            </a:r>
            <a:r>
              <a:rPr lang="en-US" sz="3500" dirty="0">
                <a:solidFill>
                  <a:srgbClr val="424242"/>
                </a:solidFill>
                <a:latin typeface="Roboto Condensed Bold"/>
              </a:rPr>
              <a:t> ý</a:t>
            </a:r>
          </a:p>
        </p:txBody>
      </p:sp>
      <p:sp>
        <p:nvSpPr>
          <p:cNvPr id="12" name="TextBox 12"/>
          <p:cNvSpPr txBox="1"/>
          <p:nvPr/>
        </p:nvSpPr>
        <p:spPr>
          <a:xfrm>
            <a:off x="12656905" y="2149815"/>
            <a:ext cx="9525" cy="896620"/>
          </a:xfrm>
          <a:prstGeom prst="rect">
            <a:avLst/>
          </a:prstGeom>
        </p:spPr>
        <p:txBody>
          <a:bodyPr lIns="0" tIns="0" rIns="0" bIns="0" rtlCol="0" anchor="t">
            <a:spAutoFit/>
          </a:bodyPr>
          <a:lstStyle/>
          <a:p>
            <a:pPr algn="ctr">
              <a:lnSpc>
                <a:spcPts val="7279"/>
              </a:lnSpc>
            </a:pPr>
            <a:endParaRPr/>
          </a:p>
        </p:txBody>
      </p:sp>
      <p:sp>
        <p:nvSpPr>
          <p:cNvPr id="13" name="TextBox 13"/>
          <p:cNvSpPr txBox="1"/>
          <p:nvPr/>
        </p:nvSpPr>
        <p:spPr>
          <a:xfrm>
            <a:off x="9727718" y="2790210"/>
            <a:ext cx="7667393" cy="1235075"/>
          </a:xfrm>
          <a:prstGeom prst="rect">
            <a:avLst/>
          </a:prstGeom>
        </p:spPr>
        <p:txBody>
          <a:bodyPr lIns="0" tIns="0" rIns="0" bIns="0" rtlCol="0" anchor="t">
            <a:spAutoFit/>
          </a:bodyPr>
          <a:lstStyle/>
          <a:p>
            <a:pPr algn="just">
              <a:lnSpc>
                <a:spcPts val="4900"/>
              </a:lnSpc>
            </a:pPr>
            <a:r>
              <a:rPr lang="en-US" sz="3500" dirty="0" err="1">
                <a:solidFill>
                  <a:srgbClr val="9B8453"/>
                </a:solidFill>
                <a:latin typeface="Roboto Condensed"/>
              </a:rPr>
              <a:t>Tên</a:t>
            </a:r>
            <a:r>
              <a:rPr lang="en-US" sz="3500" dirty="0">
                <a:solidFill>
                  <a:srgbClr val="9B8453"/>
                </a:solidFill>
                <a:latin typeface="Roboto Condensed"/>
              </a:rPr>
              <a:t> </a:t>
            </a:r>
            <a:r>
              <a:rPr lang="en-US" sz="3500" dirty="0" err="1">
                <a:solidFill>
                  <a:srgbClr val="9B8453"/>
                </a:solidFill>
                <a:latin typeface="Roboto Condensed"/>
              </a:rPr>
              <a:t>viết</a:t>
            </a:r>
            <a:r>
              <a:rPr lang="en-US" sz="3500" dirty="0">
                <a:solidFill>
                  <a:srgbClr val="9B8453"/>
                </a:solidFill>
                <a:latin typeface="Roboto Condensed"/>
              </a:rPr>
              <a:t> </a:t>
            </a:r>
            <a:r>
              <a:rPr lang="en-US" sz="3500" dirty="0" err="1">
                <a:solidFill>
                  <a:srgbClr val="9B8453"/>
                </a:solidFill>
                <a:latin typeface="Roboto Condensed"/>
              </a:rPr>
              <a:t>tắt</a:t>
            </a:r>
            <a:r>
              <a:rPr lang="en-US" sz="3500" dirty="0">
                <a:solidFill>
                  <a:srgbClr val="9B8453"/>
                </a:solidFill>
                <a:latin typeface="Roboto Condensed"/>
              </a:rPr>
              <a:t> </a:t>
            </a:r>
            <a:r>
              <a:rPr lang="en-US" sz="3500" dirty="0" err="1">
                <a:solidFill>
                  <a:srgbClr val="9B8453"/>
                </a:solidFill>
                <a:latin typeface="Roboto Condensed"/>
              </a:rPr>
              <a:t>được</a:t>
            </a:r>
            <a:r>
              <a:rPr lang="en-US" sz="3500" dirty="0">
                <a:solidFill>
                  <a:srgbClr val="9B8453"/>
                </a:solidFill>
                <a:latin typeface="Roboto Condensed"/>
              </a:rPr>
              <a:t> </a:t>
            </a:r>
            <a:r>
              <a:rPr lang="en-US" sz="3500" dirty="0" err="1">
                <a:solidFill>
                  <a:srgbClr val="9B8453"/>
                </a:solidFill>
                <a:latin typeface="Roboto Condensed"/>
              </a:rPr>
              <a:t>tao</a:t>
            </a:r>
            <a:r>
              <a:rPr lang="en-US" sz="3500" dirty="0">
                <a:solidFill>
                  <a:srgbClr val="9B8453"/>
                </a:solidFill>
                <a:latin typeface="Roboto Condensed"/>
              </a:rPr>
              <a:t> </a:t>
            </a:r>
            <a:r>
              <a:rPr lang="en-US" sz="3500" dirty="0" err="1">
                <a:solidFill>
                  <a:srgbClr val="9B8453"/>
                </a:solidFill>
                <a:latin typeface="Roboto Condensed"/>
              </a:rPr>
              <a:t>bằng</a:t>
            </a:r>
            <a:r>
              <a:rPr lang="en-US" sz="3500" dirty="0">
                <a:solidFill>
                  <a:srgbClr val="9B8453"/>
                </a:solidFill>
                <a:latin typeface="Roboto Condensed"/>
              </a:rPr>
              <a:t> </a:t>
            </a:r>
            <a:r>
              <a:rPr lang="en-US" sz="3500" dirty="0" err="1">
                <a:solidFill>
                  <a:srgbClr val="9B8453"/>
                </a:solidFill>
                <a:latin typeface="Roboto Condensed"/>
              </a:rPr>
              <a:t>cách</a:t>
            </a:r>
            <a:r>
              <a:rPr lang="en-US" sz="3500" dirty="0">
                <a:solidFill>
                  <a:srgbClr val="9B8453"/>
                </a:solidFill>
                <a:latin typeface="Roboto Condensed"/>
              </a:rPr>
              <a:t> </a:t>
            </a:r>
            <a:r>
              <a:rPr lang="en-US" sz="3500" dirty="0" err="1">
                <a:solidFill>
                  <a:srgbClr val="9B8453"/>
                </a:solidFill>
                <a:latin typeface="Roboto Condensed"/>
              </a:rPr>
              <a:t>ghép</a:t>
            </a:r>
            <a:r>
              <a:rPr lang="en-US" sz="3500" dirty="0">
                <a:solidFill>
                  <a:srgbClr val="9B8453"/>
                </a:solidFill>
                <a:latin typeface="Roboto Condensed"/>
              </a:rPr>
              <a:t> </a:t>
            </a:r>
            <a:r>
              <a:rPr lang="en-US" sz="3500" dirty="0" err="1">
                <a:solidFill>
                  <a:srgbClr val="9B8453"/>
                </a:solidFill>
                <a:latin typeface="Roboto Condensed"/>
              </a:rPr>
              <a:t>chữ</a:t>
            </a:r>
            <a:r>
              <a:rPr lang="en-US" sz="3500" dirty="0">
                <a:solidFill>
                  <a:srgbClr val="9B8453"/>
                </a:solidFill>
                <a:latin typeface="Roboto Condensed"/>
              </a:rPr>
              <a:t> </a:t>
            </a:r>
            <a:r>
              <a:rPr lang="en-US" sz="3500" dirty="0" err="1">
                <a:solidFill>
                  <a:srgbClr val="9B8453"/>
                </a:solidFill>
                <a:latin typeface="Roboto Condensed"/>
              </a:rPr>
              <a:t>cái</a:t>
            </a:r>
            <a:r>
              <a:rPr lang="en-US" sz="3500" dirty="0">
                <a:solidFill>
                  <a:srgbClr val="9B8453"/>
                </a:solidFill>
                <a:latin typeface="Roboto Condensed"/>
              </a:rPr>
              <a:t> </a:t>
            </a:r>
            <a:r>
              <a:rPr lang="en-US" sz="3500" dirty="0" err="1">
                <a:solidFill>
                  <a:srgbClr val="9B8453"/>
                </a:solidFill>
                <a:latin typeface="Roboto Condensed"/>
              </a:rPr>
              <a:t>đầu</a:t>
            </a:r>
            <a:r>
              <a:rPr lang="en-US" sz="3500" dirty="0">
                <a:solidFill>
                  <a:srgbClr val="9B8453"/>
                </a:solidFill>
                <a:latin typeface="Roboto Condensed"/>
              </a:rPr>
              <a:t> </a:t>
            </a:r>
            <a:r>
              <a:rPr lang="en-US" sz="3500" dirty="0" err="1">
                <a:solidFill>
                  <a:srgbClr val="9B8453"/>
                </a:solidFill>
                <a:latin typeface="Roboto Condensed"/>
              </a:rPr>
              <a:t>của</a:t>
            </a:r>
            <a:r>
              <a:rPr lang="en-US" sz="3500" dirty="0">
                <a:solidFill>
                  <a:srgbClr val="9B8453"/>
                </a:solidFill>
                <a:latin typeface="Roboto Condensed"/>
              </a:rPr>
              <a:t> </a:t>
            </a:r>
            <a:r>
              <a:rPr lang="en-US" sz="3500" dirty="0" err="1">
                <a:solidFill>
                  <a:srgbClr val="9B8453"/>
                </a:solidFill>
                <a:latin typeface="Roboto Condensed"/>
              </a:rPr>
              <a:t>các</a:t>
            </a:r>
            <a:r>
              <a:rPr lang="en-US" sz="3500" dirty="0">
                <a:solidFill>
                  <a:srgbClr val="9B8453"/>
                </a:solidFill>
                <a:latin typeface="Roboto Condensed"/>
              </a:rPr>
              <a:t> </a:t>
            </a:r>
            <a:r>
              <a:rPr lang="en-US" sz="3500" dirty="0" err="1">
                <a:solidFill>
                  <a:srgbClr val="9B8453"/>
                </a:solidFill>
                <a:latin typeface="Roboto Condensed"/>
              </a:rPr>
              <a:t>từ</a:t>
            </a:r>
            <a:r>
              <a:rPr lang="en-US" sz="3500" dirty="0">
                <a:solidFill>
                  <a:srgbClr val="9B8453"/>
                </a:solidFill>
                <a:latin typeface="Roboto Condensed"/>
              </a:rPr>
              <a:t> </a:t>
            </a:r>
            <a:r>
              <a:rPr lang="en-US" sz="3500" dirty="0" err="1">
                <a:solidFill>
                  <a:srgbClr val="9B8453"/>
                </a:solidFill>
                <a:latin typeface="Roboto Condensed"/>
              </a:rPr>
              <a:t>trong</a:t>
            </a:r>
            <a:r>
              <a:rPr lang="en-US" sz="3500" dirty="0">
                <a:solidFill>
                  <a:srgbClr val="9B8453"/>
                </a:solidFill>
                <a:latin typeface="Roboto Condensed"/>
              </a:rPr>
              <a:t> </a:t>
            </a:r>
            <a:r>
              <a:rPr lang="en-US" sz="3500" dirty="0" err="1">
                <a:solidFill>
                  <a:srgbClr val="9B8453"/>
                </a:solidFill>
                <a:latin typeface="Roboto Condensed"/>
              </a:rPr>
              <a:t>tên</a:t>
            </a:r>
            <a:r>
              <a:rPr lang="en-US" sz="3500" dirty="0">
                <a:solidFill>
                  <a:srgbClr val="9B8453"/>
                </a:solidFill>
                <a:latin typeface="Roboto Condensed"/>
              </a:rPr>
              <a:t> </a:t>
            </a:r>
            <a:r>
              <a:rPr lang="en-US" sz="3500" dirty="0" err="1">
                <a:solidFill>
                  <a:srgbClr val="9B8453"/>
                </a:solidFill>
                <a:latin typeface="Roboto Condensed"/>
              </a:rPr>
              <a:t>đầy</a:t>
            </a:r>
            <a:r>
              <a:rPr lang="en-US" sz="3500" dirty="0">
                <a:solidFill>
                  <a:srgbClr val="9B8453"/>
                </a:solidFill>
                <a:latin typeface="Roboto Condensed"/>
              </a:rPr>
              <a:t> </a:t>
            </a:r>
            <a:r>
              <a:rPr lang="en-US" sz="3500" dirty="0" err="1">
                <a:solidFill>
                  <a:srgbClr val="9B8453"/>
                </a:solidFill>
                <a:latin typeface="Roboto Condensed"/>
              </a:rPr>
              <a:t>đủ</a:t>
            </a:r>
            <a:r>
              <a:rPr lang="en-US" sz="3500" dirty="0">
                <a:solidFill>
                  <a:srgbClr val="9B8453"/>
                </a:solidFill>
                <a:latin typeface="Roboto Condensed"/>
              </a:rPr>
              <a:t>.</a:t>
            </a:r>
          </a:p>
        </p:txBody>
      </p:sp>
      <p:sp>
        <p:nvSpPr>
          <p:cNvPr id="14" name="TextBox 14"/>
          <p:cNvSpPr txBox="1"/>
          <p:nvPr/>
        </p:nvSpPr>
        <p:spPr>
          <a:xfrm>
            <a:off x="9434178" y="4737238"/>
            <a:ext cx="8647098" cy="247332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AD5847"/>
                </a:solidFill>
                <a:latin typeface="Roboto Condensed"/>
              </a:rPr>
              <a:t>Dùng</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viết</a:t>
            </a:r>
            <a:r>
              <a:rPr lang="en-US" sz="3500" dirty="0">
                <a:solidFill>
                  <a:srgbClr val="AD5847"/>
                </a:solidFill>
                <a:latin typeface="Roboto Condensed"/>
              </a:rPr>
              <a:t> </a:t>
            </a:r>
            <a:r>
              <a:rPr lang="en-US" sz="3500" dirty="0" err="1">
                <a:solidFill>
                  <a:srgbClr val="AD5847"/>
                </a:solidFill>
                <a:latin typeface="Roboto Condensed"/>
              </a:rPr>
              <a:t>tắt</a:t>
            </a:r>
            <a:r>
              <a:rPr lang="en-US" sz="3500" dirty="0">
                <a:solidFill>
                  <a:srgbClr val="AD5847"/>
                </a:solidFill>
                <a:latin typeface="Roboto Condensed"/>
              </a:rPr>
              <a:t> </a:t>
            </a:r>
            <a:r>
              <a:rPr lang="en-US" sz="3500" dirty="0" err="1">
                <a:solidFill>
                  <a:srgbClr val="AD5847"/>
                </a:solidFill>
                <a:latin typeface="Roboto Condensed"/>
              </a:rPr>
              <a:t>để</a:t>
            </a:r>
            <a:r>
              <a:rPr lang="en-US" sz="3500" dirty="0">
                <a:solidFill>
                  <a:srgbClr val="AD5847"/>
                </a:solidFill>
                <a:latin typeface="Roboto Condensed"/>
              </a:rPr>
              <a:t> </a:t>
            </a:r>
            <a:r>
              <a:rPr lang="en-US" sz="3500" dirty="0" err="1">
                <a:solidFill>
                  <a:srgbClr val="AD5847"/>
                </a:solidFill>
                <a:latin typeface="Roboto Condensed"/>
              </a:rPr>
              <a:t>chú</a:t>
            </a:r>
            <a:r>
              <a:rPr lang="en-US" sz="3500" dirty="0">
                <a:solidFill>
                  <a:srgbClr val="AD5847"/>
                </a:solidFill>
                <a:latin typeface="Roboto Condensed"/>
              </a:rPr>
              <a:t> </a:t>
            </a:r>
            <a:r>
              <a:rPr lang="en-US" sz="3500" dirty="0" err="1">
                <a:solidFill>
                  <a:srgbClr val="AD5847"/>
                </a:solidFill>
                <a:latin typeface="Roboto Condensed"/>
              </a:rPr>
              <a:t>thích</a:t>
            </a:r>
            <a:r>
              <a:rPr lang="en-US" sz="3500" dirty="0">
                <a:solidFill>
                  <a:srgbClr val="AD5847"/>
                </a:solidFill>
                <a:latin typeface="Roboto Condensed"/>
              </a:rPr>
              <a:t> </a:t>
            </a:r>
            <a:r>
              <a:rPr lang="en-US" sz="3500" dirty="0" err="1">
                <a:solidFill>
                  <a:srgbClr val="AD5847"/>
                </a:solidFill>
                <a:latin typeface="Roboto Condensed"/>
              </a:rPr>
              <a:t>sau</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đầy</a:t>
            </a:r>
            <a:r>
              <a:rPr lang="en-US" sz="3500" dirty="0">
                <a:solidFill>
                  <a:srgbClr val="AD5847"/>
                </a:solidFill>
                <a:latin typeface="Roboto Condensed"/>
              </a:rPr>
              <a:t> </a:t>
            </a:r>
            <a:r>
              <a:rPr lang="en-US" sz="3500" dirty="0" err="1">
                <a:solidFill>
                  <a:srgbClr val="AD5847"/>
                </a:solidFill>
                <a:latin typeface="Roboto Condensed"/>
              </a:rPr>
              <a:t>đủ</a:t>
            </a:r>
            <a:r>
              <a:rPr lang="en-US" sz="3500" dirty="0">
                <a:solidFill>
                  <a:srgbClr val="AD5847"/>
                </a:solidFill>
                <a:latin typeface="Roboto Condensed"/>
              </a:rPr>
              <a:t> </a:t>
            </a:r>
            <a:r>
              <a:rPr lang="en-US" sz="3500" dirty="0" err="1">
                <a:solidFill>
                  <a:srgbClr val="AD5847"/>
                </a:solidFill>
                <a:latin typeface="Roboto Condensed"/>
              </a:rPr>
              <a:t>tiếng</a:t>
            </a:r>
            <a:r>
              <a:rPr lang="en-US" sz="3500" dirty="0">
                <a:solidFill>
                  <a:srgbClr val="AD5847"/>
                </a:solidFill>
                <a:latin typeface="Roboto Condensed"/>
              </a:rPr>
              <a:t> </a:t>
            </a:r>
            <a:r>
              <a:rPr lang="en-US" sz="3500" dirty="0" err="1">
                <a:solidFill>
                  <a:srgbClr val="AD5847"/>
                </a:solidFill>
                <a:latin typeface="Roboto Condensed"/>
              </a:rPr>
              <a:t>Việt</a:t>
            </a:r>
            <a:r>
              <a:rPr lang="en-US" sz="3500" dirty="0">
                <a:solidFill>
                  <a:srgbClr val="AD5847"/>
                </a:solidFill>
                <a:latin typeface="Roboto Condensed"/>
              </a:rPr>
              <a:t>. </a:t>
            </a:r>
          </a:p>
          <a:p>
            <a:pPr marL="755651" lvl="1" indent="-377825" algn="just">
              <a:lnSpc>
                <a:spcPts val="4900"/>
              </a:lnSpc>
              <a:buFont typeface="Arial"/>
              <a:buChar char="•"/>
            </a:pPr>
            <a:r>
              <a:rPr lang="en-US" sz="3500" dirty="0" err="1">
                <a:solidFill>
                  <a:srgbClr val="AD5847"/>
                </a:solidFill>
                <a:latin typeface="Roboto Condensed"/>
              </a:rPr>
              <a:t>Dùng</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đầy</a:t>
            </a:r>
            <a:r>
              <a:rPr lang="en-US" sz="3500" dirty="0">
                <a:solidFill>
                  <a:srgbClr val="AD5847"/>
                </a:solidFill>
                <a:latin typeface="Roboto Condensed"/>
              </a:rPr>
              <a:t> </a:t>
            </a:r>
            <a:r>
              <a:rPr lang="en-US" sz="3500" dirty="0" err="1">
                <a:solidFill>
                  <a:srgbClr val="AD5847"/>
                </a:solidFill>
                <a:latin typeface="Roboto Condensed"/>
              </a:rPr>
              <a:t>đủ</a:t>
            </a:r>
            <a:r>
              <a:rPr lang="en-US" sz="3500" dirty="0">
                <a:solidFill>
                  <a:srgbClr val="AD5847"/>
                </a:solidFill>
                <a:latin typeface="Roboto Condensed"/>
              </a:rPr>
              <a:t> </a:t>
            </a:r>
            <a:r>
              <a:rPr lang="en-US" sz="3500" dirty="0" err="1">
                <a:solidFill>
                  <a:srgbClr val="AD5847"/>
                </a:solidFill>
                <a:latin typeface="Roboto Condensed"/>
              </a:rPr>
              <a:t>tiếng</a:t>
            </a:r>
            <a:r>
              <a:rPr lang="en-US" sz="3500" dirty="0">
                <a:solidFill>
                  <a:srgbClr val="AD5847"/>
                </a:solidFill>
                <a:latin typeface="Roboto Condensed"/>
              </a:rPr>
              <a:t> </a:t>
            </a:r>
            <a:r>
              <a:rPr lang="en-US" sz="3500" dirty="0" err="1">
                <a:solidFill>
                  <a:srgbClr val="AD5847"/>
                </a:solidFill>
                <a:latin typeface="Roboto Condensed"/>
              </a:rPr>
              <a:t>Việt</a:t>
            </a:r>
            <a:r>
              <a:rPr lang="en-US" sz="3500" dirty="0">
                <a:solidFill>
                  <a:srgbClr val="AD5847"/>
                </a:solidFill>
                <a:latin typeface="Roboto Condensed"/>
              </a:rPr>
              <a:t> </a:t>
            </a:r>
            <a:r>
              <a:rPr lang="en-US" sz="3500" dirty="0" err="1">
                <a:solidFill>
                  <a:srgbClr val="AD5847"/>
                </a:solidFill>
                <a:latin typeface="Roboto Condensed"/>
              </a:rPr>
              <a:t>chú</a:t>
            </a:r>
            <a:r>
              <a:rPr lang="en-US" sz="3500" dirty="0">
                <a:solidFill>
                  <a:srgbClr val="AD5847"/>
                </a:solidFill>
                <a:latin typeface="Roboto Condensed"/>
              </a:rPr>
              <a:t> </a:t>
            </a:r>
            <a:r>
              <a:rPr lang="en-US" sz="3500" dirty="0" err="1">
                <a:solidFill>
                  <a:srgbClr val="AD5847"/>
                </a:solidFill>
                <a:latin typeface="Roboto Condensed"/>
              </a:rPr>
              <a:t>thích</a:t>
            </a:r>
            <a:r>
              <a:rPr lang="en-US" sz="3500" dirty="0">
                <a:solidFill>
                  <a:srgbClr val="AD5847"/>
                </a:solidFill>
                <a:latin typeface="Roboto Condensed"/>
              </a:rPr>
              <a:t> </a:t>
            </a:r>
            <a:r>
              <a:rPr lang="en-US" sz="3500" dirty="0" err="1">
                <a:solidFill>
                  <a:srgbClr val="AD5847"/>
                </a:solidFill>
                <a:latin typeface="Roboto Condensed"/>
              </a:rPr>
              <a:t>sau</a:t>
            </a:r>
            <a:r>
              <a:rPr lang="en-US" sz="3500" dirty="0">
                <a:solidFill>
                  <a:srgbClr val="AD5847"/>
                </a:solidFill>
                <a:latin typeface="Roboto Condensed"/>
              </a:rPr>
              <a:t> </a:t>
            </a:r>
            <a:r>
              <a:rPr lang="en-US" sz="3500" dirty="0" err="1">
                <a:solidFill>
                  <a:srgbClr val="AD5847"/>
                </a:solidFill>
                <a:latin typeface="Roboto Condensed"/>
              </a:rPr>
              <a:t>tên</a:t>
            </a:r>
            <a:r>
              <a:rPr lang="en-US" sz="3500" dirty="0">
                <a:solidFill>
                  <a:srgbClr val="AD5847"/>
                </a:solidFill>
                <a:latin typeface="Roboto Condensed"/>
              </a:rPr>
              <a:t> </a:t>
            </a:r>
            <a:r>
              <a:rPr lang="en-US" sz="3500" dirty="0" err="1">
                <a:solidFill>
                  <a:srgbClr val="AD5847"/>
                </a:solidFill>
                <a:latin typeface="Roboto Condensed"/>
              </a:rPr>
              <a:t>viết</a:t>
            </a:r>
            <a:r>
              <a:rPr lang="en-US" sz="3500" dirty="0">
                <a:solidFill>
                  <a:srgbClr val="AD5847"/>
                </a:solidFill>
                <a:latin typeface="Roboto Condensed"/>
              </a:rPr>
              <a:t> </a:t>
            </a:r>
            <a:r>
              <a:rPr lang="en-US" sz="3500" dirty="0" err="1">
                <a:solidFill>
                  <a:srgbClr val="AD5847"/>
                </a:solidFill>
                <a:latin typeface="Roboto Condensed"/>
              </a:rPr>
              <a:t>tắt</a:t>
            </a:r>
            <a:r>
              <a:rPr lang="en-US" sz="3500" dirty="0">
                <a:solidFill>
                  <a:srgbClr val="AD5847"/>
                </a:solidFill>
                <a:latin typeface="Roboto Condensed"/>
              </a:rPr>
              <a:t> </a:t>
            </a:r>
            <a:r>
              <a:rPr lang="en-US" sz="3500" dirty="0" err="1">
                <a:solidFill>
                  <a:srgbClr val="AD5847"/>
                </a:solidFill>
                <a:latin typeface="Roboto Condensed"/>
              </a:rPr>
              <a:t>tiếng</a:t>
            </a:r>
            <a:r>
              <a:rPr lang="en-US" sz="3500" dirty="0">
                <a:solidFill>
                  <a:srgbClr val="AD5847"/>
                </a:solidFill>
                <a:latin typeface="Roboto Condensed"/>
              </a:rPr>
              <a:t> Anh. </a:t>
            </a:r>
          </a:p>
        </p:txBody>
      </p:sp>
      <p:sp>
        <p:nvSpPr>
          <p:cNvPr id="15" name="TextBox 15"/>
          <p:cNvSpPr txBox="1"/>
          <p:nvPr/>
        </p:nvSpPr>
        <p:spPr>
          <a:xfrm>
            <a:off x="9807710" y="7434678"/>
            <a:ext cx="8138091" cy="2473325"/>
          </a:xfrm>
          <a:prstGeom prst="rect">
            <a:avLst/>
          </a:prstGeom>
        </p:spPr>
        <p:txBody>
          <a:bodyPr lIns="0" tIns="0" rIns="0" bIns="0" rtlCol="0" anchor="t">
            <a:spAutoFit/>
          </a:bodyPr>
          <a:lstStyle/>
          <a:p>
            <a:pPr algn="just">
              <a:lnSpc>
                <a:spcPts val="4900"/>
              </a:lnSpc>
            </a:pPr>
            <a:r>
              <a:rPr lang="en-US" sz="3500" dirty="0" err="1">
                <a:solidFill>
                  <a:srgbClr val="205E55"/>
                </a:solidFill>
                <a:latin typeface="Roboto Condensed"/>
              </a:rPr>
              <a:t>Trong</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Việt</a:t>
            </a:r>
            <a:r>
              <a:rPr lang="en-US" sz="3500" dirty="0">
                <a:solidFill>
                  <a:srgbClr val="205E55"/>
                </a:solidFill>
                <a:latin typeface="Roboto Condensed"/>
              </a:rPr>
              <a:t>, </a:t>
            </a:r>
            <a:r>
              <a:rPr lang="en-US" sz="3500" dirty="0" err="1">
                <a:solidFill>
                  <a:srgbClr val="205E55"/>
                </a:solidFill>
                <a:latin typeface="Roboto Condensed"/>
              </a:rPr>
              <a:t>tên</a:t>
            </a:r>
            <a:r>
              <a:rPr lang="en-US" sz="3500" dirty="0">
                <a:solidFill>
                  <a:srgbClr val="205E55"/>
                </a:solidFill>
                <a:latin typeface="Roboto Condensed"/>
              </a:rPr>
              <a:t> </a:t>
            </a:r>
            <a:r>
              <a:rPr lang="en-US" sz="3500" dirty="0" err="1">
                <a:solidFill>
                  <a:srgbClr val="205E55"/>
                </a:solidFill>
                <a:latin typeface="Roboto Condensed"/>
              </a:rPr>
              <a:t>viết</a:t>
            </a:r>
            <a:r>
              <a:rPr lang="en-US" sz="3500" dirty="0">
                <a:solidFill>
                  <a:srgbClr val="205E55"/>
                </a:solidFill>
                <a:latin typeface="Roboto Condensed"/>
              </a:rPr>
              <a:t> </a:t>
            </a:r>
            <a:r>
              <a:rPr lang="en-US" sz="3500" dirty="0" err="1">
                <a:solidFill>
                  <a:srgbClr val="205E55"/>
                </a:solidFill>
                <a:latin typeface="Roboto Condensed"/>
              </a:rPr>
              <a:t>tắt</a:t>
            </a:r>
            <a:r>
              <a:rPr lang="en-US" sz="3500" dirty="0">
                <a:solidFill>
                  <a:srgbClr val="205E55"/>
                </a:solidFill>
                <a:latin typeface="Roboto Condensed"/>
              </a:rPr>
              <a:t> </a:t>
            </a:r>
            <a:r>
              <a:rPr lang="en-US" sz="3500" dirty="0" err="1">
                <a:solidFill>
                  <a:srgbClr val="205E55"/>
                </a:solidFill>
                <a:latin typeface="Roboto Condensed"/>
              </a:rPr>
              <a:t>của</a:t>
            </a:r>
            <a:r>
              <a:rPr lang="en-US" sz="3500" dirty="0">
                <a:solidFill>
                  <a:srgbClr val="205E55"/>
                </a:solidFill>
                <a:latin typeface="Roboto Condensed"/>
              </a:rPr>
              <a:t> </a:t>
            </a:r>
            <a:r>
              <a:rPr lang="en-US" sz="3500" dirty="0" err="1">
                <a:solidFill>
                  <a:srgbClr val="205E55"/>
                </a:solidFill>
                <a:latin typeface="Roboto Condensed"/>
              </a:rPr>
              <a:t>các</a:t>
            </a:r>
            <a:r>
              <a:rPr lang="en-US" sz="3500" dirty="0">
                <a:solidFill>
                  <a:srgbClr val="205E55"/>
                </a:solidFill>
                <a:latin typeface="Roboto Condensed"/>
              </a:rPr>
              <a:t> </a:t>
            </a:r>
            <a:r>
              <a:rPr lang="en-US" sz="3500" dirty="0" err="1">
                <a:solidFill>
                  <a:srgbClr val="205E55"/>
                </a:solidFill>
                <a:latin typeface="Roboto Condensed"/>
              </a:rPr>
              <a:t>tổ</a:t>
            </a:r>
            <a:r>
              <a:rPr lang="en-US" sz="3500" dirty="0">
                <a:solidFill>
                  <a:srgbClr val="205E55"/>
                </a:solidFill>
                <a:latin typeface="Roboto Condensed"/>
              </a:rPr>
              <a:t> </a:t>
            </a:r>
            <a:r>
              <a:rPr lang="en-US" sz="3500" dirty="0" err="1">
                <a:solidFill>
                  <a:srgbClr val="205E55"/>
                </a:solidFill>
                <a:latin typeface="Roboto Condensed"/>
              </a:rPr>
              <a:t>chức</a:t>
            </a:r>
            <a:r>
              <a:rPr lang="en-US" sz="3500" dirty="0">
                <a:solidFill>
                  <a:srgbClr val="205E55"/>
                </a:solidFill>
                <a:latin typeface="Roboto Condensed"/>
              </a:rPr>
              <a:t> </a:t>
            </a:r>
            <a:r>
              <a:rPr lang="en-US" sz="3500" dirty="0" err="1">
                <a:solidFill>
                  <a:srgbClr val="205E55"/>
                </a:solidFill>
                <a:latin typeface="Roboto Condensed"/>
              </a:rPr>
              <a:t>quốc</a:t>
            </a:r>
            <a:r>
              <a:rPr lang="en-US" sz="3500" dirty="0">
                <a:solidFill>
                  <a:srgbClr val="205E55"/>
                </a:solidFill>
                <a:latin typeface="Roboto Condensed"/>
              </a:rPr>
              <a:t> </a:t>
            </a:r>
            <a:r>
              <a:rPr lang="en-US" sz="3500" dirty="0" err="1">
                <a:solidFill>
                  <a:srgbClr val="205E55"/>
                </a:solidFill>
                <a:latin typeface="Roboto Condensed"/>
              </a:rPr>
              <a:t>tế</a:t>
            </a:r>
            <a:r>
              <a:rPr lang="en-US" sz="3500" dirty="0">
                <a:solidFill>
                  <a:srgbClr val="205E55"/>
                </a:solidFill>
                <a:latin typeface="Roboto Condensed"/>
              </a:rPr>
              <a:t> </a:t>
            </a:r>
            <a:r>
              <a:rPr lang="en-US" sz="3500" dirty="0" err="1">
                <a:solidFill>
                  <a:srgbClr val="205E55"/>
                </a:solidFill>
                <a:latin typeface="Roboto Condensed"/>
              </a:rPr>
              <a:t>dù</a:t>
            </a:r>
            <a:r>
              <a:rPr lang="en-US" sz="3500" dirty="0">
                <a:solidFill>
                  <a:srgbClr val="205E55"/>
                </a:solidFill>
                <a:latin typeface="Roboto Condensed"/>
              </a:rPr>
              <a:t> </a:t>
            </a:r>
            <a:r>
              <a:rPr lang="en-US" sz="3500" dirty="0" err="1">
                <a:solidFill>
                  <a:srgbClr val="205E55"/>
                </a:solidFill>
                <a:latin typeface="Roboto Condensed"/>
              </a:rPr>
              <a:t>viết</a:t>
            </a:r>
            <a:r>
              <a:rPr lang="en-US" sz="3500" dirty="0">
                <a:solidFill>
                  <a:srgbClr val="205E55"/>
                </a:solidFill>
                <a:latin typeface="Roboto Condensed"/>
              </a:rPr>
              <a:t> </a:t>
            </a:r>
            <a:r>
              <a:rPr lang="en-US" sz="3500" dirty="0" err="1">
                <a:solidFill>
                  <a:srgbClr val="205E55"/>
                </a:solidFill>
                <a:latin typeface="Roboto Condensed"/>
              </a:rPr>
              <a:t>bằng</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Anh hay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Pháp</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Đức</a:t>
            </a:r>
            <a:r>
              <a:rPr lang="en-US" sz="3500" dirty="0">
                <a:solidFill>
                  <a:srgbClr val="205E55"/>
                </a:solidFill>
                <a:latin typeface="Roboto Condensed"/>
              </a:rPr>
              <a:t>,… </a:t>
            </a:r>
            <a:r>
              <a:rPr lang="en-US" sz="3500" dirty="0" err="1">
                <a:solidFill>
                  <a:srgbClr val="205E55"/>
                </a:solidFill>
                <a:latin typeface="Roboto Condensed"/>
              </a:rPr>
              <a:t>cũng</a:t>
            </a:r>
            <a:r>
              <a:rPr lang="en-US" sz="3500" dirty="0">
                <a:solidFill>
                  <a:srgbClr val="205E55"/>
                </a:solidFill>
                <a:latin typeface="Roboto Condensed"/>
              </a:rPr>
              <a:t> </a:t>
            </a:r>
            <a:r>
              <a:rPr lang="en-US" sz="3500" dirty="0" err="1">
                <a:solidFill>
                  <a:srgbClr val="205E55"/>
                </a:solidFill>
                <a:latin typeface="Roboto Condensed"/>
              </a:rPr>
              <a:t>cần</a:t>
            </a:r>
            <a:r>
              <a:rPr lang="en-US" sz="3500" dirty="0">
                <a:solidFill>
                  <a:srgbClr val="205E55"/>
                </a:solidFill>
                <a:latin typeface="Roboto Condensed"/>
              </a:rPr>
              <a:t> </a:t>
            </a:r>
            <a:r>
              <a:rPr lang="en-US" sz="3500" dirty="0" err="1">
                <a:solidFill>
                  <a:srgbClr val="205E55"/>
                </a:solidFill>
                <a:latin typeface="Roboto Condensed"/>
              </a:rPr>
              <a:t>được</a:t>
            </a:r>
            <a:r>
              <a:rPr lang="en-US" sz="3500" dirty="0">
                <a:solidFill>
                  <a:srgbClr val="205E55"/>
                </a:solidFill>
                <a:latin typeface="Roboto Condensed"/>
              </a:rPr>
              <a:t> </a:t>
            </a:r>
            <a:r>
              <a:rPr lang="en-US" sz="3500" dirty="0" err="1">
                <a:solidFill>
                  <a:srgbClr val="205E55"/>
                </a:solidFill>
                <a:latin typeface="Roboto Condensed"/>
              </a:rPr>
              <a:t>đọc</a:t>
            </a:r>
            <a:r>
              <a:rPr lang="en-US" sz="3500" dirty="0">
                <a:solidFill>
                  <a:srgbClr val="205E55"/>
                </a:solidFill>
                <a:latin typeface="Roboto Condensed"/>
              </a:rPr>
              <a:t> </a:t>
            </a:r>
            <a:r>
              <a:rPr lang="en-US" sz="3500" dirty="0" err="1">
                <a:solidFill>
                  <a:srgbClr val="205E55"/>
                </a:solidFill>
                <a:latin typeface="Roboto Condensed"/>
              </a:rPr>
              <a:t>theo</a:t>
            </a:r>
            <a:r>
              <a:rPr lang="en-US" sz="3500" dirty="0">
                <a:solidFill>
                  <a:srgbClr val="205E55"/>
                </a:solidFill>
                <a:latin typeface="Roboto Condensed"/>
              </a:rPr>
              <a:t> </a:t>
            </a:r>
            <a:r>
              <a:rPr lang="en-US" sz="3500" dirty="0" err="1">
                <a:solidFill>
                  <a:srgbClr val="205E55"/>
                </a:solidFill>
                <a:latin typeface="Roboto Condensed"/>
              </a:rPr>
              <a:t>tên</a:t>
            </a:r>
            <a:r>
              <a:rPr lang="en-US" sz="3500" dirty="0">
                <a:solidFill>
                  <a:srgbClr val="205E55"/>
                </a:solidFill>
                <a:latin typeface="Roboto Condensed"/>
              </a:rPr>
              <a:t> </a:t>
            </a:r>
            <a:r>
              <a:rPr lang="en-US" sz="3500" dirty="0" err="1">
                <a:solidFill>
                  <a:srgbClr val="205E55"/>
                </a:solidFill>
                <a:latin typeface="Roboto Condensed"/>
              </a:rPr>
              <a:t>chữ</a:t>
            </a:r>
            <a:r>
              <a:rPr lang="en-US" sz="3500" dirty="0">
                <a:solidFill>
                  <a:srgbClr val="205E55"/>
                </a:solidFill>
                <a:latin typeface="Roboto Condensed"/>
              </a:rPr>
              <a:t> </a:t>
            </a:r>
            <a:r>
              <a:rPr lang="en-US" sz="3500" dirty="0" err="1">
                <a:solidFill>
                  <a:srgbClr val="205E55"/>
                </a:solidFill>
                <a:latin typeface="Roboto Condensed"/>
              </a:rPr>
              <a:t>cái</a:t>
            </a:r>
            <a:r>
              <a:rPr lang="en-US" sz="3500" dirty="0">
                <a:solidFill>
                  <a:srgbClr val="205E55"/>
                </a:solidFill>
                <a:latin typeface="Roboto Condensed"/>
              </a:rPr>
              <a:t> </a:t>
            </a:r>
            <a:r>
              <a:rPr lang="en-US" sz="3500" dirty="0" err="1">
                <a:solidFill>
                  <a:srgbClr val="205E55"/>
                </a:solidFill>
                <a:latin typeface="Roboto Condensed"/>
              </a:rPr>
              <a:t>tiếng</a:t>
            </a:r>
            <a:r>
              <a:rPr lang="en-US" sz="3500" dirty="0">
                <a:solidFill>
                  <a:srgbClr val="205E55"/>
                </a:solidFill>
                <a:latin typeface="Roboto Condensed"/>
              </a:rPr>
              <a:t> </a:t>
            </a:r>
            <a:r>
              <a:rPr lang="en-US" sz="3500" dirty="0" err="1">
                <a:solidFill>
                  <a:srgbClr val="205E55"/>
                </a:solidFill>
                <a:latin typeface="Roboto Condensed"/>
              </a:rPr>
              <a:t>Việt</a:t>
            </a:r>
            <a:r>
              <a:rPr lang="en-US" sz="3500" dirty="0">
                <a:solidFill>
                  <a:srgbClr val="205E55"/>
                </a:solidFill>
                <a:latin typeface="Roboto Condensed"/>
              </a:rPr>
              <a:t>.</a:t>
            </a:r>
          </a:p>
        </p:txBody>
      </p:sp>
      <p:sp>
        <p:nvSpPr>
          <p:cNvPr id="16" name="TextBox 16"/>
          <p:cNvSpPr txBox="1"/>
          <p:nvPr/>
        </p:nvSpPr>
        <p:spPr>
          <a:xfrm>
            <a:off x="10480046" y="368300"/>
            <a:ext cx="6555361" cy="1235075"/>
          </a:xfrm>
          <a:prstGeom prst="rect">
            <a:avLst/>
          </a:prstGeom>
        </p:spPr>
        <p:txBody>
          <a:bodyPr lIns="0" tIns="0" rIns="0" bIns="0" rtlCol="0" anchor="t">
            <a:spAutoFit/>
          </a:bodyPr>
          <a:lstStyle/>
          <a:p>
            <a:pPr algn="just">
              <a:lnSpc>
                <a:spcPts val="4900"/>
              </a:lnSpc>
            </a:pPr>
            <a:r>
              <a:rPr lang="en-US" sz="3500" dirty="0">
                <a:solidFill>
                  <a:srgbClr val="518475"/>
                </a:solidFill>
                <a:latin typeface="Roboto Condensed Italics"/>
              </a:rPr>
              <a:t> </a:t>
            </a:r>
            <a:r>
              <a:rPr lang="en-US" sz="3500" dirty="0" err="1">
                <a:solidFill>
                  <a:srgbClr val="518475"/>
                </a:solidFill>
                <a:latin typeface="Roboto Condensed Italics"/>
              </a:rPr>
              <a:t>Hãy</a:t>
            </a:r>
            <a:r>
              <a:rPr lang="en-US" sz="3500" dirty="0">
                <a:solidFill>
                  <a:srgbClr val="518475"/>
                </a:solidFill>
                <a:latin typeface="Roboto Condensed Italics"/>
              </a:rPr>
              <a:t> </a:t>
            </a:r>
            <a:r>
              <a:rPr lang="en-US" sz="3500" dirty="0" err="1">
                <a:solidFill>
                  <a:srgbClr val="518475"/>
                </a:solidFill>
                <a:latin typeface="Roboto Condensed Italics"/>
              </a:rPr>
              <a:t>hoàn</a:t>
            </a:r>
            <a:r>
              <a:rPr lang="en-US" sz="3500" dirty="0">
                <a:solidFill>
                  <a:srgbClr val="518475"/>
                </a:solidFill>
                <a:latin typeface="Roboto Condensed Italics"/>
              </a:rPr>
              <a:t> </a:t>
            </a:r>
            <a:r>
              <a:rPr lang="en-US" sz="3500" dirty="0" err="1">
                <a:solidFill>
                  <a:srgbClr val="518475"/>
                </a:solidFill>
                <a:latin typeface="Roboto Condensed Italics"/>
              </a:rPr>
              <a:t>thiện</a:t>
            </a:r>
            <a:r>
              <a:rPr lang="en-US" sz="3500" dirty="0">
                <a:solidFill>
                  <a:srgbClr val="518475"/>
                </a:solidFill>
                <a:latin typeface="Roboto Condensed Italics"/>
              </a:rPr>
              <a:t> </a:t>
            </a:r>
            <a:r>
              <a:rPr lang="en-US" sz="3500" dirty="0" err="1">
                <a:solidFill>
                  <a:srgbClr val="518475"/>
                </a:solidFill>
                <a:latin typeface="Roboto Condensed Italics"/>
              </a:rPr>
              <a:t>thông</a:t>
            </a:r>
            <a:r>
              <a:rPr lang="en-US" sz="3500" dirty="0">
                <a:solidFill>
                  <a:srgbClr val="518475"/>
                </a:solidFill>
                <a:latin typeface="Roboto Condensed Italics"/>
              </a:rPr>
              <a:t> tin </a:t>
            </a:r>
            <a:r>
              <a:rPr lang="en-US" sz="3500" dirty="0" err="1">
                <a:solidFill>
                  <a:srgbClr val="518475"/>
                </a:solidFill>
                <a:latin typeface="Roboto Condensed Italics"/>
              </a:rPr>
              <a:t>phần</a:t>
            </a:r>
            <a:r>
              <a:rPr lang="en-US" sz="3500" dirty="0">
                <a:solidFill>
                  <a:srgbClr val="518475"/>
                </a:solidFill>
                <a:latin typeface="Roboto Condensed Italics"/>
              </a:rPr>
              <a:t> tri </a:t>
            </a:r>
            <a:r>
              <a:rPr lang="en-US" sz="3500" dirty="0" err="1">
                <a:solidFill>
                  <a:srgbClr val="518475"/>
                </a:solidFill>
                <a:latin typeface="Roboto Condensed Italics"/>
              </a:rPr>
              <a:t>thức</a:t>
            </a:r>
            <a:r>
              <a:rPr lang="en-US" sz="3500" dirty="0">
                <a:solidFill>
                  <a:srgbClr val="518475"/>
                </a:solidFill>
                <a:latin typeface="Roboto Condensed Italics"/>
              </a:rPr>
              <a:t> </a:t>
            </a:r>
            <a:r>
              <a:rPr lang="en-US" sz="3500" dirty="0" err="1">
                <a:solidFill>
                  <a:srgbClr val="518475"/>
                </a:solidFill>
                <a:latin typeface="Roboto Condensed Italics"/>
              </a:rPr>
              <a:t>Ngữ</a:t>
            </a:r>
            <a:r>
              <a:rPr lang="en-US" sz="3500" dirty="0">
                <a:solidFill>
                  <a:srgbClr val="518475"/>
                </a:solidFill>
                <a:latin typeface="Roboto Condensed Italics"/>
              </a:rPr>
              <a:t> </a:t>
            </a:r>
            <a:r>
              <a:rPr lang="en-US" sz="3500" dirty="0" err="1">
                <a:solidFill>
                  <a:srgbClr val="518475"/>
                </a:solidFill>
                <a:latin typeface="Roboto Condensed Italics"/>
              </a:rPr>
              <a:t>văn</a:t>
            </a:r>
            <a:r>
              <a:rPr lang="en-US" sz="3500" dirty="0">
                <a:solidFill>
                  <a:srgbClr val="518475"/>
                </a:solidFill>
                <a:latin typeface="Roboto Condensed Italics"/>
              </a:rPr>
              <a:t> </a:t>
            </a:r>
            <a:r>
              <a:rPr lang="en-US" sz="3500" dirty="0" err="1">
                <a:solidFill>
                  <a:srgbClr val="518475"/>
                </a:solidFill>
                <a:latin typeface="Roboto Condensed Italics"/>
              </a:rPr>
              <a:t>vào</a:t>
            </a:r>
            <a:r>
              <a:rPr lang="en-US" sz="3500" dirty="0">
                <a:solidFill>
                  <a:srgbClr val="518475"/>
                </a:solidFill>
                <a:latin typeface="Roboto Condensed Italics"/>
              </a:rPr>
              <a:t> </a:t>
            </a:r>
            <a:r>
              <a:rPr lang="en-US" sz="3500" dirty="0" err="1">
                <a:solidFill>
                  <a:srgbClr val="518475"/>
                </a:solidFill>
                <a:latin typeface="Roboto Condensed Italics"/>
              </a:rPr>
              <a:t>phiếu</a:t>
            </a:r>
            <a:r>
              <a:rPr lang="en-US" sz="3500" dirty="0">
                <a:solidFill>
                  <a:srgbClr val="518475"/>
                </a:solidFill>
                <a:latin typeface="Roboto Condensed Italics"/>
              </a:rPr>
              <a:t> </a:t>
            </a:r>
            <a:r>
              <a:rPr lang="en-US" sz="3500" dirty="0" err="1">
                <a:solidFill>
                  <a:srgbClr val="518475"/>
                </a:solidFill>
                <a:latin typeface="Roboto Condensed Italics"/>
              </a:rPr>
              <a:t>học</a:t>
            </a:r>
            <a:r>
              <a:rPr lang="en-US" sz="3500" dirty="0">
                <a:solidFill>
                  <a:srgbClr val="518475"/>
                </a:solidFill>
                <a:latin typeface="Roboto Condensed Italics"/>
              </a:rPr>
              <a:t> </a:t>
            </a:r>
            <a:r>
              <a:rPr lang="en-US" sz="3500" dirty="0" err="1">
                <a:solidFill>
                  <a:srgbClr val="518475"/>
                </a:solidFill>
                <a:latin typeface="Roboto Condensed Italics"/>
              </a:rPr>
              <a:t>tập</a:t>
            </a:r>
            <a:r>
              <a:rPr lang="en-US" sz="3500" dirty="0">
                <a:solidFill>
                  <a:srgbClr val="518475"/>
                </a:solidFill>
                <a:latin typeface="Roboto Condensed Italics"/>
              </a:rPr>
              <a:t> 1.1</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89343" y="562637"/>
            <a:ext cx="13764028" cy="6795989"/>
          </a:xfrm>
          <a:custGeom>
            <a:avLst/>
            <a:gdLst/>
            <a:ahLst/>
            <a:cxnLst/>
            <a:rect l="l" t="t" r="r" b="b"/>
            <a:pathLst>
              <a:path w="13764028" h="6795989">
                <a:moveTo>
                  <a:pt x="0" y="0"/>
                </a:moveTo>
                <a:lnTo>
                  <a:pt x="13764028" y="0"/>
                </a:lnTo>
                <a:lnTo>
                  <a:pt x="13764028" y="6795988"/>
                </a:lnTo>
                <a:lnTo>
                  <a:pt x="0" y="6795988"/>
                </a:lnTo>
                <a:lnTo>
                  <a:pt x="0" y="0"/>
                </a:lnTo>
                <a:close/>
              </a:path>
            </a:pathLst>
          </a:custGeom>
          <a:blipFill>
            <a:blip r:embed="rId2">
              <a:alphaModFix amt="42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27359"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a:off x="8482894" y="4954908"/>
            <a:ext cx="8776406" cy="3828707"/>
          </a:xfrm>
          <a:custGeom>
            <a:avLst/>
            <a:gdLst/>
            <a:ahLst/>
            <a:cxnLst/>
            <a:rect l="l" t="t" r="r" b="b"/>
            <a:pathLst>
              <a:path w="8776406" h="3828707">
                <a:moveTo>
                  <a:pt x="0" y="0"/>
                </a:moveTo>
                <a:lnTo>
                  <a:pt x="8776406" y="0"/>
                </a:lnTo>
                <a:lnTo>
                  <a:pt x="8776406" y="3828707"/>
                </a:lnTo>
                <a:lnTo>
                  <a:pt x="0" y="3828707"/>
                </a:lnTo>
                <a:lnTo>
                  <a:pt x="0" y="0"/>
                </a:lnTo>
                <a:close/>
              </a:path>
            </a:pathLst>
          </a:custGeom>
          <a:blipFill>
            <a:blip r:embed="rId4">
              <a:alphaModFix amt="99000"/>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279045" y="2093291"/>
            <a:ext cx="8027169" cy="7384615"/>
          </a:xfrm>
          <a:custGeom>
            <a:avLst/>
            <a:gdLst/>
            <a:ahLst/>
            <a:cxnLst/>
            <a:rect l="l" t="t" r="r" b="b"/>
            <a:pathLst>
              <a:path w="8027169" h="7384615">
                <a:moveTo>
                  <a:pt x="0" y="0"/>
                </a:moveTo>
                <a:lnTo>
                  <a:pt x="8027169" y="0"/>
                </a:lnTo>
                <a:lnTo>
                  <a:pt x="8027169" y="7384615"/>
                </a:lnTo>
                <a:lnTo>
                  <a:pt x="0" y="7384615"/>
                </a:lnTo>
                <a:lnTo>
                  <a:pt x="0" y="0"/>
                </a:lnTo>
                <a:close/>
              </a:path>
            </a:pathLst>
          </a:custGeom>
          <a:blipFill>
            <a:blip r:embed="rId6"/>
            <a:stretch>
              <a:fillRect l="-779" r="-779"/>
            </a:stretch>
          </a:blipFill>
        </p:spPr>
      </p:sp>
      <p:sp>
        <p:nvSpPr>
          <p:cNvPr id="7" name="TextBox 7"/>
          <p:cNvSpPr txBox="1"/>
          <p:nvPr/>
        </p:nvSpPr>
        <p:spPr>
          <a:xfrm>
            <a:off x="8763000" y="5861798"/>
            <a:ext cx="7902937" cy="1936749"/>
          </a:xfrm>
          <a:prstGeom prst="rect">
            <a:avLst/>
          </a:prstGeom>
        </p:spPr>
        <p:txBody>
          <a:bodyPr wrap="square" lIns="0" tIns="0" rIns="0" bIns="0" rtlCol="0" anchor="t">
            <a:spAutoFit/>
          </a:bodyPr>
          <a:lstStyle/>
          <a:p>
            <a:pPr algn="ctr">
              <a:lnSpc>
                <a:spcPts val="14651"/>
              </a:lnSpc>
              <a:spcBef>
                <a:spcPct val="0"/>
              </a:spcBef>
            </a:pPr>
            <a:r>
              <a:rPr lang="en-US" sz="14224" dirty="0">
                <a:solidFill>
                  <a:srgbClr val="9B8453"/>
                </a:solidFill>
                <a:latin typeface="#9Slide05 IcielSanelma"/>
              </a:rPr>
              <a:t>II. </a:t>
            </a:r>
            <a:r>
              <a:rPr lang="en-US" sz="14224" dirty="0" err="1">
                <a:solidFill>
                  <a:srgbClr val="9B8453"/>
                </a:solidFill>
                <a:latin typeface="#9Slide05 IcielSanelma"/>
              </a:rPr>
              <a:t>Luyện</a:t>
            </a:r>
            <a:r>
              <a:rPr lang="en-US" sz="14224" dirty="0">
                <a:solidFill>
                  <a:srgbClr val="9B8453"/>
                </a:solidFill>
                <a:latin typeface="#9Slide05 IcielSanelma"/>
              </a:rPr>
              <a:t> </a:t>
            </a:r>
            <a:r>
              <a:rPr lang="en-US" sz="14224" dirty="0" err="1">
                <a:solidFill>
                  <a:srgbClr val="9B8453"/>
                </a:solidFill>
                <a:latin typeface="#9Slide05 IcielSanelma"/>
              </a:rPr>
              <a:t>tập</a:t>
            </a:r>
            <a:endParaRPr lang="en-US" sz="14224" dirty="0">
              <a:solidFill>
                <a:srgbClr val="9B8453"/>
              </a:solidFill>
              <a:latin typeface="#9Slide05 IcielSanelm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59"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1028700" y="4967428"/>
            <a:ext cx="3086100" cy="4290872"/>
            <a:chOff x="0" y="0"/>
            <a:chExt cx="812800" cy="1130106"/>
          </a:xfrm>
        </p:grpSpPr>
        <p:sp>
          <p:nvSpPr>
            <p:cNvPr id="5" name="Freeform 5"/>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AF6556"/>
            </a:solidFill>
          </p:spPr>
        </p:sp>
        <p:sp>
          <p:nvSpPr>
            <p:cNvPr id="6" name="TextBox 6"/>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7" name="Group 7"/>
          <p:cNvGrpSpPr/>
          <p:nvPr/>
        </p:nvGrpSpPr>
        <p:grpSpPr>
          <a:xfrm>
            <a:off x="4460032" y="4967428"/>
            <a:ext cx="3086100" cy="4290872"/>
            <a:chOff x="0" y="0"/>
            <a:chExt cx="812800" cy="1130106"/>
          </a:xfrm>
        </p:grpSpPr>
        <p:sp>
          <p:nvSpPr>
            <p:cNvPr id="8" name="Freeform 8"/>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7CB79D"/>
            </a:solidFill>
          </p:spPr>
        </p:sp>
        <p:sp>
          <p:nvSpPr>
            <p:cNvPr id="9" name="TextBox 9"/>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0" name="Group 10"/>
          <p:cNvGrpSpPr/>
          <p:nvPr/>
        </p:nvGrpSpPr>
        <p:grpSpPr>
          <a:xfrm>
            <a:off x="7889032" y="4967428"/>
            <a:ext cx="3086100" cy="4290872"/>
            <a:chOff x="0" y="0"/>
            <a:chExt cx="812800" cy="1130106"/>
          </a:xfrm>
        </p:grpSpPr>
        <p:sp>
          <p:nvSpPr>
            <p:cNvPr id="11" name="Freeform 11"/>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C8B386"/>
            </a:solidFill>
          </p:spPr>
        </p:sp>
        <p:sp>
          <p:nvSpPr>
            <p:cNvPr id="12" name="TextBox 12"/>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3" name="Group 13"/>
          <p:cNvGrpSpPr/>
          <p:nvPr/>
        </p:nvGrpSpPr>
        <p:grpSpPr>
          <a:xfrm>
            <a:off x="11318032" y="4967428"/>
            <a:ext cx="3086100" cy="4290872"/>
            <a:chOff x="0" y="0"/>
            <a:chExt cx="812800" cy="1130106"/>
          </a:xfrm>
        </p:grpSpPr>
        <p:sp>
          <p:nvSpPr>
            <p:cNvPr id="14" name="Freeform 14"/>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79B1BD"/>
            </a:solidFill>
          </p:spPr>
        </p:sp>
        <p:sp>
          <p:nvSpPr>
            <p:cNvPr id="15" name="TextBox 15"/>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6" name="Group 16"/>
          <p:cNvGrpSpPr/>
          <p:nvPr/>
        </p:nvGrpSpPr>
        <p:grpSpPr>
          <a:xfrm>
            <a:off x="14841565" y="4967428"/>
            <a:ext cx="3086100" cy="4290872"/>
            <a:chOff x="0" y="0"/>
            <a:chExt cx="812800" cy="1130106"/>
          </a:xfrm>
        </p:grpSpPr>
        <p:sp>
          <p:nvSpPr>
            <p:cNvPr id="17" name="Freeform 17"/>
            <p:cNvSpPr/>
            <p:nvPr/>
          </p:nvSpPr>
          <p:spPr>
            <a:xfrm>
              <a:off x="0" y="0"/>
              <a:ext cx="812800" cy="1130106"/>
            </a:xfrm>
            <a:custGeom>
              <a:avLst/>
              <a:gdLst/>
              <a:ahLst/>
              <a:cxnLst/>
              <a:rect l="l" t="t" r="r" b="b"/>
              <a:pathLst>
                <a:path w="812800" h="1130106">
                  <a:moveTo>
                    <a:pt x="127941" y="0"/>
                  </a:moveTo>
                  <a:lnTo>
                    <a:pt x="684859" y="0"/>
                  </a:lnTo>
                  <a:cubicBezTo>
                    <a:pt x="718791" y="0"/>
                    <a:pt x="751333" y="13479"/>
                    <a:pt x="775327" y="37473"/>
                  </a:cubicBezTo>
                  <a:cubicBezTo>
                    <a:pt x="799321" y="61467"/>
                    <a:pt x="812800" y="94009"/>
                    <a:pt x="812800" y="127941"/>
                  </a:cubicBezTo>
                  <a:lnTo>
                    <a:pt x="812800" y="1002166"/>
                  </a:lnTo>
                  <a:cubicBezTo>
                    <a:pt x="812800" y="1036098"/>
                    <a:pt x="799321" y="1068640"/>
                    <a:pt x="775327" y="1092633"/>
                  </a:cubicBezTo>
                  <a:cubicBezTo>
                    <a:pt x="751333" y="1116627"/>
                    <a:pt x="718791" y="1130106"/>
                    <a:pt x="684859" y="1130106"/>
                  </a:cubicBezTo>
                  <a:lnTo>
                    <a:pt x="127941" y="1130106"/>
                  </a:lnTo>
                  <a:cubicBezTo>
                    <a:pt x="94009" y="1130106"/>
                    <a:pt x="61467" y="1116627"/>
                    <a:pt x="37473" y="1092633"/>
                  </a:cubicBezTo>
                  <a:cubicBezTo>
                    <a:pt x="13479" y="1068640"/>
                    <a:pt x="0" y="1036098"/>
                    <a:pt x="0" y="1002166"/>
                  </a:cubicBezTo>
                  <a:lnTo>
                    <a:pt x="0" y="127941"/>
                  </a:lnTo>
                  <a:cubicBezTo>
                    <a:pt x="0" y="94009"/>
                    <a:pt x="13479" y="61467"/>
                    <a:pt x="37473" y="37473"/>
                  </a:cubicBezTo>
                  <a:cubicBezTo>
                    <a:pt x="61467" y="13479"/>
                    <a:pt x="94009" y="0"/>
                    <a:pt x="127941" y="0"/>
                  </a:cubicBezTo>
                  <a:close/>
                </a:path>
              </a:pathLst>
            </a:custGeom>
            <a:solidFill>
              <a:srgbClr val="9ABF5A"/>
            </a:solidFill>
          </p:spPr>
        </p:sp>
        <p:sp>
          <p:nvSpPr>
            <p:cNvPr id="18" name="TextBox 18"/>
            <p:cNvSpPr txBox="1"/>
            <p:nvPr/>
          </p:nvSpPr>
          <p:spPr>
            <a:xfrm>
              <a:off x="0" y="19050"/>
              <a:ext cx="812800" cy="1111056"/>
            </a:xfrm>
            <a:prstGeom prst="rect">
              <a:avLst/>
            </a:prstGeom>
          </p:spPr>
          <p:txBody>
            <a:bodyPr lIns="50800" tIns="50800" rIns="50800" bIns="50800" rtlCol="0" anchor="ctr"/>
            <a:lstStyle/>
            <a:p>
              <a:pPr algn="ctr">
                <a:lnSpc>
                  <a:spcPts val="2025"/>
                </a:lnSpc>
              </a:pPr>
              <a:endParaRPr/>
            </a:p>
          </p:txBody>
        </p:sp>
      </p:grpSp>
      <p:grpSp>
        <p:nvGrpSpPr>
          <p:cNvPr id="19" name="Group 19"/>
          <p:cNvGrpSpPr/>
          <p:nvPr/>
        </p:nvGrpSpPr>
        <p:grpSpPr>
          <a:xfrm>
            <a:off x="1028700" y="3800810"/>
            <a:ext cx="3086100" cy="952166"/>
            <a:chOff x="0" y="0"/>
            <a:chExt cx="812800" cy="250776"/>
          </a:xfrm>
        </p:grpSpPr>
        <p:sp>
          <p:nvSpPr>
            <p:cNvPr id="20" name="Freeform 20"/>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B47265"/>
            </a:solidFill>
          </p:spPr>
        </p:sp>
        <p:sp>
          <p:nvSpPr>
            <p:cNvPr id="21" name="TextBox 21"/>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22" name="Group 22"/>
          <p:cNvGrpSpPr/>
          <p:nvPr/>
        </p:nvGrpSpPr>
        <p:grpSpPr>
          <a:xfrm>
            <a:off x="4460032" y="3800810"/>
            <a:ext cx="3086100" cy="952166"/>
            <a:chOff x="0" y="0"/>
            <a:chExt cx="812800" cy="250776"/>
          </a:xfrm>
        </p:grpSpPr>
        <p:sp>
          <p:nvSpPr>
            <p:cNvPr id="23" name="Freeform 23"/>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93D8BA"/>
            </a:solidFill>
          </p:spPr>
        </p:sp>
        <p:sp>
          <p:nvSpPr>
            <p:cNvPr id="24" name="TextBox 24"/>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25" name="Group 25"/>
          <p:cNvGrpSpPr/>
          <p:nvPr/>
        </p:nvGrpSpPr>
        <p:grpSpPr>
          <a:xfrm>
            <a:off x="7889032" y="3800810"/>
            <a:ext cx="3086100" cy="952166"/>
            <a:chOff x="0" y="0"/>
            <a:chExt cx="812800" cy="250776"/>
          </a:xfrm>
        </p:grpSpPr>
        <p:sp>
          <p:nvSpPr>
            <p:cNvPr id="26" name="Freeform 26"/>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C8B68C"/>
            </a:solidFill>
          </p:spPr>
        </p:sp>
        <p:sp>
          <p:nvSpPr>
            <p:cNvPr id="27" name="TextBox 27"/>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28" name="Group 28"/>
          <p:cNvGrpSpPr/>
          <p:nvPr/>
        </p:nvGrpSpPr>
        <p:grpSpPr>
          <a:xfrm>
            <a:off x="11318032" y="3800810"/>
            <a:ext cx="3086100" cy="952166"/>
            <a:chOff x="0" y="0"/>
            <a:chExt cx="812800" cy="250776"/>
          </a:xfrm>
        </p:grpSpPr>
        <p:sp>
          <p:nvSpPr>
            <p:cNvPr id="29" name="Freeform 29"/>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85C6D4"/>
            </a:solidFill>
          </p:spPr>
        </p:sp>
        <p:sp>
          <p:nvSpPr>
            <p:cNvPr id="30" name="TextBox 30"/>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grpSp>
        <p:nvGrpSpPr>
          <p:cNvPr id="31" name="Group 31"/>
          <p:cNvGrpSpPr/>
          <p:nvPr/>
        </p:nvGrpSpPr>
        <p:grpSpPr>
          <a:xfrm>
            <a:off x="14841565" y="3800810"/>
            <a:ext cx="3086100" cy="952166"/>
            <a:chOff x="0" y="0"/>
            <a:chExt cx="812800" cy="250776"/>
          </a:xfrm>
        </p:grpSpPr>
        <p:sp>
          <p:nvSpPr>
            <p:cNvPr id="32" name="Freeform 32"/>
            <p:cNvSpPr/>
            <p:nvPr/>
          </p:nvSpPr>
          <p:spPr>
            <a:xfrm>
              <a:off x="0" y="0"/>
              <a:ext cx="812800" cy="250776"/>
            </a:xfrm>
            <a:custGeom>
              <a:avLst/>
              <a:gdLst/>
              <a:ahLst/>
              <a:cxnLst/>
              <a:rect l="l" t="t" r="r" b="b"/>
              <a:pathLst>
                <a:path w="812800" h="250776">
                  <a:moveTo>
                    <a:pt x="125388" y="0"/>
                  </a:moveTo>
                  <a:lnTo>
                    <a:pt x="687412" y="0"/>
                  </a:lnTo>
                  <a:cubicBezTo>
                    <a:pt x="720667" y="0"/>
                    <a:pt x="752560" y="13210"/>
                    <a:pt x="776075" y="36725"/>
                  </a:cubicBezTo>
                  <a:cubicBezTo>
                    <a:pt x="799590" y="60240"/>
                    <a:pt x="812800" y="92133"/>
                    <a:pt x="812800" y="125388"/>
                  </a:cubicBezTo>
                  <a:lnTo>
                    <a:pt x="812800" y="125388"/>
                  </a:lnTo>
                  <a:cubicBezTo>
                    <a:pt x="812800" y="158643"/>
                    <a:pt x="799590" y="190536"/>
                    <a:pt x="776075" y="214051"/>
                  </a:cubicBezTo>
                  <a:cubicBezTo>
                    <a:pt x="752560" y="237566"/>
                    <a:pt x="720667" y="250776"/>
                    <a:pt x="687412" y="250776"/>
                  </a:cubicBezTo>
                  <a:lnTo>
                    <a:pt x="125388" y="250776"/>
                  </a:lnTo>
                  <a:cubicBezTo>
                    <a:pt x="92133" y="250776"/>
                    <a:pt x="60240" y="237566"/>
                    <a:pt x="36725" y="214051"/>
                  </a:cubicBezTo>
                  <a:cubicBezTo>
                    <a:pt x="13210" y="190536"/>
                    <a:pt x="0" y="158643"/>
                    <a:pt x="0" y="125388"/>
                  </a:cubicBezTo>
                  <a:lnTo>
                    <a:pt x="0" y="125388"/>
                  </a:lnTo>
                  <a:cubicBezTo>
                    <a:pt x="0" y="92133"/>
                    <a:pt x="13210" y="60240"/>
                    <a:pt x="36725" y="36725"/>
                  </a:cubicBezTo>
                  <a:cubicBezTo>
                    <a:pt x="60240" y="13210"/>
                    <a:pt x="92133" y="0"/>
                    <a:pt x="125388" y="0"/>
                  </a:cubicBezTo>
                  <a:close/>
                </a:path>
              </a:pathLst>
            </a:custGeom>
            <a:solidFill>
              <a:srgbClr val="AED768"/>
            </a:solidFill>
          </p:spPr>
        </p:sp>
        <p:sp>
          <p:nvSpPr>
            <p:cNvPr id="33" name="TextBox 33"/>
            <p:cNvSpPr txBox="1"/>
            <p:nvPr/>
          </p:nvSpPr>
          <p:spPr>
            <a:xfrm>
              <a:off x="0" y="19050"/>
              <a:ext cx="812800" cy="231726"/>
            </a:xfrm>
            <a:prstGeom prst="rect">
              <a:avLst/>
            </a:prstGeom>
          </p:spPr>
          <p:txBody>
            <a:bodyPr lIns="50800" tIns="50800" rIns="50800" bIns="50800" rtlCol="0" anchor="ctr"/>
            <a:lstStyle/>
            <a:p>
              <a:pPr algn="ctr">
                <a:lnSpc>
                  <a:spcPts val="2025"/>
                </a:lnSpc>
              </a:pPr>
              <a:endParaRPr/>
            </a:p>
          </p:txBody>
        </p:sp>
      </p:grpSp>
      <p:sp>
        <p:nvSpPr>
          <p:cNvPr id="34" name="Freeform 34"/>
          <p:cNvSpPr/>
          <p:nvPr/>
        </p:nvSpPr>
        <p:spPr>
          <a:xfrm>
            <a:off x="777459" y="-2223"/>
            <a:ext cx="3762686" cy="3583958"/>
          </a:xfrm>
          <a:custGeom>
            <a:avLst/>
            <a:gdLst/>
            <a:ahLst/>
            <a:cxnLst/>
            <a:rect l="l" t="t" r="r" b="b"/>
            <a:pathLst>
              <a:path w="3762686" h="3583958">
                <a:moveTo>
                  <a:pt x="0" y="0"/>
                </a:moveTo>
                <a:lnTo>
                  <a:pt x="3762686" y="0"/>
                </a:lnTo>
                <a:lnTo>
                  <a:pt x="3762686" y="3583958"/>
                </a:lnTo>
                <a:lnTo>
                  <a:pt x="0" y="358395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5" name="TextBox 35"/>
          <p:cNvSpPr txBox="1"/>
          <p:nvPr/>
        </p:nvSpPr>
        <p:spPr>
          <a:xfrm>
            <a:off x="9753600" y="1028700"/>
            <a:ext cx="3076724" cy="500137"/>
          </a:xfrm>
          <a:prstGeom prst="rect">
            <a:avLst/>
          </a:prstGeom>
        </p:spPr>
        <p:txBody>
          <a:bodyPr wrap="square" lIns="0" tIns="0" rIns="0" bIns="0" rtlCol="0" anchor="t">
            <a:spAutoFit/>
          </a:bodyPr>
          <a:lstStyle/>
          <a:p>
            <a:pPr algn="ctr">
              <a:lnSpc>
                <a:spcPts val="3896"/>
              </a:lnSpc>
              <a:spcBef>
                <a:spcPct val="0"/>
              </a:spcBef>
            </a:pPr>
            <a:r>
              <a:rPr lang="en-US" sz="3783" dirty="0">
                <a:solidFill>
                  <a:srgbClr val="AD5847"/>
                </a:solidFill>
                <a:latin typeface="Roboto Condensed Bold"/>
              </a:rPr>
              <a:t>THỬ THÁCH 1.</a:t>
            </a:r>
          </a:p>
        </p:txBody>
      </p:sp>
      <p:sp>
        <p:nvSpPr>
          <p:cNvPr id="36" name="TextBox 36"/>
          <p:cNvSpPr txBox="1"/>
          <p:nvPr/>
        </p:nvSpPr>
        <p:spPr>
          <a:xfrm>
            <a:off x="4540145" y="1883618"/>
            <a:ext cx="13387520" cy="1517142"/>
          </a:xfrm>
          <a:prstGeom prst="rect">
            <a:avLst/>
          </a:prstGeom>
        </p:spPr>
        <p:txBody>
          <a:bodyPr lIns="0" tIns="0" rIns="0" bIns="0" rtlCol="0" anchor="t">
            <a:spAutoFit/>
          </a:bodyPr>
          <a:lstStyle/>
          <a:p>
            <a:pPr algn="just">
              <a:lnSpc>
                <a:spcPts val="3998"/>
              </a:lnSpc>
            </a:pPr>
            <a:r>
              <a:rPr lang="en-US" sz="3099" dirty="0" err="1">
                <a:solidFill>
                  <a:srgbClr val="AD5847"/>
                </a:solidFill>
                <a:latin typeface="Roboto Condensed Bold"/>
              </a:rPr>
              <a:t>Nhiệm</a:t>
            </a:r>
            <a:r>
              <a:rPr lang="en-US" sz="3099" dirty="0">
                <a:solidFill>
                  <a:srgbClr val="AD5847"/>
                </a:solidFill>
                <a:latin typeface="Roboto Condensed Bold"/>
              </a:rPr>
              <a:t> </a:t>
            </a:r>
            <a:r>
              <a:rPr lang="en-US" sz="3099" dirty="0" err="1">
                <a:solidFill>
                  <a:srgbClr val="AD5847"/>
                </a:solidFill>
                <a:latin typeface="Roboto Condensed Bold"/>
              </a:rPr>
              <a:t>vụ</a:t>
            </a:r>
            <a:r>
              <a:rPr lang="en-US" sz="3099" dirty="0">
                <a:solidFill>
                  <a:srgbClr val="AD5847"/>
                </a:solidFill>
                <a:latin typeface="Roboto Condensed Bold"/>
              </a:rPr>
              <a:t>:</a:t>
            </a:r>
            <a:r>
              <a:rPr lang="en-US" sz="3099" dirty="0">
                <a:solidFill>
                  <a:srgbClr val="AD5847"/>
                </a:solidFill>
                <a:latin typeface="Roboto Condensed"/>
              </a:rPr>
              <a:t> </a:t>
            </a:r>
            <a:r>
              <a:rPr lang="en-US" sz="3099" dirty="0" err="1">
                <a:solidFill>
                  <a:srgbClr val="AD5847"/>
                </a:solidFill>
                <a:latin typeface="Roboto Condensed"/>
              </a:rPr>
              <a:t>Lớp</a:t>
            </a:r>
            <a:r>
              <a:rPr lang="en-US" sz="3099" dirty="0">
                <a:solidFill>
                  <a:srgbClr val="AD5847"/>
                </a:solidFill>
                <a:latin typeface="Roboto Condensed"/>
              </a:rPr>
              <a:t> chia </a:t>
            </a:r>
            <a:r>
              <a:rPr lang="en-US" sz="3099" dirty="0" err="1">
                <a:solidFill>
                  <a:srgbClr val="AD5847"/>
                </a:solidFill>
                <a:latin typeface="Roboto Condensed"/>
              </a:rPr>
              <a:t>thành</a:t>
            </a:r>
            <a:r>
              <a:rPr lang="en-US" sz="3099" dirty="0">
                <a:solidFill>
                  <a:srgbClr val="AD5847"/>
                </a:solidFill>
                <a:latin typeface="Roboto Condensed"/>
              </a:rPr>
              <a:t> 5 </a:t>
            </a:r>
            <a:r>
              <a:rPr lang="en-US" sz="3099" dirty="0" err="1">
                <a:solidFill>
                  <a:srgbClr val="AD5847"/>
                </a:solidFill>
                <a:latin typeface="Roboto Condensed"/>
              </a:rPr>
              <a:t>nhóm</a:t>
            </a:r>
            <a:r>
              <a:rPr lang="en-US" sz="3099" dirty="0">
                <a:solidFill>
                  <a:srgbClr val="AD5847"/>
                </a:solidFill>
                <a:latin typeface="Roboto Condensed"/>
              </a:rPr>
              <a:t>. </a:t>
            </a:r>
            <a:r>
              <a:rPr lang="en-US" sz="3099" dirty="0" err="1">
                <a:solidFill>
                  <a:srgbClr val="AD5847"/>
                </a:solidFill>
                <a:latin typeface="Roboto Condensed"/>
              </a:rPr>
              <a:t>Mỗi</a:t>
            </a:r>
            <a:r>
              <a:rPr lang="en-US" sz="3099" dirty="0">
                <a:solidFill>
                  <a:srgbClr val="AD5847"/>
                </a:solidFill>
                <a:latin typeface="Roboto Condensed"/>
              </a:rPr>
              <a:t> </a:t>
            </a:r>
            <a:r>
              <a:rPr lang="en-US" sz="3099" dirty="0" err="1">
                <a:solidFill>
                  <a:srgbClr val="AD5847"/>
                </a:solidFill>
                <a:latin typeface="Roboto Condensed"/>
              </a:rPr>
              <a:t>nhóm</a:t>
            </a:r>
            <a:r>
              <a:rPr lang="en-US" sz="3099" dirty="0">
                <a:solidFill>
                  <a:srgbClr val="AD5847"/>
                </a:solidFill>
                <a:latin typeface="Roboto Condensed"/>
              </a:rPr>
              <a:t> </a:t>
            </a:r>
            <a:r>
              <a:rPr lang="en-US" sz="3099" dirty="0" err="1">
                <a:solidFill>
                  <a:srgbClr val="AD5847"/>
                </a:solidFill>
                <a:latin typeface="Roboto Condensed"/>
              </a:rPr>
              <a:t>liệt</a:t>
            </a:r>
            <a:r>
              <a:rPr lang="en-US" sz="3099" dirty="0">
                <a:solidFill>
                  <a:srgbClr val="AD5847"/>
                </a:solidFill>
                <a:latin typeface="Roboto Condensed"/>
              </a:rPr>
              <a:t> </a:t>
            </a:r>
            <a:r>
              <a:rPr lang="en-US" sz="3099" dirty="0" err="1">
                <a:solidFill>
                  <a:srgbClr val="AD5847"/>
                </a:solidFill>
                <a:latin typeface="Roboto Condensed"/>
              </a:rPr>
              <a:t>kê</a:t>
            </a:r>
            <a:r>
              <a:rPr lang="en-US" sz="3099" dirty="0">
                <a:solidFill>
                  <a:srgbClr val="AD5847"/>
                </a:solidFill>
                <a:latin typeface="Roboto Condensed"/>
              </a:rPr>
              <a:t> 03 </a:t>
            </a:r>
            <a:r>
              <a:rPr lang="en-US" sz="3099" dirty="0" err="1">
                <a:solidFill>
                  <a:srgbClr val="AD5847"/>
                </a:solidFill>
                <a:latin typeface="Roboto Condensed"/>
              </a:rPr>
              <a:t>tên</a:t>
            </a:r>
            <a:r>
              <a:rPr lang="en-US" sz="3099" dirty="0">
                <a:solidFill>
                  <a:srgbClr val="AD5847"/>
                </a:solidFill>
                <a:latin typeface="Roboto Condensed"/>
              </a:rPr>
              <a:t> </a:t>
            </a:r>
            <a:r>
              <a:rPr lang="en-US" sz="3099" dirty="0" err="1">
                <a:solidFill>
                  <a:srgbClr val="AD5847"/>
                </a:solidFill>
                <a:latin typeface="Roboto Condensed"/>
              </a:rPr>
              <a:t>viết</a:t>
            </a:r>
            <a:r>
              <a:rPr lang="en-US" sz="3099" dirty="0">
                <a:solidFill>
                  <a:srgbClr val="AD5847"/>
                </a:solidFill>
                <a:latin typeface="Roboto Condensed"/>
              </a:rPr>
              <a:t> </a:t>
            </a:r>
            <a:r>
              <a:rPr lang="en-US" sz="3099" dirty="0" err="1">
                <a:solidFill>
                  <a:srgbClr val="AD5847"/>
                </a:solidFill>
                <a:latin typeface="Roboto Condensed"/>
              </a:rPr>
              <a:t>tắt</a:t>
            </a:r>
            <a:r>
              <a:rPr lang="en-US" sz="3099" dirty="0">
                <a:solidFill>
                  <a:srgbClr val="AD5847"/>
                </a:solidFill>
                <a:latin typeface="Roboto Condensed"/>
              </a:rPr>
              <a:t> </a:t>
            </a:r>
            <a:r>
              <a:rPr lang="en-US" sz="3099" dirty="0" err="1">
                <a:solidFill>
                  <a:srgbClr val="AD5847"/>
                </a:solidFill>
                <a:latin typeface="Roboto Condensed"/>
              </a:rPr>
              <a:t>và</a:t>
            </a:r>
            <a:r>
              <a:rPr lang="en-US" sz="3099" dirty="0">
                <a:solidFill>
                  <a:srgbClr val="AD5847"/>
                </a:solidFill>
                <a:latin typeface="Roboto Condensed"/>
              </a:rPr>
              <a:t> </a:t>
            </a:r>
            <a:r>
              <a:rPr lang="en-US" sz="3099" dirty="0" err="1">
                <a:solidFill>
                  <a:srgbClr val="AD5847"/>
                </a:solidFill>
                <a:latin typeface="Roboto Condensed"/>
              </a:rPr>
              <a:t>tìm</a:t>
            </a:r>
            <a:r>
              <a:rPr lang="en-US" sz="3099" dirty="0">
                <a:solidFill>
                  <a:srgbClr val="AD5847"/>
                </a:solidFill>
                <a:latin typeface="Roboto Condensed"/>
              </a:rPr>
              <a:t> </a:t>
            </a:r>
            <a:r>
              <a:rPr lang="en-US" sz="3099" dirty="0" err="1">
                <a:solidFill>
                  <a:srgbClr val="AD5847"/>
                </a:solidFill>
                <a:latin typeface="Roboto Condensed"/>
              </a:rPr>
              <a:t>kiếm</a:t>
            </a:r>
            <a:r>
              <a:rPr lang="en-US" sz="3099" dirty="0">
                <a:solidFill>
                  <a:srgbClr val="AD5847"/>
                </a:solidFill>
                <a:latin typeface="Roboto Condensed"/>
              </a:rPr>
              <a:t> </a:t>
            </a:r>
            <a:r>
              <a:rPr lang="en-US" sz="3099" dirty="0" err="1">
                <a:solidFill>
                  <a:srgbClr val="AD5847"/>
                </a:solidFill>
                <a:latin typeface="Roboto Condensed"/>
              </a:rPr>
              <a:t>thông</a:t>
            </a:r>
            <a:r>
              <a:rPr lang="en-US" sz="3099" dirty="0">
                <a:solidFill>
                  <a:srgbClr val="AD5847"/>
                </a:solidFill>
                <a:latin typeface="Roboto Condensed"/>
              </a:rPr>
              <a:t> tin </a:t>
            </a:r>
            <a:r>
              <a:rPr lang="en-US" sz="3099" dirty="0" err="1">
                <a:solidFill>
                  <a:srgbClr val="AD5847"/>
                </a:solidFill>
                <a:latin typeface="Roboto Condensed"/>
              </a:rPr>
              <a:t>về</a:t>
            </a:r>
            <a:r>
              <a:rPr lang="en-US" sz="3099" dirty="0">
                <a:solidFill>
                  <a:srgbClr val="AD5847"/>
                </a:solidFill>
                <a:latin typeface="Roboto Condensed"/>
              </a:rPr>
              <a:t> </a:t>
            </a:r>
            <a:r>
              <a:rPr lang="en-US" sz="3099" dirty="0" err="1">
                <a:solidFill>
                  <a:srgbClr val="AD5847"/>
                </a:solidFill>
                <a:latin typeface="Roboto Condensed"/>
              </a:rPr>
              <a:t>các</a:t>
            </a:r>
            <a:r>
              <a:rPr lang="en-US" sz="3099" dirty="0">
                <a:solidFill>
                  <a:srgbClr val="AD5847"/>
                </a:solidFill>
                <a:latin typeface="Roboto Condensed"/>
              </a:rPr>
              <a:t> </a:t>
            </a:r>
            <a:r>
              <a:rPr lang="en-US" sz="3099" dirty="0" err="1">
                <a:solidFill>
                  <a:srgbClr val="AD5847"/>
                </a:solidFill>
                <a:latin typeface="Roboto Condensed"/>
              </a:rPr>
              <a:t>tổ</a:t>
            </a:r>
            <a:r>
              <a:rPr lang="en-US" sz="3099" dirty="0">
                <a:solidFill>
                  <a:srgbClr val="AD5847"/>
                </a:solidFill>
                <a:latin typeface="Roboto Condensed"/>
              </a:rPr>
              <a:t> </a:t>
            </a:r>
            <a:r>
              <a:rPr lang="en-US" sz="3099" dirty="0" err="1">
                <a:solidFill>
                  <a:srgbClr val="AD5847"/>
                </a:solidFill>
                <a:latin typeface="Roboto Condensed"/>
              </a:rPr>
              <a:t>chức</a:t>
            </a:r>
            <a:r>
              <a:rPr lang="en-US" sz="3099" dirty="0">
                <a:solidFill>
                  <a:srgbClr val="AD5847"/>
                </a:solidFill>
                <a:latin typeface="Roboto Condensed"/>
              </a:rPr>
              <a:t> </a:t>
            </a:r>
            <a:r>
              <a:rPr lang="en-US" sz="3099" dirty="0" err="1">
                <a:solidFill>
                  <a:srgbClr val="AD5847"/>
                </a:solidFill>
                <a:latin typeface="Roboto Condensed"/>
              </a:rPr>
              <a:t>quốc</a:t>
            </a:r>
            <a:r>
              <a:rPr lang="en-US" sz="3099" dirty="0">
                <a:solidFill>
                  <a:srgbClr val="AD5847"/>
                </a:solidFill>
                <a:latin typeface="Roboto Condensed"/>
              </a:rPr>
              <a:t> </a:t>
            </a:r>
            <a:r>
              <a:rPr lang="en-US" sz="3099" dirty="0" err="1">
                <a:solidFill>
                  <a:srgbClr val="AD5847"/>
                </a:solidFill>
                <a:latin typeface="Roboto Condensed"/>
              </a:rPr>
              <a:t>tế</a:t>
            </a:r>
            <a:r>
              <a:rPr lang="en-US" sz="3099" dirty="0">
                <a:solidFill>
                  <a:srgbClr val="AD5847"/>
                </a:solidFill>
                <a:latin typeface="Roboto Condensed"/>
              </a:rPr>
              <a:t> (logo, </a:t>
            </a:r>
            <a:r>
              <a:rPr lang="en-US" sz="3099" dirty="0" err="1">
                <a:solidFill>
                  <a:srgbClr val="AD5847"/>
                </a:solidFill>
                <a:latin typeface="Roboto Condensed"/>
              </a:rPr>
              <a:t>tên</a:t>
            </a:r>
            <a:r>
              <a:rPr lang="en-US" sz="3099" dirty="0">
                <a:solidFill>
                  <a:srgbClr val="AD5847"/>
                </a:solidFill>
                <a:latin typeface="Roboto Condensed"/>
              </a:rPr>
              <a:t> </a:t>
            </a:r>
            <a:r>
              <a:rPr lang="en-US" sz="3099" dirty="0" err="1">
                <a:solidFill>
                  <a:srgbClr val="AD5847"/>
                </a:solidFill>
                <a:latin typeface="Roboto Condensed"/>
              </a:rPr>
              <a:t>tiếng</a:t>
            </a:r>
            <a:r>
              <a:rPr lang="en-US" sz="3099" dirty="0">
                <a:solidFill>
                  <a:srgbClr val="AD5847"/>
                </a:solidFill>
                <a:latin typeface="Roboto Condensed"/>
              </a:rPr>
              <a:t> </a:t>
            </a:r>
            <a:r>
              <a:rPr lang="en-US" sz="3099" dirty="0" err="1">
                <a:solidFill>
                  <a:srgbClr val="AD5847"/>
                </a:solidFill>
                <a:latin typeface="Roboto Condensed"/>
              </a:rPr>
              <a:t>anh</a:t>
            </a:r>
            <a:r>
              <a:rPr lang="en-US" sz="3099" dirty="0">
                <a:solidFill>
                  <a:srgbClr val="AD5847"/>
                </a:solidFill>
                <a:latin typeface="Roboto Condensed"/>
              </a:rPr>
              <a:t>, </a:t>
            </a:r>
            <a:r>
              <a:rPr lang="en-US" sz="3099" dirty="0" err="1">
                <a:solidFill>
                  <a:srgbClr val="AD5847"/>
                </a:solidFill>
                <a:latin typeface="Roboto Condensed"/>
              </a:rPr>
              <a:t>tên</a:t>
            </a:r>
            <a:r>
              <a:rPr lang="en-US" sz="3099" dirty="0">
                <a:solidFill>
                  <a:srgbClr val="AD5847"/>
                </a:solidFill>
                <a:latin typeface="Roboto Condensed"/>
              </a:rPr>
              <a:t> </a:t>
            </a:r>
            <a:r>
              <a:rPr lang="en-US" sz="3099" dirty="0" err="1">
                <a:solidFill>
                  <a:srgbClr val="AD5847"/>
                </a:solidFill>
                <a:latin typeface="Roboto Condensed"/>
              </a:rPr>
              <a:t>tiếng</a:t>
            </a:r>
            <a:r>
              <a:rPr lang="en-US" sz="3099" dirty="0">
                <a:solidFill>
                  <a:srgbClr val="AD5847"/>
                </a:solidFill>
                <a:latin typeface="Roboto Condensed"/>
              </a:rPr>
              <a:t> </a:t>
            </a:r>
            <a:r>
              <a:rPr lang="en-US" sz="3099" dirty="0" err="1">
                <a:solidFill>
                  <a:srgbClr val="AD5847"/>
                </a:solidFill>
                <a:latin typeface="Roboto Condensed"/>
              </a:rPr>
              <a:t>Việt</a:t>
            </a:r>
            <a:r>
              <a:rPr lang="en-US" sz="3099" dirty="0">
                <a:solidFill>
                  <a:srgbClr val="AD5847"/>
                </a:solidFill>
                <a:latin typeface="Roboto Condensed"/>
              </a:rPr>
              <a:t>, </a:t>
            </a:r>
            <a:r>
              <a:rPr lang="en-US" sz="3099" dirty="0" err="1">
                <a:solidFill>
                  <a:srgbClr val="AD5847"/>
                </a:solidFill>
                <a:latin typeface="Roboto Condensed"/>
              </a:rPr>
              <a:t>năm</a:t>
            </a:r>
            <a:r>
              <a:rPr lang="en-US" sz="3099" dirty="0">
                <a:solidFill>
                  <a:srgbClr val="AD5847"/>
                </a:solidFill>
                <a:latin typeface="Roboto Condensed"/>
              </a:rPr>
              <a:t> </a:t>
            </a:r>
            <a:r>
              <a:rPr lang="en-US" sz="3099" dirty="0" err="1">
                <a:solidFill>
                  <a:srgbClr val="AD5847"/>
                </a:solidFill>
                <a:latin typeface="Roboto Condensed"/>
              </a:rPr>
              <a:t>thành</a:t>
            </a:r>
            <a:r>
              <a:rPr lang="en-US" sz="3099" dirty="0">
                <a:solidFill>
                  <a:srgbClr val="AD5847"/>
                </a:solidFill>
                <a:latin typeface="Roboto Condensed"/>
              </a:rPr>
              <a:t> </a:t>
            </a:r>
            <a:r>
              <a:rPr lang="en-US" sz="3099" dirty="0" err="1">
                <a:solidFill>
                  <a:srgbClr val="AD5847"/>
                </a:solidFill>
                <a:latin typeface="Roboto Condensed"/>
              </a:rPr>
              <a:t>lập</a:t>
            </a:r>
            <a:r>
              <a:rPr lang="en-US" sz="3099" dirty="0">
                <a:solidFill>
                  <a:srgbClr val="AD5847"/>
                </a:solidFill>
                <a:latin typeface="Roboto Condensed"/>
              </a:rPr>
              <a:t>, </a:t>
            </a:r>
            <a:r>
              <a:rPr lang="en-US" sz="3099" dirty="0" err="1">
                <a:solidFill>
                  <a:srgbClr val="AD5847"/>
                </a:solidFill>
                <a:latin typeface="Roboto Condensed"/>
              </a:rPr>
              <a:t>trụ</a:t>
            </a:r>
            <a:r>
              <a:rPr lang="en-US" sz="3099" dirty="0">
                <a:solidFill>
                  <a:srgbClr val="AD5847"/>
                </a:solidFill>
                <a:latin typeface="Roboto Condensed"/>
              </a:rPr>
              <a:t> </a:t>
            </a:r>
            <a:r>
              <a:rPr lang="en-US" sz="3099" dirty="0" err="1">
                <a:solidFill>
                  <a:srgbClr val="AD5847"/>
                </a:solidFill>
                <a:latin typeface="Roboto Condensed"/>
              </a:rPr>
              <a:t>sở</a:t>
            </a:r>
            <a:r>
              <a:rPr lang="en-US" sz="3099" dirty="0">
                <a:solidFill>
                  <a:srgbClr val="AD5847"/>
                </a:solidFill>
                <a:latin typeface="Roboto Condensed"/>
              </a:rPr>
              <a:t> </a:t>
            </a:r>
            <a:r>
              <a:rPr lang="en-US" sz="3099" dirty="0" err="1">
                <a:solidFill>
                  <a:srgbClr val="AD5847"/>
                </a:solidFill>
                <a:latin typeface="Roboto Condensed"/>
              </a:rPr>
              <a:t>chính</a:t>
            </a:r>
            <a:r>
              <a:rPr lang="en-US" sz="3099" dirty="0">
                <a:solidFill>
                  <a:srgbClr val="AD5847"/>
                </a:solidFill>
                <a:latin typeface="Roboto Condensed"/>
              </a:rPr>
              <a:t>, </a:t>
            </a:r>
            <a:r>
              <a:rPr lang="en-US" sz="3099" dirty="0" err="1">
                <a:solidFill>
                  <a:srgbClr val="AD5847"/>
                </a:solidFill>
                <a:latin typeface="Roboto Condensed"/>
              </a:rPr>
              <a:t>hoạt</a:t>
            </a:r>
            <a:r>
              <a:rPr lang="en-US" sz="3099" dirty="0">
                <a:solidFill>
                  <a:srgbClr val="AD5847"/>
                </a:solidFill>
                <a:latin typeface="Roboto Condensed"/>
              </a:rPr>
              <a:t> </a:t>
            </a:r>
            <a:r>
              <a:rPr lang="en-US" sz="3099" dirty="0" err="1">
                <a:solidFill>
                  <a:srgbClr val="AD5847"/>
                </a:solidFill>
                <a:latin typeface="Roboto Condensed"/>
              </a:rPr>
              <a:t>động</a:t>
            </a:r>
            <a:r>
              <a:rPr lang="en-US" sz="3099" dirty="0">
                <a:solidFill>
                  <a:srgbClr val="AD5847"/>
                </a:solidFill>
                <a:latin typeface="Roboto Condensed"/>
              </a:rPr>
              <a:t> </a:t>
            </a:r>
            <a:r>
              <a:rPr lang="en-US" sz="3099" dirty="0" err="1">
                <a:solidFill>
                  <a:srgbClr val="AD5847"/>
                </a:solidFill>
                <a:latin typeface="Roboto Condensed"/>
              </a:rPr>
              <a:t>tiêu</a:t>
            </a:r>
            <a:r>
              <a:rPr lang="en-US" sz="3099" dirty="0">
                <a:solidFill>
                  <a:srgbClr val="AD5847"/>
                </a:solidFill>
                <a:latin typeface="Roboto Condensed"/>
              </a:rPr>
              <a:t> </a:t>
            </a:r>
            <a:r>
              <a:rPr lang="en-US" sz="3099" dirty="0" err="1">
                <a:solidFill>
                  <a:srgbClr val="AD5847"/>
                </a:solidFill>
                <a:latin typeface="Roboto Condensed"/>
              </a:rPr>
              <a:t>biểu</a:t>
            </a:r>
            <a:r>
              <a:rPr lang="en-US" sz="3099" dirty="0">
                <a:solidFill>
                  <a:srgbClr val="AD5847"/>
                </a:solidFill>
                <a:latin typeface="Roboto Condensed"/>
              </a:rPr>
              <a:t>, …) </a:t>
            </a:r>
            <a:r>
              <a:rPr lang="en-US" sz="3099" dirty="0" err="1">
                <a:solidFill>
                  <a:srgbClr val="AD5847"/>
                </a:solidFill>
                <a:latin typeface="Roboto Condensed"/>
              </a:rPr>
              <a:t>tương</a:t>
            </a:r>
            <a:r>
              <a:rPr lang="en-US" sz="3099" dirty="0">
                <a:solidFill>
                  <a:srgbClr val="AD5847"/>
                </a:solidFill>
                <a:latin typeface="Roboto Condensed"/>
              </a:rPr>
              <a:t> </a:t>
            </a:r>
            <a:r>
              <a:rPr lang="en-US" sz="3099" dirty="0" err="1">
                <a:solidFill>
                  <a:srgbClr val="AD5847"/>
                </a:solidFill>
                <a:latin typeface="Roboto Condensed"/>
              </a:rPr>
              <a:t>ứng</a:t>
            </a:r>
            <a:r>
              <a:rPr lang="en-US" sz="3099" dirty="0">
                <a:solidFill>
                  <a:srgbClr val="AD5847"/>
                </a:solidFill>
                <a:latin typeface="Roboto Condensed"/>
              </a:rPr>
              <a:t> </a:t>
            </a:r>
            <a:r>
              <a:rPr lang="en-US" sz="3099" dirty="0" err="1">
                <a:solidFill>
                  <a:srgbClr val="AD5847"/>
                </a:solidFill>
                <a:latin typeface="Roboto Condensed"/>
              </a:rPr>
              <a:t>như</a:t>
            </a:r>
            <a:r>
              <a:rPr lang="en-US" sz="3099" dirty="0">
                <a:solidFill>
                  <a:srgbClr val="AD5847"/>
                </a:solidFill>
                <a:latin typeface="Roboto Condensed"/>
              </a:rPr>
              <a:t> </a:t>
            </a:r>
            <a:r>
              <a:rPr lang="en-US" sz="3099" dirty="0" err="1">
                <a:solidFill>
                  <a:srgbClr val="AD5847"/>
                </a:solidFill>
                <a:latin typeface="Roboto Condensed"/>
              </a:rPr>
              <a:t>sau</a:t>
            </a:r>
            <a:r>
              <a:rPr lang="en-US" sz="3099" dirty="0">
                <a:solidFill>
                  <a:srgbClr val="AD5847"/>
                </a:solidFill>
                <a:latin typeface="Roboto Condensed"/>
              </a:rPr>
              <a:t>:</a:t>
            </a:r>
          </a:p>
        </p:txBody>
      </p:sp>
      <p:sp>
        <p:nvSpPr>
          <p:cNvPr id="37" name="TextBox 37"/>
          <p:cNvSpPr txBox="1"/>
          <p:nvPr/>
        </p:nvSpPr>
        <p:spPr>
          <a:xfrm>
            <a:off x="1693038" y="3906613"/>
            <a:ext cx="1757425"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1</a:t>
            </a:r>
          </a:p>
        </p:txBody>
      </p:sp>
      <p:sp>
        <p:nvSpPr>
          <p:cNvPr id="38" name="TextBox 38"/>
          <p:cNvSpPr txBox="1"/>
          <p:nvPr/>
        </p:nvSpPr>
        <p:spPr>
          <a:xfrm>
            <a:off x="5097459" y="3906613"/>
            <a:ext cx="1808914"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2</a:t>
            </a:r>
          </a:p>
        </p:txBody>
      </p:sp>
      <p:sp>
        <p:nvSpPr>
          <p:cNvPr id="39" name="TextBox 39"/>
          <p:cNvSpPr txBox="1"/>
          <p:nvPr/>
        </p:nvSpPr>
        <p:spPr>
          <a:xfrm>
            <a:off x="8555782" y="3906613"/>
            <a:ext cx="1810388"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3</a:t>
            </a:r>
          </a:p>
        </p:txBody>
      </p:sp>
      <p:sp>
        <p:nvSpPr>
          <p:cNvPr id="40" name="TextBox 40"/>
          <p:cNvSpPr txBox="1"/>
          <p:nvPr/>
        </p:nvSpPr>
        <p:spPr>
          <a:xfrm>
            <a:off x="11944839" y="3906613"/>
            <a:ext cx="1837312"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4</a:t>
            </a:r>
          </a:p>
        </p:txBody>
      </p:sp>
      <p:sp>
        <p:nvSpPr>
          <p:cNvPr id="41" name="TextBox 41"/>
          <p:cNvSpPr txBox="1"/>
          <p:nvPr/>
        </p:nvSpPr>
        <p:spPr>
          <a:xfrm>
            <a:off x="15477947" y="3906613"/>
            <a:ext cx="1813336" cy="664360"/>
          </a:xfrm>
          <a:prstGeom prst="rect">
            <a:avLst/>
          </a:prstGeom>
        </p:spPr>
        <p:txBody>
          <a:bodyPr lIns="0" tIns="0" rIns="0" bIns="0" rtlCol="0" anchor="t">
            <a:spAutoFit/>
          </a:bodyPr>
          <a:lstStyle/>
          <a:p>
            <a:pPr algn="ctr">
              <a:lnSpc>
                <a:spcPts val="5407"/>
              </a:lnSpc>
            </a:pPr>
            <a:r>
              <a:rPr lang="en-US" sz="3862">
                <a:solidFill>
                  <a:srgbClr val="FFFFFF"/>
                </a:solidFill>
                <a:latin typeface="#9Slide03 Arima Madurai Black"/>
              </a:rPr>
              <a:t>NHÓM 5</a:t>
            </a:r>
          </a:p>
        </p:txBody>
      </p:sp>
      <p:sp>
        <p:nvSpPr>
          <p:cNvPr id="42" name="TextBox 42"/>
          <p:cNvSpPr txBox="1"/>
          <p:nvPr/>
        </p:nvSpPr>
        <p:spPr>
          <a:xfrm>
            <a:off x="1108813" y="5863892"/>
            <a:ext cx="2925874" cy="2390140"/>
          </a:xfrm>
          <a:prstGeom prst="rect">
            <a:avLst/>
          </a:prstGeom>
        </p:spPr>
        <p:txBody>
          <a:bodyPr lIns="0" tIns="0" rIns="0" bIns="0" rtlCol="0" anchor="t">
            <a:spAutoFit/>
          </a:bodyPr>
          <a:lstStyle/>
          <a:p>
            <a:pPr algn="ctr">
              <a:lnSpc>
                <a:spcPts val="4759"/>
              </a:lnSpc>
            </a:pPr>
            <a:r>
              <a:rPr lang="en-US" sz="3399" dirty="0" err="1">
                <a:solidFill>
                  <a:srgbClr val="FFFFFF"/>
                </a:solidFill>
                <a:latin typeface="Roboto Condensed"/>
              </a:rPr>
              <a:t>Tìm</a:t>
            </a:r>
            <a:r>
              <a:rPr lang="en-US" sz="3399" dirty="0">
                <a:solidFill>
                  <a:srgbClr val="FFFFFF"/>
                </a:solidFill>
                <a:latin typeface="Roboto Condensed"/>
              </a:rPr>
              <a:t> </a:t>
            </a:r>
            <a:r>
              <a:rPr lang="en-US" sz="3399" dirty="0" err="1">
                <a:solidFill>
                  <a:srgbClr val="FFFFFF"/>
                </a:solidFill>
                <a:latin typeface="Roboto Condensed"/>
              </a:rPr>
              <a:t>tên</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các</a:t>
            </a:r>
            <a:r>
              <a:rPr lang="en-US" sz="3399" dirty="0">
                <a:solidFill>
                  <a:srgbClr val="FFFFFF"/>
                </a:solidFill>
                <a:latin typeface="Roboto Condensed"/>
              </a:rPr>
              <a:t> </a:t>
            </a:r>
            <a:r>
              <a:rPr lang="en-US" sz="3399" dirty="0" err="1">
                <a:solidFill>
                  <a:srgbClr val="FFFFFF"/>
                </a:solidFill>
                <a:latin typeface="Roboto Condensed"/>
              </a:rPr>
              <a:t>tổ</a:t>
            </a:r>
            <a:r>
              <a:rPr lang="en-US" sz="3399" dirty="0">
                <a:solidFill>
                  <a:srgbClr val="FFFFFF"/>
                </a:solidFill>
                <a:latin typeface="Roboto Condensed"/>
              </a:rPr>
              <a:t> </a:t>
            </a:r>
            <a:r>
              <a:rPr lang="en-US" sz="3399" dirty="0" err="1">
                <a:solidFill>
                  <a:srgbClr val="FFFFFF"/>
                </a:solidFill>
                <a:latin typeface="Roboto Condensed"/>
              </a:rPr>
              <a:t>chức</a:t>
            </a:r>
            <a:r>
              <a:rPr lang="en-US" sz="3399" dirty="0">
                <a:solidFill>
                  <a:srgbClr val="FFFFFF"/>
                </a:solidFill>
                <a:latin typeface="Roboto Condensed"/>
              </a:rPr>
              <a:t> </a:t>
            </a:r>
            <a:r>
              <a:rPr lang="en-US" sz="3399" dirty="0" err="1">
                <a:solidFill>
                  <a:srgbClr val="FFFFFF"/>
                </a:solidFill>
                <a:latin typeface="Roboto Condensed"/>
              </a:rPr>
              <a:t>có</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a:t>
            </a:r>
            <a:r>
              <a:rPr lang="en-US" sz="3399" dirty="0" err="1">
                <a:solidFill>
                  <a:srgbClr val="FFFFFF"/>
                </a:solidFill>
                <a:latin typeface="Roboto Condensed"/>
              </a:rPr>
              <a:t>cái</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là</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“A”</a:t>
            </a:r>
          </a:p>
        </p:txBody>
      </p:sp>
      <p:sp>
        <p:nvSpPr>
          <p:cNvPr id="43" name="TextBox 43"/>
          <p:cNvSpPr txBox="1"/>
          <p:nvPr/>
        </p:nvSpPr>
        <p:spPr>
          <a:xfrm>
            <a:off x="4540145" y="5863892"/>
            <a:ext cx="2925874" cy="2390140"/>
          </a:xfrm>
          <a:prstGeom prst="rect">
            <a:avLst/>
          </a:prstGeom>
        </p:spPr>
        <p:txBody>
          <a:bodyPr lIns="0" tIns="0" rIns="0" bIns="0" rtlCol="0" anchor="t">
            <a:spAutoFit/>
          </a:bodyPr>
          <a:lstStyle/>
          <a:p>
            <a:pPr algn="ctr">
              <a:lnSpc>
                <a:spcPts val="4759"/>
              </a:lnSpc>
            </a:pPr>
            <a:r>
              <a:rPr lang="en-US" sz="3399" dirty="0" err="1">
                <a:solidFill>
                  <a:srgbClr val="FFFFFF"/>
                </a:solidFill>
                <a:latin typeface="Roboto Condensed"/>
              </a:rPr>
              <a:t>Tìm</a:t>
            </a:r>
            <a:r>
              <a:rPr lang="en-US" sz="3399" dirty="0">
                <a:solidFill>
                  <a:srgbClr val="FFFFFF"/>
                </a:solidFill>
                <a:latin typeface="Roboto Condensed"/>
              </a:rPr>
              <a:t> </a:t>
            </a:r>
            <a:r>
              <a:rPr lang="en-US" sz="3399" dirty="0" err="1">
                <a:solidFill>
                  <a:srgbClr val="FFFFFF"/>
                </a:solidFill>
                <a:latin typeface="Roboto Condensed"/>
              </a:rPr>
              <a:t>tên</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các</a:t>
            </a:r>
            <a:r>
              <a:rPr lang="en-US" sz="3399" dirty="0">
                <a:solidFill>
                  <a:srgbClr val="FFFFFF"/>
                </a:solidFill>
                <a:latin typeface="Roboto Condensed"/>
              </a:rPr>
              <a:t> </a:t>
            </a:r>
            <a:r>
              <a:rPr lang="en-US" sz="3399" dirty="0" err="1">
                <a:solidFill>
                  <a:srgbClr val="FFFFFF"/>
                </a:solidFill>
                <a:latin typeface="Roboto Condensed"/>
              </a:rPr>
              <a:t>tổ</a:t>
            </a:r>
            <a:r>
              <a:rPr lang="en-US" sz="3399" dirty="0">
                <a:solidFill>
                  <a:srgbClr val="FFFFFF"/>
                </a:solidFill>
                <a:latin typeface="Roboto Condensed"/>
              </a:rPr>
              <a:t> </a:t>
            </a:r>
            <a:r>
              <a:rPr lang="en-US" sz="3399" dirty="0" err="1">
                <a:solidFill>
                  <a:srgbClr val="FFFFFF"/>
                </a:solidFill>
                <a:latin typeface="Roboto Condensed"/>
              </a:rPr>
              <a:t>chức</a:t>
            </a:r>
            <a:r>
              <a:rPr lang="en-US" sz="3399" dirty="0">
                <a:solidFill>
                  <a:srgbClr val="FFFFFF"/>
                </a:solidFill>
                <a:latin typeface="Roboto Condensed"/>
              </a:rPr>
              <a:t> </a:t>
            </a:r>
            <a:r>
              <a:rPr lang="en-US" sz="3399" dirty="0" err="1">
                <a:solidFill>
                  <a:srgbClr val="FFFFFF"/>
                </a:solidFill>
                <a:latin typeface="Roboto Condensed"/>
              </a:rPr>
              <a:t>có</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a:t>
            </a:r>
            <a:r>
              <a:rPr lang="en-US" sz="3399" dirty="0" err="1">
                <a:solidFill>
                  <a:srgbClr val="FFFFFF"/>
                </a:solidFill>
                <a:latin typeface="Roboto Condensed"/>
              </a:rPr>
              <a:t>cái</a:t>
            </a:r>
            <a:r>
              <a:rPr lang="en-US" sz="3399" dirty="0">
                <a:solidFill>
                  <a:srgbClr val="FFFFFF"/>
                </a:solidFill>
                <a:latin typeface="Roboto Condensed"/>
              </a:rPr>
              <a:t> </a:t>
            </a:r>
            <a:r>
              <a:rPr lang="en-US" sz="3399" dirty="0" err="1">
                <a:solidFill>
                  <a:srgbClr val="FFFFFF"/>
                </a:solidFill>
                <a:latin typeface="Roboto Condensed"/>
              </a:rPr>
              <a:t>viết</a:t>
            </a:r>
            <a:r>
              <a:rPr lang="en-US" sz="3399" dirty="0">
                <a:solidFill>
                  <a:srgbClr val="FFFFFF"/>
                </a:solidFill>
                <a:latin typeface="Roboto Condensed"/>
              </a:rPr>
              <a:t> </a:t>
            </a:r>
            <a:r>
              <a:rPr lang="en-US" sz="3399" dirty="0" err="1">
                <a:solidFill>
                  <a:srgbClr val="FFFFFF"/>
                </a:solidFill>
                <a:latin typeface="Roboto Condensed"/>
              </a:rPr>
              <a:t>tắt</a:t>
            </a:r>
            <a:r>
              <a:rPr lang="en-US" sz="3399" dirty="0">
                <a:solidFill>
                  <a:srgbClr val="FFFFFF"/>
                </a:solidFill>
                <a:latin typeface="Roboto Condensed"/>
              </a:rPr>
              <a:t> </a:t>
            </a:r>
            <a:r>
              <a:rPr lang="en-US" sz="3399" dirty="0" err="1">
                <a:solidFill>
                  <a:srgbClr val="FFFFFF"/>
                </a:solidFill>
                <a:latin typeface="Roboto Condensed"/>
              </a:rPr>
              <a:t>là</a:t>
            </a:r>
            <a:r>
              <a:rPr lang="en-US" sz="3399" dirty="0">
                <a:solidFill>
                  <a:srgbClr val="FFFFFF"/>
                </a:solidFill>
                <a:latin typeface="Roboto Condensed"/>
              </a:rPr>
              <a:t> </a:t>
            </a:r>
            <a:r>
              <a:rPr lang="en-US" sz="3399" dirty="0" err="1">
                <a:solidFill>
                  <a:srgbClr val="FFFFFF"/>
                </a:solidFill>
                <a:latin typeface="Roboto Condensed"/>
              </a:rPr>
              <a:t>chữ</a:t>
            </a:r>
            <a:r>
              <a:rPr lang="en-US" sz="3399" dirty="0">
                <a:solidFill>
                  <a:srgbClr val="FFFFFF"/>
                </a:solidFill>
                <a:latin typeface="Roboto Condensed"/>
              </a:rPr>
              <a:t> “I”</a:t>
            </a:r>
          </a:p>
        </p:txBody>
      </p:sp>
      <p:sp>
        <p:nvSpPr>
          <p:cNvPr id="44" name="TextBox 44"/>
          <p:cNvSpPr txBox="1"/>
          <p:nvPr/>
        </p:nvSpPr>
        <p:spPr>
          <a:xfrm>
            <a:off x="7954008" y="5863892"/>
            <a:ext cx="2925874" cy="2390140"/>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Tìm tên viết tắt các tổ chức có chữ cái viết tắt là chữ “O”</a:t>
            </a:r>
          </a:p>
        </p:txBody>
      </p:sp>
      <p:sp>
        <p:nvSpPr>
          <p:cNvPr id="45" name="TextBox 45"/>
          <p:cNvSpPr txBox="1"/>
          <p:nvPr/>
        </p:nvSpPr>
        <p:spPr>
          <a:xfrm>
            <a:off x="11394232" y="5863892"/>
            <a:ext cx="2925874" cy="2390140"/>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Tìm tên viết tắt các tổ chức có chữ cái viết tắt là chữ “U”</a:t>
            </a:r>
          </a:p>
        </p:txBody>
      </p:sp>
      <p:sp>
        <p:nvSpPr>
          <p:cNvPr id="46" name="TextBox 46"/>
          <p:cNvSpPr txBox="1"/>
          <p:nvPr/>
        </p:nvSpPr>
        <p:spPr>
          <a:xfrm>
            <a:off x="14841565" y="5863892"/>
            <a:ext cx="2925874" cy="2390140"/>
          </a:xfrm>
          <a:prstGeom prst="rect">
            <a:avLst/>
          </a:prstGeom>
        </p:spPr>
        <p:txBody>
          <a:bodyPr lIns="0" tIns="0" rIns="0" bIns="0" rtlCol="0" anchor="t">
            <a:spAutoFit/>
          </a:bodyPr>
          <a:lstStyle/>
          <a:p>
            <a:pPr algn="ctr">
              <a:lnSpc>
                <a:spcPts val="4759"/>
              </a:lnSpc>
            </a:pPr>
            <a:r>
              <a:rPr lang="en-US" sz="3399">
                <a:solidFill>
                  <a:srgbClr val="FFFFFF"/>
                </a:solidFill>
                <a:latin typeface="Roboto Condensed"/>
              </a:rPr>
              <a:t>Tìm tên viết tắt các tổ chức có chữ cái viết tắt là chữ “W”</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59"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800339" y="1264461"/>
            <a:ext cx="16687322" cy="8541016"/>
            <a:chOff x="0" y="0"/>
            <a:chExt cx="4395015" cy="2186507"/>
          </a:xfrm>
        </p:grpSpPr>
        <p:sp>
          <p:nvSpPr>
            <p:cNvPr id="5" name="Freeform 5"/>
            <p:cNvSpPr/>
            <p:nvPr/>
          </p:nvSpPr>
          <p:spPr>
            <a:xfrm>
              <a:off x="0" y="0"/>
              <a:ext cx="4395015" cy="2186507"/>
            </a:xfrm>
            <a:custGeom>
              <a:avLst/>
              <a:gdLst/>
              <a:ahLst/>
              <a:cxnLst/>
              <a:rect l="l" t="t" r="r" b="b"/>
              <a:pathLst>
                <a:path w="4395015" h="2186507">
                  <a:moveTo>
                    <a:pt x="23661" y="0"/>
                  </a:moveTo>
                  <a:lnTo>
                    <a:pt x="4371354" y="0"/>
                  </a:lnTo>
                  <a:cubicBezTo>
                    <a:pt x="4384421" y="0"/>
                    <a:pt x="4395015" y="10593"/>
                    <a:pt x="4395015" y="23661"/>
                  </a:cubicBezTo>
                  <a:lnTo>
                    <a:pt x="4395015" y="2162846"/>
                  </a:lnTo>
                  <a:cubicBezTo>
                    <a:pt x="4395015" y="2175914"/>
                    <a:pt x="4384421" y="2186507"/>
                    <a:pt x="4371354" y="2186507"/>
                  </a:cubicBezTo>
                  <a:lnTo>
                    <a:pt x="23661" y="2186507"/>
                  </a:lnTo>
                  <a:cubicBezTo>
                    <a:pt x="10593" y="2186507"/>
                    <a:pt x="0" y="2175914"/>
                    <a:pt x="0" y="2162846"/>
                  </a:cubicBezTo>
                  <a:lnTo>
                    <a:pt x="0" y="23661"/>
                  </a:lnTo>
                  <a:cubicBezTo>
                    <a:pt x="0" y="10593"/>
                    <a:pt x="10593" y="0"/>
                    <a:pt x="23661" y="0"/>
                  </a:cubicBezTo>
                  <a:close/>
                </a:path>
              </a:pathLst>
            </a:custGeom>
            <a:solidFill>
              <a:srgbClr val="EBDEC2"/>
            </a:solidFill>
          </p:spPr>
        </p:sp>
        <p:sp>
          <p:nvSpPr>
            <p:cNvPr id="6" name="TextBox 6"/>
            <p:cNvSpPr txBox="1"/>
            <p:nvPr/>
          </p:nvSpPr>
          <p:spPr>
            <a:xfrm>
              <a:off x="0" y="19050"/>
              <a:ext cx="4395015" cy="2167457"/>
            </a:xfrm>
            <a:prstGeom prst="rect">
              <a:avLst/>
            </a:prstGeom>
          </p:spPr>
          <p:txBody>
            <a:bodyPr lIns="50800" tIns="50800" rIns="50800" bIns="50800" rtlCol="0" anchor="ctr"/>
            <a:lstStyle/>
            <a:p>
              <a:pPr algn="ctr">
                <a:lnSpc>
                  <a:spcPts val="2025"/>
                </a:lnSpc>
              </a:pPr>
              <a:endParaRPr/>
            </a:p>
          </p:txBody>
        </p:sp>
      </p:grpSp>
      <p:sp>
        <p:nvSpPr>
          <p:cNvPr id="7" name="TextBox 7"/>
          <p:cNvSpPr txBox="1"/>
          <p:nvPr/>
        </p:nvSpPr>
        <p:spPr>
          <a:xfrm>
            <a:off x="1028700" y="317554"/>
            <a:ext cx="16394398" cy="946906"/>
          </a:xfrm>
          <a:prstGeom prst="rect">
            <a:avLst/>
          </a:prstGeom>
        </p:spPr>
        <p:txBody>
          <a:bodyPr lIns="0" tIns="0" rIns="0" bIns="0" rtlCol="0" anchor="t">
            <a:spAutoFit/>
          </a:bodyPr>
          <a:lstStyle/>
          <a:p>
            <a:pPr algn="l">
              <a:lnSpc>
                <a:spcPts val="3683"/>
              </a:lnSpc>
            </a:pPr>
            <a:r>
              <a:rPr lang="en-US" sz="3095" dirty="0" err="1">
                <a:solidFill>
                  <a:srgbClr val="AD5847"/>
                </a:solidFill>
                <a:latin typeface="Roboto Condensed Bold"/>
              </a:rPr>
              <a:t>Thử</a:t>
            </a:r>
            <a:r>
              <a:rPr lang="en-US" sz="3095" dirty="0">
                <a:solidFill>
                  <a:srgbClr val="AD5847"/>
                </a:solidFill>
                <a:latin typeface="Roboto Condensed Bold"/>
              </a:rPr>
              <a:t> </a:t>
            </a:r>
            <a:r>
              <a:rPr lang="en-US" sz="3095" dirty="0" err="1">
                <a:solidFill>
                  <a:srgbClr val="AD5847"/>
                </a:solidFill>
                <a:latin typeface="Roboto Condensed Bold"/>
              </a:rPr>
              <a:t>thách</a:t>
            </a:r>
            <a:r>
              <a:rPr lang="en-US" sz="3095" dirty="0">
                <a:solidFill>
                  <a:srgbClr val="AD5847"/>
                </a:solidFill>
                <a:latin typeface="Roboto Condensed Bold"/>
              </a:rPr>
              <a:t> 2.</a:t>
            </a:r>
            <a:r>
              <a:rPr lang="en-US" sz="3095" dirty="0">
                <a:solidFill>
                  <a:srgbClr val="AD5847"/>
                </a:solidFill>
                <a:latin typeface="Roboto Condensed"/>
              </a:rPr>
              <a:t> </a:t>
            </a:r>
            <a:r>
              <a:rPr lang="en-US" sz="3095" dirty="0" err="1">
                <a:solidFill>
                  <a:srgbClr val="AD5847"/>
                </a:solidFill>
                <a:latin typeface="Roboto Condensed"/>
              </a:rPr>
              <a:t>Viết</a:t>
            </a:r>
            <a:r>
              <a:rPr lang="en-US" sz="3095" dirty="0">
                <a:solidFill>
                  <a:srgbClr val="AD5847"/>
                </a:solidFill>
                <a:latin typeface="Roboto Condensed"/>
              </a:rPr>
              <a:t> </a:t>
            </a:r>
            <a:r>
              <a:rPr lang="en-US" sz="3095" dirty="0" err="1">
                <a:solidFill>
                  <a:srgbClr val="AD5847"/>
                </a:solidFill>
                <a:latin typeface="Roboto Condensed"/>
              </a:rPr>
              <a:t>tên</a:t>
            </a:r>
            <a:r>
              <a:rPr lang="en-US" sz="3095" dirty="0">
                <a:solidFill>
                  <a:srgbClr val="AD5847"/>
                </a:solidFill>
                <a:latin typeface="Roboto Condensed"/>
              </a:rPr>
              <a:t> </a:t>
            </a:r>
            <a:r>
              <a:rPr lang="en-US" sz="3095" dirty="0" err="1">
                <a:solidFill>
                  <a:srgbClr val="AD5847"/>
                </a:solidFill>
                <a:latin typeface="Roboto Condensed"/>
              </a:rPr>
              <a:t>viết</a:t>
            </a:r>
            <a:r>
              <a:rPr lang="en-US" sz="3095" dirty="0">
                <a:solidFill>
                  <a:srgbClr val="AD5847"/>
                </a:solidFill>
                <a:latin typeface="Roboto Condensed"/>
              </a:rPr>
              <a:t> </a:t>
            </a:r>
            <a:r>
              <a:rPr lang="en-US" sz="3095" dirty="0" err="1">
                <a:solidFill>
                  <a:srgbClr val="AD5847"/>
                </a:solidFill>
                <a:latin typeface="Roboto Condensed"/>
              </a:rPr>
              <a:t>tắt</a:t>
            </a:r>
            <a:r>
              <a:rPr lang="en-US" sz="3095" dirty="0">
                <a:solidFill>
                  <a:srgbClr val="AD5847"/>
                </a:solidFill>
                <a:latin typeface="Roboto Condensed"/>
              </a:rPr>
              <a:t> </a:t>
            </a:r>
            <a:r>
              <a:rPr lang="en-US" sz="3095" dirty="0" err="1">
                <a:solidFill>
                  <a:srgbClr val="AD5847"/>
                </a:solidFill>
                <a:latin typeface="Roboto Condensed"/>
              </a:rPr>
              <a:t>của</a:t>
            </a:r>
            <a:r>
              <a:rPr lang="en-US" sz="3095" dirty="0">
                <a:solidFill>
                  <a:srgbClr val="AD5847"/>
                </a:solidFill>
                <a:latin typeface="Roboto Condensed"/>
              </a:rPr>
              <a:t> </a:t>
            </a:r>
            <a:r>
              <a:rPr lang="en-US" sz="3095" dirty="0" err="1">
                <a:solidFill>
                  <a:srgbClr val="AD5847"/>
                </a:solidFill>
                <a:latin typeface="Roboto Condensed"/>
              </a:rPr>
              <a:t>các</a:t>
            </a:r>
            <a:r>
              <a:rPr lang="en-US" sz="3095" dirty="0">
                <a:solidFill>
                  <a:srgbClr val="AD5847"/>
                </a:solidFill>
                <a:latin typeface="Roboto Condensed"/>
              </a:rPr>
              <a:t> </a:t>
            </a:r>
            <a:r>
              <a:rPr lang="en-US" sz="3095" dirty="0" err="1">
                <a:solidFill>
                  <a:srgbClr val="AD5847"/>
                </a:solidFill>
                <a:latin typeface="Roboto Condensed"/>
              </a:rPr>
              <a:t>tổ</a:t>
            </a:r>
            <a:r>
              <a:rPr lang="en-US" sz="3095" dirty="0">
                <a:solidFill>
                  <a:srgbClr val="AD5847"/>
                </a:solidFill>
                <a:latin typeface="Roboto Condensed"/>
              </a:rPr>
              <a:t> </a:t>
            </a:r>
            <a:r>
              <a:rPr lang="en-US" sz="3095" dirty="0" err="1">
                <a:solidFill>
                  <a:srgbClr val="AD5847"/>
                </a:solidFill>
                <a:latin typeface="Roboto Condensed"/>
              </a:rPr>
              <a:t>chức</a:t>
            </a:r>
            <a:r>
              <a:rPr lang="en-US" sz="3095" dirty="0">
                <a:solidFill>
                  <a:srgbClr val="AD5847"/>
                </a:solidFill>
                <a:latin typeface="Roboto Condensed"/>
              </a:rPr>
              <a:t> </a:t>
            </a:r>
            <a:r>
              <a:rPr lang="en-US" sz="3095" dirty="0" err="1">
                <a:solidFill>
                  <a:srgbClr val="AD5847"/>
                </a:solidFill>
                <a:latin typeface="Roboto Condensed"/>
              </a:rPr>
              <a:t>quốc</a:t>
            </a:r>
            <a:r>
              <a:rPr lang="en-US" sz="3095" dirty="0">
                <a:solidFill>
                  <a:srgbClr val="AD5847"/>
                </a:solidFill>
                <a:latin typeface="Roboto Condensed"/>
              </a:rPr>
              <a:t> </a:t>
            </a:r>
            <a:r>
              <a:rPr lang="en-US" sz="3095" dirty="0" err="1">
                <a:solidFill>
                  <a:srgbClr val="AD5847"/>
                </a:solidFill>
                <a:latin typeface="Roboto Condensed"/>
              </a:rPr>
              <a:t>tế</a:t>
            </a:r>
            <a:r>
              <a:rPr lang="en-US" sz="3095" dirty="0">
                <a:solidFill>
                  <a:srgbClr val="AD5847"/>
                </a:solidFill>
                <a:latin typeface="Roboto Condensed"/>
              </a:rPr>
              <a:t> </a:t>
            </a:r>
            <a:r>
              <a:rPr lang="en-US" sz="3095" dirty="0" err="1">
                <a:solidFill>
                  <a:srgbClr val="AD5847"/>
                </a:solidFill>
                <a:latin typeface="Roboto Condensed"/>
              </a:rPr>
              <a:t>phù</a:t>
            </a:r>
            <a:r>
              <a:rPr lang="en-US" sz="3095" dirty="0">
                <a:solidFill>
                  <a:srgbClr val="AD5847"/>
                </a:solidFill>
                <a:latin typeface="Roboto Condensed"/>
              </a:rPr>
              <a:t> </a:t>
            </a:r>
            <a:r>
              <a:rPr lang="en-US" sz="3095" dirty="0" err="1">
                <a:solidFill>
                  <a:srgbClr val="AD5847"/>
                </a:solidFill>
                <a:latin typeface="Roboto Condensed"/>
              </a:rPr>
              <a:t>hợp</a:t>
            </a:r>
            <a:r>
              <a:rPr lang="en-US" sz="3095" dirty="0">
                <a:solidFill>
                  <a:srgbClr val="AD5847"/>
                </a:solidFill>
                <a:latin typeface="Roboto Condensed"/>
              </a:rPr>
              <a:t> </a:t>
            </a:r>
            <a:r>
              <a:rPr lang="en-US" sz="3095" dirty="0" err="1">
                <a:solidFill>
                  <a:srgbClr val="AD5847"/>
                </a:solidFill>
                <a:latin typeface="Roboto Condensed"/>
              </a:rPr>
              <a:t>với</a:t>
            </a:r>
            <a:r>
              <a:rPr lang="en-US" sz="3095" dirty="0">
                <a:solidFill>
                  <a:srgbClr val="AD5847"/>
                </a:solidFill>
                <a:latin typeface="Roboto Condensed"/>
              </a:rPr>
              <a:t> </a:t>
            </a:r>
            <a:r>
              <a:rPr lang="en-US" sz="3095" dirty="0" err="1">
                <a:solidFill>
                  <a:srgbClr val="AD5847"/>
                </a:solidFill>
                <a:latin typeface="Roboto Condensed"/>
              </a:rPr>
              <a:t>chỗ</a:t>
            </a:r>
            <a:r>
              <a:rPr lang="en-US" sz="3095" dirty="0">
                <a:solidFill>
                  <a:srgbClr val="AD5847"/>
                </a:solidFill>
                <a:latin typeface="Roboto Condensed"/>
              </a:rPr>
              <a:t> </a:t>
            </a:r>
            <a:r>
              <a:rPr lang="en-US" sz="3095" dirty="0" err="1">
                <a:solidFill>
                  <a:srgbClr val="AD5847"/>
                </a:solidFill>
                <a:latin typeface="Roboto Condensed"/>
              </a:rPr>
              <a:t>các</a:t>
            </a:r>
            <a:r>
              <a:rPr lang="en-US" sz="3095" dirty="0">
                <a:solidFill>
                  <a:srgbClr val="AD5847"/>
                </a:solidFill>
                <a:latin typeface="Roboto Condensed"/>
              </a:rPr>
              <a:t> </a:t>
            </a:r>
            <a:r>
              <a:rPr lang="en-US" sz="3095" dirty="0" err="1">
                <a:solidFill>
                  <a:srgbClr val="AD5847"/>
                </a:solidFill>
                <a:latin typeface="Roboto Condensed"/>
              </a:rPr>
              <a:t>kí</a:t>
            </a:r>
            <a:r>
              <a:rPr lang="en-US" sz="3095" dirty="0">
                <a:solidFill>
                  <a:srgbClr val="AD5847"/>
                </a:solidFill>
                <a:latin typeface="Roboto Condensed"/>
              </a:rPr>
              <a:t> </a:t>
            </a:r>
            <a:r>
              <a:rPr lang="en-US" sz="3095" dirty="0" err="1">
                <a:solidFill>
                  <a:srgbClr val="AD5847"/>
                </a:solidFill>
                <a:latin typeface="Roboto Condensed"/>
              </a:rPr>
              <a:t>hiệu</a:t>
            </a:r>
            <a:r>
              <a:rPr lang="en-US" sz="3095" dirty="0">
                <a:solidFill>
                  <a:srgbClr val="AD5847"/>
                </a:solidFill>
                <a:latin typeface="Roboto Condensed"/>
              </a:rPr>
              <a:t>  </a:t>
            </a:r>
            <a:r>
              <a:rPr lang="en-US" sz="3095" dirty="0" err="1">
                <a:solidFill>
                  <a:srgbClr val="AD5847"/>
                </a:solidFill>
                <a:latin typeface="Roboto Condensed"/>
              </a:rPr>
              <a:t>để</a:t>
            </a:r>
            <a:r>
              <a:rPr lang="en-US" sz="3095" dirty="0">
                <a:solidFill>
                  <a:srgbClr val="AD5847"/>
                </a:solidFill>
                <a:latin typeface="Roboto Condensed"/>
              </a:rPr>
              <a:t> </a:t>
            </a:r>
            <a:r>
              <a:rPr lang="en-US" sz="3095" dirty="0" err="1">
                <a:solidFill>
                  <a:srgbClr val="AD5847"/>
                </a:solidFill>
                <a:latin typeface="Roboto Condensed"/>
              </a:rPr>
              <a:t>hoàn</a:t>
            </a:r>
            <a:r>
              <a:rPr lang="en-US" sz="3095" dirty="0">
                <a:solidFill>
                  <a:srgbClr val="AD5847"/>
                </a:solidFill>
                <a:latin typeface="Roboto Condensed"/>
              </a:rPr>
              <a:t> </a:t>
            </a:r>
            <a:r>
              <a:rPr lang="en-US" sz="3095" dirty="0" err="1">
                <a:solidFill>
                  <a:srgbClr val="AD5847"/>
                </a:solidFill>
                <a:latin typeface="Roboto Condensed"/>
              </a:rPr>
              <a:t>thiện</a:t>
            </a:r>
            <a:r>
              <a:rPr lang="en-US" sz="3095" dirty="0">
                <a:solidFill>
                  <a:srgbClr val="AD5847"/>
                </a:solidFill>
                <a:latin typeface="Roboto Condensed"/>
              </a:rPr>
              <a:t> </a:t>
            </a:r>
            <a:r>
              <a:rPr lang="en-US" sz="3095" dirty="0" err="1">
                <a:solidFill>
                  <a:srgbClr val="AD5847"/>
                </a:solidFill>
                <a:latin typeface="Roboto Condensed"/>
              </a:rPr>
              <a:t>thông</a:t>
            </a:r>
            <a:r>
              <a:rPr lang="en-US" sz="3095" dirty="0">
                <a:solidFill>
                  <a:srgbClr val="AD5847"/>
                </a:solidFill>
                <a:latin typeface="Roboto Condensed"/>
              </a:rPr>
              <a:t> tin </a:t>
            </a:r>
            <a:r>
              <a:rPr lang="en-US" sz="3095" dirty="0" err="1">
                <a:solidFill>
                  <a:srgbClr val="AD5847"/>
                </a:solidFill>
                <a:latin typeface="Roboto Condensed"/>
              </a:rPr>
              <a:t>của</a:t>
            </a:r>
            <a:r>
              <a:rPr lang="en-US" sz="3095" dirty="0">
                <a:solidFill>
                  <a:srgbClr val="AD5847"/>
                </a:solidFill>
                <a:latin typeface="Roboto Condensed"/>
              </a:rPr>
              <a:t> </a:t>
            </a:r>
            <a:r>
              <a:rPr lang="en-US" sz="3095" dirty="0" err="1">
                <a:solidFill>
                  <a:srgbClr val="AD5847"/>
                </a:solidFill>
                <a:latin typeface="Roboto Condensed"/>
              </a:rPr>
              <a:t>các</a:t>
            </a:r>
            <a:r>
              <a:rPr lang="en-US" sz="3095" dirty="0">
                <a:solidFill>
                  <a:srgbClr val="AD5847"/>
                </a:solidFill>
                <a:latin typeface="Roboto Condensed"/>
              </a:rPr>
              <a:t> </a:t>
            </a:r>
            <a:r>
              <a:rPr lang="en-US" sz="3095" dirty="0" err="1">
                <a:solidFill>
                  <a:srgbClr val="AD5847"/>
                </a:solidFill>
                <a:latin typeface="Roboto Condensed"/>
              </a:rPr>
              <a:t>câu</a:t>
            </a:r>
            <a:r>
              <a:rPr lang="en-US" sz="3095" dirty="0">
                <a:solidFill>
                  <a:srgbClr val="AD5847"/>
                </a:solidFill>
                <a:latin typeface="Roboto Condensed"/>
              </a:rPr>
              <a:t> </a:t>
            </a:r>
            <a:r>
              <a:rPr lang="en-US" sz="3095" dirty="0" err="1">
                <a:solidFill>
                  <a:srgbClr val="AD5847"/>
                </a:solidFill>
                <a:latin typeface="Roboto Condensed"/>
              </a:rPr>
              <a:t>trong</a:t>
            </a:r>
            <a:r>
              <a:rPr lang="en-US" sz="3095" dirty="0">
                <a:solidFill>
                  <a:srgbClr val="AD5847"/>
                </a:solidFill>
                <a:latin typeface="Roboto Condensed"/>
              </a:rPr>
              <a:t> </a:t>
            </a:r>
            <a:r>
              <a:rPr lang="en-US" sz="3095" dirty="0" err="1">
                <a:solidFill>
                  <a:srgbClr val="AD5847"/>
                </a:solidFill>
                <a:latin typeface="Roboto Condensed"/>
              </a:rPr>
              <a:t>phiếu</a:t>
            </a:r>
            <a:r>
              <a:rPr lang="en-US" sz="3095" dirty="0">
                <a:solidFill>
                  <a:srgbClr val="AD5847"/>
                </a:solidFill>
                <a:latin typeface="Roboto Condensed"/>
              </a:rPr>
              <a:t> </a:t>
            </a:r>
            <a:r>
              <a:rPr lang="en-US" sz="3095" dirty="0" err="1">
                <a:solidFill>
                  <a:srgbClr val="AD5847"/>
                </a:solidFill>
                <a:latin typeface="Roboto Condensed"/>
              </a:rPr>
              <a:t>học</a:t>
            </a:r>
            <a:r>
              <a:rPr lang="en-US" sz="3095" dirty="0">
                <a:solidFill>
                  <a:srgbClr val="AD5847"/>
                </a:solidFill>
                <a:latin typeface="Roboto Condensed"/>
              </a:rPr>
              <a:t> </a:t>
            </a:r>
            <a:r>
              <a:rPr lang="en-US" sz="3095" dirty="0" err="1">
                <a:solidFill>
                  <a:srgbClr val="AD5847"/>
                </a:solidFill>
                <a:latin typeface="Roboto Condensed"/>
              </a:rPr>
              <a:t>tập</a:t>
            </a:r>
            <a:r>
              <a:rPr lang="en-US" sz="3095" dirty="0">
                <a:solidFill>
                  <a:srgbClr val="AD5847"/>
                </a:solidFill>
                <a:latin typeface="Roboto Condensed"/>
              </a:rPr>
              <a:t> 1.2 </a:t>
            </a:r>
            <a:r>
              <a:rPr lang="en-US" sz="3095" dirty="0" err="1">
                <a:solidFill>
                  <a:srgbClr val="AD5847"/>
                </a:solidFill>
                <a:latin typeface="Roboto Condensed"/>
              </a:rPr>
              <a:t>sau</a:t>
            </a:r>
            <a:r>
              <a:rPr lang="en-US" sz="3095" dirty="0">
                <a:solidFill>
                  <a:srgbClr val="AD5847"/>
                </a:solidFill>
                <a:latin typeface="Roboto Condensed"/>
              </a:rPr>
              <a:t>:</a:t>
            </a:r>
          </a:p>
        </p:txBody>
      </p:sp>
      <p:sp>
        <p:nvSpPr>
          <p:cNvPr id="8" name="TextBox 8"/>
          <p:cNvSpPr txBox="1"/>
          <p:nvPr/>
        </p:nvSpPr>
        <p:spPr>
          <a:xfrm>
            <a:off x="1093263" y="1431030"/>
            <a:ext cx="16394398" cy="8119364"/>
          </a:xfrm>
          <a:prstGeom prst="rect">
            <a:avLst/>
          </a:prstGeom>
        </p:spPr>
        <p:txBody>
          <a:bodyPr lIns="0" tIns="0" rIns="0" bIns="0" rtlCol="0" anchor="t">
            <a:spAutoFit/>
          </a:bodyPr>
          <a:lstStyle/>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1.</a:t>
            </a:r>
            <a:r>
              <a:rPr lang="en-US" sz="3099" dirty="0">
                <a:solidFill>
                  <a:srgbClr val="000000"/>
                </a:solidFill>
                <a:latin typeface="Roboto Condensed"/>
              </a:rPr>
              <a:t> Theo </a:t>
            </a:r>
            <a:r>
              <a:rPr lang="en-US" sz="3099" dirty="0" err="1">
                <a:solidFill>
                  <a:srgbClr val="000000"/>
                </a:solidFill>
                <a:latin typeface="Roboto Condensed"/>
              </a:rPr>
              <a:t>đánh</a:t>
            </a:r>
            <a:r>
              <a:rPr lang="en-US" sz="3099" dirty="0">
                <a:solidFill>
                  <a:srgbClr val="000000"/>
                </a:solidFill>
                <a:latin typeface="Roboto Condensed"/>
              </a:rPr>
              <a:t> </a:t>
            </a:r>
            <a:r>
              <a:rPr lang="en-US" sz="3099" dirty="0" err="1">
                <a:solidFill>
                  <a:srgbClr val="000000"/>
                </a:solidFill>
                <a:latin typeface="Roboto Condensed"/>
              </a:rPr>
              <a:t>giá</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Quỹ</a:t>
            </a:r>
            <a:r>
              <a:rPr lang="en-US" sz="3099" dirty="0">
                <a:solidFill>
                  <a:srgbClr val="000000"/>
                </a:solidFill>
                <a:latin typeface="Roboto Condensed"/>
              </a:rPr>
              <a:t> </a:t>
            </a:r>
            <a:r>
              <a:rPr lang="en-US" sz="3099" dirty="0" err="1">
                <a:solidFill>
                  <a:srgbClr val="000000"/>
                </a:solidFill>
                <a:latin typeface="Roboto Condensed"/>
              </a:rPr>
              <a:t>Tiền</a:t>
            </a:r>
            <a:r>
              <a:rPr lang="en-US" sz="3099" dirty="0">
                <a:solidFill>
                  <a:srgbClr val="000000"/>
                </a:solidFill>
                <a:latin typeface="Roboto Condensed"/>
              </a:rPr>
              <a:t> </a:t>
            </a:r>
            <a:r>
              <a:rPr lang="en-US" sz="3099" dirty="0" err="1">
                <a:solidFill>
                  <a:srgbClr val="000000"/>
                </a:solidFill>
                <a:latin typeface="Roboto Condensed"/>
              </a:rPr>
              <a:t>tệ</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Ngân</a:t>
            </a:r>
            <a:r>
              <a:rPr lang="en-US" sz="3099" dirty="0">
                <a:solidFill>
                  <a:srgbClr val="000000"/>
                </a:solidFill>
                <a:latin typeface="Roboto Condensed"/>
              </a:rPr>
              <a:t> </a:t>
            </a:r>
            <a:r>
              <a:rPr lang="en-US" sz="3099" dirty="0" err="1">
                <a:solidFill>
                  <a:srgbClr val="000000"/>
                </a:solidFill>
                <a:latin typeface="Roboto Condensed"/>
              </a:rPr>
              <a:t>hàng</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a:t>
            </a:r>
            <a:r>
              <a:rPr lang="en-US" sz="3099" dirty="0" err="1">
                <a:solidFill>
                  <a:srgbClr val="000000"/>
                </a:solidFill>
                <a:latin typeface="Roboto Condensed"/>
              </a:rPr>
              <a:t>năm</a:t>
            </a:r>
            <a:r>
              <a:rPr lang="en-US" sz="3099" dirty="0">
                <a:solidFill>
                  <a:srgbClr val="000000"/>
                </a:solidFill>
                <a:latin typeface="Roboto Condensed"/>
              </a:rPr>
              <a:t> 2003 </a:t>
            </a:r>
            <a:r>
              <a:rPr lang="en-US" sz="3099" dirty="0" err="1">
                <a:solidFill>
                  <a:srgbClr val="000000"/>
                </a:solidFill>
                <a:latin typeface="Roboto Condensed"/>
              </a:rPr>
              <a:t>đạt</a:t>
            </a:r>
            <a:r>
              <a:rPr lang="en-US" sz="3099" dirty="0">
                <a:solidFill>
                  <a:srgbClr val="000000"/>
                </a:solidFill>
                <a:latin typeface="Roboto Condensed"/>
              </a:rPr>
              <a:t> </a:t>
            </a:r>
            <a:r>
              <a:rPr lang="en-US" sz="3099" dirty="0" err="1">
                <a:solidFill>
                  <a:srgbClr val="000000"/>
                </a:solidFill>
                <a:latin typeface="Roboto Condensed"/>
              </a:rPr>
              <a:t>mức</a:t>
            </a:r>
            <a:r>
              <a:rPr lang="en-US" sz="3099" dirty="0">
                <a:solidFill>
                  <a:srgbClr val="000000"/>
                </a:solidFill>
                <a:latin typeface="Roboto Condensed"/>
              </a:rPr>
              <a:t> </a:t>
            </a:r>
            <a:r>
              <a:rPr lang="en-US" sz="3099" dirty="0" err="1">
                <a:solidFill>
                  <a:srgbClr val="000000"/>
                </a:solidFill>
                <a:latin typeface="Roboto Condensed"/>
              </a:rPr>
              <a:t>tăng</a:t>
            </a:r>
            <a:r>
              <a:rPr lang="en-US" sz="3099" dirty="0">
                <a:solidFill>
                  <a:srgbClr val="000000"/>
                </a:solidFill>
                <a:latin typeface="Roboto Condensed"/>
              </a:rPr>
              <a:t> </a:t>
            </a:r>
            <a:r>
              <a:rPr lang="en-US" sz="3099" dirty="0" err="1">
                <a:solidFill>
                  <a:srgbClr val="000000"/>
                </a:solidFill>
                <a:latin typeface="Roboto Condensed"/>
              </a:rPr>
              <a:t>trưởng</a:t>
            </a:r>
            <a:r>
              <a:rPr lang="en-US" sz="3099" dirty="0">
                <a:solidFill>
                  <a:srgbClr val="000000"/>
                </a:solidFill>
                <a:latin typeface="Roboto Condensed"/>
              </a:rPr>
              <a:t> 3,2% (Theo </a:t>
            </a:r>
            <a:r>
              <a:rPr lang="en-US" sz="3099" dirty="0" err="1">
                <a:solidFill>
                  <a:srgbClr val="000000"/>
                </a:solidFill>
                <a:latin typeface="Roboto Condensed"/>
              </a:rPr>
              <a:t>Phía</a:t>
            </a:r>
            <a:r>
              <a:rPr lang="en-US" sz="3099" dirty="0">
                <a:solidFill>
                  <a:srgbClr val="000000"/>
                </a:solidFill>
                <a:latin typeface="Roboto Condensed"/>
              </a:rPr>
              <a:t> </a:t>
            </a:r>
            <a:r>
              <a:rPr lang="en-US" sz="3099" dirty="0" err="1">
                <a:solidFill>
                  <a:srgbClr val="000000"/>
                </a:solidFill>
                <a:latin typeface="Roboto Condensed"/>
              </a:rPr>
              <a:t>Như</a:t>
            </a:r>
            <a:r>
              <a:rPr lang="en-US" sz="3099" dirty="0">
                <a:solidFill>
                  <a:srgbClr val="000000"/>
                </a:solidFill>
                <a:latin typeface="Roboto Condensed"/>
              </a:rPr>
              <a:t> </a:t>
            </a:r>
            <a:r>
              <a:rPr lang="en-US" sz="3099" dirty="0" err="1">
                <a:solidFill>
                  <a:srgbClr val="000000"/>
                </a:solidFill>
                <a:latin typeface="Roboto Condensed"/>
              </a:rPr>
              <a:t>Chanh</a:t>
            </a:r>
            <a:r>
              <a:rPr lang="en-US" sz="3099" dirty="0">
                <a:solidFill>
                  <a:srgbClr val="000000"/>
                </a:solidFill>
                <a:latin typeface="Roboto Condensed"/>
              </a:rPr>
              <a:t>)</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2. </a:t>
            </a:r>
            <a:r>
              <a:rPr lang="en-US" sz="3099" dirty="0" err="1">
                <a:solidFill>
                  <a:srgbClr val="000000"/>
                </a:solidFill>
                <a:latin typeface="Roboto Condensed"/>
              </a:rPr>
              <a:t>Việt</a:t>
            </a:r>
            <a:r>
              <a:rPr lang="en-US" sz="3099" dirty="0">
                <a:solidFill>
                  <a:srgbClr val="000000"/>
                </a:solidFill>
                <a:latin typeface="Roboto Condensed"/>
              </a:rPr>
              <a:t> Nam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nhập</a:t>
            </a:r>
            <a:r>
              <a:rPr lang="en-US" sz="3099" dirty="0">
                <a:solidFill>
                  <a:srgbClr val="000000"/>
                </a:solidFill>
                <a:latin typeface="Roboto Condensed"/>
              </a:rPr>
              <a:t> </a:t>
            </a:r>
            <a:r>
              <a:rPr lang="en-US" sz="3099" dirty="0" err="1">
                <a:solidFill>
                  <a:srgbClr val="000000"/>
                </a:solidFill>
                <a:latin typeface="Roboto Condensed"/>
              </a:rPr>
              <a:t>Tổ</a:t>
            </a:r>
            <a:r>
              <a:rPr lang="en-US" sz="3099" dirty="0">
                <a:solidFill>
                  <a:srgbClr val="000000"/>
                </a:solidFill>
                <a:latin typeface="Roboto Condensed"/>
              </a:rPr>
              <a:t> </a:t>
            </a:r>
            <a:r>
              <a:rPr lang="en-US" sz="3099" dirty="0" err="1">
                <a:solidFill>
                  <a:srgbClr val="000000"/>
                </a:solidFill>
                <a:latin typeface="Roboto Condensed"/>
              </a:rPr>
              <a:t>chức</a:t>
            </a:r>
            <a:r>
              <a:rPr lang="en-US" sz="3099" dirty="0">
                <a:solidFill>
                  <a:srgbClr val="000000"/>
                </a:solidFill>
                <a:latin typeface="Roboto Condensed"/>
              </a:rPr>
              <a:t> </a:t>
            </a:r>
            <a:r>
              <a:rPr lang="en-US" sz="3099" dirty="0" err="1">
                <a:solidFill>
                  <a:srgbClr val="000000"/>
                </a:solidFill>
                <a:latin typeface="Roboto Condensed"/>
              </a:rPr>
              <a:t>Thương</a:t>
            </a:r>
            <a:r>
              <a:rPr lang="en-US" sz="3099" dirty="0">
                <a:solidFill>
                  <a:srgbClr val="000000"/>
                </a:solidFill>
                <a:latin typeface="Roboto Condensed"/>
              </a:rPr>
              <a:t> </a:t>
            </a:r>
            <a:r>
              <a:rPr lang="en-US" sz="3099" dirty="0" err="1">
                <a:solidFill>
                  <a:srgbClr val="000000"/>
                </a:solidFill>
                <a:latin typeface="Roboto Condensed"/>
              </a:rPr>
              <a:t>mại</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       </a:t>
            </a:r>
            <a:r>
              <a:rPr lang="en-US" sz="3099" dirty="0" err="1">
                <a:solidFill>
                  <a:srgbClr val="000000"/>
                </a:solidFill>
                <a:latin typeface="Roboto Condensed"/>
              </a:rPr>
              <a:t>là</a:t>
            </a:r>
            <a:r>
              <a:rPr lang="en-US" sz="3099" dirty="0">
                <a:solidFill>
                  <a:srgbClr val="000000"/>
                </a:solidFill>
                <a:latin typeface="Roboto Condensed"/>
              </a:rPr>
              <a:t> </a:t>
            </a:r>
            <a:r>
              <a:rPr lang="en-US" sz="3099" dirty="0" err="1">
                <a:solidFill>
                  <a:srgbClr val="000000"/>
                </a:solidFill>
                <a:latin typeface="Roboto Condensed"/>
              </a:rPr>
              <a:t>một</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a:t>
            </a:r>
            <a:r>
              <a:rPr lang="en-US" sz="3099" dirty="0" err="1">
                <a:solidFill>
                  <a:srgbClr val="000000"/>
                </a:solidFill>
                <a:latin typeface="Roboto Condensed"/>
              </a:rPr>
              <a:t>kiện</a:t>
            </a:r>
            <a:r>
              <a:rPr lang="en-US" sz="3099" dirty="0">
                <a:solidFill>
                  <a:srgbClr val="000000"/>
                </a:solidFill>
                <a:latin typeface="Roboto Condensed"/>
              </a:rPr>
              <a:t> </a:t>
            </a:r>
            <a:r>
              <a:rPr lang="en-US" sz="3099" dirty="0" err="1">
                <a:solidFill>
                  <a:srgbClr val="000000"/>
                </a:solidFill>
                <a:latin typeface="Roboto Condensed"/>
              </a:rPr>
              <a:t>quan</a:t>
            </a:r>
            <a:r>
              <a:rPr lang="en-US" sz="3099" dirty="0">
                <a:solidFill>
                  <a:srgbClr val="000000"/>
                </a:solidFill>
                <a:latin typeface="Roboto Condensed"/>
              </a:rPr>
              <a:t> </a:t>
            </a:r>
            <a:r>
              <a:rPr lang="en-US" sz="3099" dirty="0" err="1">
                <a:solidFill>
                  <a:srgbClr val="000000"/>
                </a:solidFill>
                <a:latin typeface="Roboto Condensed"/>
              </a:rPr>
              <a:t>trọng</a:t>
            </a:r>
            <a:r>
              <a:rPr lang="en-US" sz="3099" dirty="0">
                <a:solidFill>
                  <a:srgbClr val="000000"/>
                </a:solidFill>
                <a:latin typeface="Roboto Condensed"/>
              </a:rPr>
              <a:t> </a:t>
            </a:r>
            <a:r>
              <a:rPr lang="en-US" sz="3099" dirty="0" err="1">
                <a:solidFill>
                  <a:srgbClr val="000000"/>
                </a:solidFill>
                <a:latin typeface="Roboto Condensed"/>
              </a:rPr>
              <a:t>trong</a:t>
            </a:r>
            <a:r>
              <a:rPr lang="en-US" sz="3099" dirty="0">
                <a:solidFill>
                  <a:srgbClr val="000000"/>
                </a:solidFill>
                <a:latin typeface="Roboto Condensed"/>
              </a:rPr>
              <a:t> </a:t>
            </a:r>
            <a:r>
              <a:rPr lang="en-US" sz="3099" dirty="0" err="1">
                <a:solidFill>
                  <a:srgbClr val="000000"/>
                </a:solidFill>
                <a:latin typeface="Roboto Condensed"/>
              </a:rPr>
              <a:t>đời</a:t>
            </a:r>
            <a:r>
              <a:rPr lang="en-US" sz="3099" dirty="0">
                <a:solidFill>
                  <a:srgbClr val="000000"/>
                </a:solidFill>
                <a:latin typeface="Roboto Condensed"/>
              </a:rPr>
              <a:t> </a:t>
            </a:r>
            <a:r>
              <a:rPr lang="en-US" sz="3099" dirty="0" err="1">
                <a:solidFill>
                  <a:srgbClr val="000000"/>
                </a:solidFill>
                <a:latin typeface="Roboto Condensed"/>
              </a:rPr>
              <a:t>sống</a:t>
            </a:r>
            <a:r>
              <a:rPr lang="en-US" sz="3099" dirty="0">
                <a:solidFill>
                  <a:srgbClr val="000000"/>
                </a:solidFill>
                <a:latin typeface="Roboto Condensed"/>
              </a:rPr>
              <a:t>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 </a:t>
            </a:r>
            <a:r>
              <a:rPr lang="en-US" sz="3099" dirty="0" err="1">
                <a:solidFill>
                  <a:srgbClr val="000000"/>
                </a:solidFill>
                <a:latin typeface="Roboto Condensed"/>
              </a:rPr>
              <a:t>xã</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nước</a:t>
            </a:r>
            <a:r>
              <a:rPr lang="en-US" sz="3099" dirty="0">
                <a:solidFill>
                  <a:srgbClr val="000000"/>
                </a:solidFill>
                <a:latin typeface="Roboto Condensed"/>
              </a:rPr>
              <a:t> ta. (Theo </a:t>
            </a:r>
            <a:r>
              <a:rPr lang="en-US" sz="3099" dirty="0" err="1">
                <a:solidFill>
                  <a:srgbClr val="000000"/>
                </a:solidFill>
                <a:latin typeface="Roboto Condensed"/>
              </a:rPr>
              <a:t>Uỷ</a:t>
            </a:r>
            <a:r>
              <a:rPr lang="en-US" sz="3099" dirty="0">
                <a:solidFill>
                  <a:srgbClr val="000000"/>
                </a:solidFill>
                <a:latin typeface="Roboto Condensed"/>
              </a:rPr>
              <a:t> ban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về</a:t>
            </a:r>
            <a:r>
              <a:rPr lang="en-US" sz="3099" dirty="0">
                <a:solidFill>
                  <a:srgbClr val="000000"/>
                </a:solidFill>
                <a:latin typeface="Roboto Condensed"/>
              </a:rPr>
              <a:t> </a:t>
            </a:r>
            <a:r>
              <a:rPr lang="en-US" sz="3099" dirty="0" err="1">
                <a:solidFill>
                  <a:srgbClr val="000000"/>
                </a:solidFill>
                <a:latin typeface="Roboto Condensed"/>
              </a:rPr>
              <a:t>Hợp</a:t>
            </a:r>
            <a:r>
              <a:rPr lang="en-US" sz="3099" dirty="0">
                <a:solidFill>
                  <a:srgbClr val="000000"/>
                </a:solidFill>
                <a:latin typeface="Roboto Condensed"/>
              </a:rPr>
              <a:t> </a:t>
            </a:r>
            <a:r>
              <a:rPr lang="en-US" sz="3099" dirty="0" err="1">
                <a:solidFill>
                  <a:srgbClr val="000000"/>
                </a:solidFill>
                <a:latin typeface="Roboto Condensed"/>
              </a:rPr>
              <a:t>tác</a:t>
            </a:r>
            <a:r>
              <a:rPr lang="en-US" sz="3099" dirty="0">
                <a:solidFill>
                  <a:srgbClr val="000000"/>
                </a:solidFill>
                <a:latin typeface="Roboto Condensed"/>
              </a:rPr>
              <a:t>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3</a:t>
            </a:r>
            <a:r>
              <a:rPr lang="en-US" sz="3099" dirty="0">
                <a:solidFill>
                  <a:srgbClr val="000000"/>
                </a:solidFill>
                <a:latin typeface="Roboto Condensed"/>
              </a:rPr>
              <a:t>. </a:t>
            </a:r>
            <a:r>
              <a:rPr lang="en-US" sz="3099" dirty="0" err="1">
                <a:solidFill>
                  <a:srgbClr val="000000"/>
                </a:solidFill>
                <a:latin typeface="Roboto Condensed"/>
              </a:rPr>
              <a:t>Hiệp</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các</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Đông</a:t>
            </a:r>
            <a:r>
              <a:rPr lang="en-US" sz="3099" dirty="0">
                <a:solidFill>
                  <a:srgbClr val="000000"/>
                </a:solidFill>
                <a:latin typeface="Roboto Condensed"/>
              </a:rPr>
              <a:t> Nam Á .....................       </a:t>
            </a:r>
            <a:r>
              <a:rPr lang="en-US" sz="3099" dirty="0" err="1">
                <a:solidFill>
                  <a:srgbClr val="000000"/>
                </a:solidFill>
                <a:latin typeface="Roboto Condensed"/>
              </a:rPr>
              <a:t>là</a:t>
            </a:r>
            <a:r>
              <a:rPr lang="en-US" sz="3099" dirty="0">
                <a:solidFill>
                  <a:srgbClr val="000000"/>
                </a:solidFill>
                <a:latin typeface="Roboto Condensed"/>
              </a:rPr>
              <a:t> </a:t>
            </a:r>
            <a:r>
              <a:rPr lang="en-US" sz="3099" dirty="0" err="1">
                <a:solidFill>
                  <a:srgbClr val="000000"/>
                </a:solidFill>
                <a:latin typeface="Roboto Condensed"/>
              </a:rPr>
              <a:t>một</a:t>
            </a:r>
            <a:r>
              <a:rPr lang="en-US" sz="3099" dirty="0">
                <a:solidFill>
                  <a:srgbClr val="000000"/>
                </a:solidFill>
                <a:latin typeface="Roboto Condensed"/>
              </a:rPr>
              <a:t> </a:t>
            </a:r>
            <a:r>
              <a:rPr lang="en-US" sz="3099" dirty="0" err="1">
                <a:solidFill>
                  <a:srgbClr val="000000"/>
                </a:solidFill>
                <a:latin typeface="Roboto Condensed"/>
              </a:rPr>
              <a:t>tổ</a:t>
            </a:r>
            <a:r>
              <a:rPr lang="en-US" sz="3099" dirty="0">
                <a:solidFill>
                  <a:srgbClr val="000000"/>
                </a:solidFill>
                <a:latin typeface="Roboto Condensed"/>
              </a:rPr>
              <a:t> </a:t>
            </a:r>
            <a:r>
              <a:rPr lang="en-US" sz="3099" dirty="0" err="1">
                <a:solidFill>
                  <a:srgbClr val="000000"/>
                </a:solidFill>
                <a:latin typeface="Roboto Condensed"/>
              </a:rPr>
              <a:t>chức</a:t>
            </a:r>
            <a:r>
              <a:rPr lang="en-US" sz="3099" dirty="0">
                <a:solidFill>
                  <a:srgbClr val="000000"/>
                </a:solidFill>
                <a:latin typeface="Roboto Condensed"/>
              </a:rPr>
              <a:t> </a:t>
            </a:r>
            <a:r>
              <a:rPr lang="en-US" sz="3099" dirty="0" err="1">
                <a:solidFill>
                  <a:srgbClr val="000000"/>
                </a:solidFill>
                <a:latin typeface="Roboto Condensed"/>
              </a:rPr>
              <a:t>kinh</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văn</a:t>
            </a:r>
            <a:r>
              <a:rPr lang="en-US" sz="3099" dirty="0">
                <a:solidFill>
                  <a:srgbClr val="000000"/>
                </a:solidFill>
                <a:latin typeface="Roboto Condensed"/>
              </a:rPr>
              <a:t> </a:t>
            </a:r>
            <a:r>
              <a:rPr lang="en-US" sz="3099" dirty="0" err="1">
                <a:solidFill>
                  <a:srgbClr val="000000"/>
                </a:solidFill>
                <a:latin typeface="Roboto Condensed"/>
              </a:rPr>
              <a:t>hóa</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xã</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các</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trong</a:t>
            </a:r>
            <a:r>
              <a:rPr lang="en-US" sz="3099" dirty="0">
                <a:solidFill>
                  <a:srgbClr val="000000"/>
                </a:solidFill>
                <a:latin typeface="Roboto Condensed"/>
              </a:rPr>
              <a:t> </a:t>
            </a:r>
            <a:r>
              <a:rPr lang="en-US" sz="3099" dirty="0" err="1">
                <a:solidFill>
                  <a:srgbClr val="000000"/>
                </a:solidFill>
                <a:latin typeface="Roboto Condensed"/>
              </a:rPr>
              <a:t>khu</a:t>
            </a:r>
            <a:r>
              <a:rPr lang="en-US" sz="3099" dirty="0">
                <a:solidFill>
                  <a:srgbClr val="000000"/>
                </a:solidFill>
                <a:latin typeface="Roboto Condensed"/>
              </a:rPr>
              <a:t> </a:t>
            </a:r>
            <a:r>
              <a:rPr lang="en-US" sz="3099" dirty="0" err="1">
                <a:solidFill>
                  <a:srgbClr val="000000"/>
                </a:solidFill>
                <a:latin typeface="Roboto Condensed"/>
              </a:rPr>
              <a:t>vực</a:t>
            </a:r>
            <a:r>
              <a:rPr lang="en-US" sz="3099" dirty="0">
                <a:solidFill>
                  <a:srgbClr val="000000"/>
                </a:solidFill>
                <a:latin typeface="Roboto Condensed"/>
              </a:rPr>
              <a:t> </a:t>
            </a:r>
            <a:r>
              <a:rPr lang="en-US" sz="3099" dirty="0" err="1">
                <a:solidFill>
                  <a:srgbClr val="000000"/>
                </a:solidFill>
                <a:latin typeface="Roboto Condensed"/>
              </a:rPr>
              <a:t>Đông</a:t>
            </a:r>
            <a:r>
              <a:rPr lang="en-US" sz="3099" dirty="0">
                <a:solidFill>
                  <a:srgbClr val="000000"/>
                </a:solidFill>
                <a:latin typeface="Roboto Condensed"/>
              </a:rPr>
              <a:t> Nam Á, </a:t>
            </a:r>
            <a:r>
              <a:rPr lang="en-US" sz="3099" dirty="0" err="1">
                <a:solidFill>
                  <a:srgbClr val="000000"/>
                </a:solidFill>
                <a:latin typeface="Roboto Condensed"/>
              </a:rPr>
              <a:t>gồm</a:t>
            </a:r>
            <a:r>
              <a:rPr lang="en-US" sz="3099" dirty="0">
                <a:solidFill>
                  <a:srgbClr val="000000"/>
                </a:solidFill>
                <a:latin typeface="Roboto Condensed"/>
              </a:rPr>
              <a:t> 10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thành</a:t>
            </a:r>
            <a:r>
              <a:rPr lang="en-US" sz="3099" dirty="0">
                <a:solidFill>
                  <a:srgbClr val="000000"/>
                </a:solidFill>
                <a:latin typeface="Roboto Condensed"/>
              </a:rPr>
              <a:t> </a:t>
            </a:r>
            <a:r>
              <a:rPr lang="en-US" sz="3099" dirty="0" err="1">
                <a:solidFill>
                  <a:srgbClr val="000000"/>
                </a:solidFill>
                <a:latin typeface="Roboto Condensed"/>
              </a:rPr>
              <a:t>viên</a:t>
            </a:r>
            <a:r>
              <a:rPr lang="en-US" sz="3099" dirty="0">
                <a:solidFill>
                  <a:srgbClr val="000000"/>
                </a:solidFill>
                <a:latin typeface="Roboto Condensed"/>
              </a:rPr>
              <a:t>. </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4.</a:t>
            </a:r>
            <a:r>
              <a:rPr lang="en-US" sz="3099" dirty="0">
                <a:solidFill>
                  <a:srgbClr val="000000"/>
                </a:solidFill>
                <a:latin typeface="Roboto Condensed"/>
              </a:rPr>
              <a:t> </a:t>
            </a:r>
            <a:r>
              <a:rPr lang="en-US" sz="3099" dirty="0" err="1">
                <a:solidFill>
                  <a:srgbClr val="000000"/>
                </a:solidFill>
                <a:latin typeface="Roboto Condensed"/>
              </a:rPr>
              <a:t>Ngày</a:t>
            </a:r>
            <a:r>
              <a:rPr lang="en-US" sz="3099" dirty="0">
                <a:solidFill>
                  <a:srgbClr val="000000"/>
                </a:solidFill>
                <a:latin typeface="Roboto Condensed"/>
              </a:rPr>
              <a:t> 11/6, </a:t>
            </a:r>
            <a:r>
              <a:rPr lang="en-US" sz="3099" dirty="0" err="1">
                <a:solidFill>
                  <a:srgbClr val="000000"/>
                </a:solidFill>
                <a:latin typeface="Roboto Condensed"/>
              </a:rPr>
              <a:t>Ủy</a:t>
            </a:r>
            <a:r>
              <a:rPr lang="en-US" sz="3099" dirty="0">
                <a:solidFill>
                  <a:srgbClr val="000000"/>
                </a:solidFill>
                <a:latin typeface="Roboto Condensed"/>
              </a:rPr>
              <a:t> ban Olympic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        </a:t>
            </a:r>
            <a:r>
              <a:rPr lang="en-US" sz="3099" dirty="0" err="1">
                <a:solidFill>
                  <a:srgbClr val="000000"/>
                </a:solidFill>
                <a:latin typeface="Roboto Condensed"/>
              </a:rPr>
              <a:t>tái</a:t>
            </a:r>
            <a:r>
              <a:rPr lang="en-US" sz="3099" dirty="0">
                <a:solidFill>
                  <a:srgbClr val="000000"/>
                </a:solidFill>
                <a:latin typeface="Roboto Condensed"/>
              </a:rPr>
              <a:t> </a:t>
            </a:r>
            <a:r>
              <a:rPr lang="en-US" sz="3099" dirty="0" err="1">
                <a:solidFill>
                  <a:srgbClr val="000000"/>
                </a:solidFill>
                <a:latin typeface="Roboto Condensed"/>
              </a:rPr>
              <a:t>khẳng</a:t>
            </a:r>
            <a:r>
              <a:rPr lang="en-US" sz="3099" dirty="0">
                <a:solidFill>
                  <a:srgbClr val="000000"/>
                </a:solidFill>
                <a:latin typeface="Roboto Condensed"/>
              </a:rPr>
              <a:t> </a:t>
            </a:r>
            <a:r>
              <a:rPr lang="en-US" sz="3099" dirty="0" err="1">
                <a:solidFill>
                  <a:srgbClr val="000000"/>
                </a:solidFill>
                <a:latin typeface="Roboto Condensed"/>
              </a:rPr>
              <a:t>định</a:t>
            </a:r>
            <a:r>
              <a:rPr lang="en-US" sz="3099" dirty="0">
                <a:solidFill>
                  <a:srgbClr val="000000"/>
                </a:solidFill>
                <a:latin typeface="Roboto Condensed"/>
              </a:rPr>
              <a:t> </a:t>
            </a:r>
            <a:r>
              <a:rPr lang="en-US" sz="3099" dirty="0" err="1">
                <a:solidFill>
                  <a:srgbClr val="000000"/>
                </a:solidFill>
                <a:latin typeface="Roboto Condensed"/>
              </a:rPr>
              <a:t>kế</a:t>
            </a:r>
            <a:r>
              <a:rPr lang="en-US" sz="3099" dirty="0">
                <a:solidFill>
                  <a:srgbClr val="000000"/>
                </a:solidFill>
                <a:latin typeface="Roboto Condensed"/>
              </a:rPr>
              <a:t> </a:t>
            </a:r>
            <a:r>
              <a:rPr lang="en-US" sz="3099" dirty="0" err="1">
                <a:solidFill>
                  <a:srgbClr val="000000"/>
                </a:solidFill>
                <a:latin typeface="Roboto Condensed"/>
              </a:rPr>
              <a:t>hoạch</a:t>
            </a:r>
            <a:r>
              <a:rPr lang="en-US" sz="3099" dirty="0">
                <a:solidFill>
                  <a:srgbClr val="000000"/>
                </a:solidFill>
                <a:latin typeface="Roboto Condensed"/>
              </a:rPr>
              <a:t> </a:t>
            </a:r>
            <a:r>
              <a:rPr lang="en-US" sz="3099" dirty="0" err="1">
                <a:solidFill>
                  <a:srgbClr val="000000"/>
                </a:solidFill>
                <a:latin typeface="Roboto Condensed"/>
              </a:rPr>
              <a:t>tổ</a:t>
            </a:r>
            <a:r>
              <a:rPr lang="en-US" sz="3099" dirty="0">
                <a:solidFill>
                  <a:srgbClr val="000000"/>
                </a:solidFill>
                <a:latin typeface="Roboto Condensed"/>
              </a:rPr>
              <a:t> </a:t>
            </a:r>
            <a:r>
              <a:rPr lang="en-US" sz="3099" dirty="0" err="1">
                <a:solidFill>
                  <a:srgbClr val="000000"/>
                </a:solidFill>
                <a:latin typeface="Roboto Condensed"/>
              </a:rPr>
              <a:t>chức</a:t>
            </a:r>
            <a:r>
              <a:rPr lang="en-US" sz="3099" dirty="0">
                <a:solidFill>
                  <a:srgbClr val="000000"/>
                </a:solidFill>
                <a:latin typeface="Roboto Condensed"/>
              </a:rPr>
              <a:t> Olympic Tokyo, </a:t>
            </a:r>
            <a:r>
              <a:rPr lang="en-US" sz="3099" dirty="0" err="1">
                <a:solidFill>
                  <a:srgbClr val="000000"/>
                </a:solidFill>
                <a:latin typeface="Roboto Condensed"/>
              </a:rPr>
              <a:t>theo</a:t>
            </a:r>
            <a:r>
              <a:rPr lang="en-US" sz="3099" dirty="0">
                <a:solidFill>
                  <a:srgbClr val="000000"/>
                </a:solidFill>
                <a:latin typeface="Roboto Condensed"/>
              </a:rPr>
              <a:t> </a:t>
            </a:r>
            <a:r>
              <a:rPr lang="en-US" sz="3099" dirty="0" err="1">
                <a:solidFill>
                  <a:srgbClr val="000000"/>
                </a:solidFill>
                <a:latin typeface="Roboto Condensed"/>
              </a:rPr>
              <a:t>đó</a:t>
            </a:r>
            <a:r>
              <a:rPr lang="en-US" sz="3099" dirty="0">
                <a:solidFill>
                  <a:srgbClr val="000000"/>
                </a:solidFill>
                <a:latin typeface="Roboto Condensed"/>
              </a:rPr>
              <a:t> </a:t>
            </a:r>
            <a:r>
              <a:rPr lang="en-US" sz="3099" dirty="0" err="1">
                <a:solidFill>
                  <a:srgbClr val="000000"/>
                </a:solidFill>
                <a:latin typeface="Roboto Condensed"/>
              </a:rPr>
              <a:t>bác</a:t>
            </a:r>
            <a:r>
              <a:rPr lang="en-US" sz="3099" dirty="0">
                <a:solidFill>
                  <a:srgbClr val="000000"/>
                </a:solidFill>
                <a:latin typeface="Roboto Condensed"/>
              </a:rPr>
              <a:t> </a:t>
            </a:r>
            <a:r>
              <a:rPr lang="en-US" sz="3099" dirty="0" err="1">
                <a:solidFill>
                  <a:srgbClr val="000000"/>
                </a:solidFill>
                <a:latin typeface="Roboto Condensed"/>
              </a:rPr>
              <a:t>bỏ</a:t>
            </a:r>
            <a:r>
              <a:rPr lang="en-US" sz="3099" dirty="0">
                <a:solidFill>
                  <a:srgbClr val="000000"/>
                </a:solidFill>
                <a:latin typeface="Roboto Condensed"/>
              </a:rPr>
              <a:t> </a:t>
            </a:r>
            <a:r>
              <a:rPr lang="en-US" sz="3099" dirty="0" err="1">
                <a:solidFill>
                  <a:srgbClr val="000000"/>
                </a:solidFill>
                <a:latin typeface="Roboto Condensed"/>
              </a:rPr>
              <a:t>những</a:t>
            </a:r>
            <a:r>
              <a:rPr lang="en-US" sz="3099" dirty="0">
                <a:solidFill>
                  <a:srgbClr val="000000"/>
                </a:solidFill>
                <a:latin typeface="Roboto Condensed"/>
              </a:rPr>
              <a:t> tin </a:t>
            </a:r>
            <a:r>
              <a:rPr lang="en-US" sz="3099" dirty="0" err="1">
                <a:solidFill>
                  <a:srgbClr val="000000"/>
                </a:solidFill>
                <a:latin typeface="Roboto Condensed"/>
              </a:rPr>
              <a:t>đồn</a:t>
            </a:r>
            <a:r>
              <a:rPr lang="en-US" sz="3099" dirty="0">
                <a:solidFill>
                  <a:srgbClr val="000000"/>
                </a:solidFill>
                <a:latin typeface="Roboto Condensed"/>
              </a:rPr>
              <a:t> </a:t>
            </a:r>
            <a:r>
              <a:rPr lang="en-US" sz="3099" dirty="0" err="1">
                <a:solidFill>
                  <a:srgbClr val="000000"/>
                </a:solidFill>
                <a:latin typeface="Roboto Condensed"/>
              </a:rPr>
              <a:t>cho</a:t>
            </a:r>
            <a:r>
              <a:rPr lang="en-US" sz="3099" dirty="0">
                <a:solidFill>
                  <a:srgbClr val="000000"/>
                </a:solidFill>
                <a:latin typeface="Roboto Condensed"/>
              </a:rPr>
              <a:t> </a:t>
            </a:r>
            <a:r>
              <a:rPr lang="en-US" sz="3099" dirty="0" err="1">
                <a:solidFill>
                  <a:srgbClr val="000000"/>
                </a:solidFill>
                <a:latin typeface="Roboto Condensed"/>
              </a:rPr>
              <a:t>rằng</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a:t>
            </a:r>
            <a:r>
              <a:rPr lang="en-US" sz="3099" dirty="0" err="1">
                <a:solidFill>
                  <a:srgbClr val="000000"/>
                </a:solidFill>
                <a:latin typeface="Roboto Condensed"/>
              </a:rPr>
              <a:t>kiện</a:t>
            </a:r>
            <a:r>
              <a:rPr lang="en-US" sz="3099" dirty="0">
                <a:solidFill>
                  <a:srgbClr val="000000"/>
                </a:solidFill>
                <a:latin typeface="Roboto Condensed"/>
              </a:rPr>
              <a:t> </a:t>
            </a:r>
            <a:r>
              <a:rPr lang="en-US" sz="3099" dirty="0" err="1">
                <a:solidFill>
                  <a:srgbClr val="000000"/>
                </a:solidFill>
                <a:latin typeface="Roboto Condensed"/>
              </a:rPr>
              <a:t>này</a:t>
            </a:r>
            <a:r>
              <a:rPr lang="en-US" sz="3099" dirty="0">
                <a:solidFill>
                  <a:srgbClr val="000000"/>
                </a:solidFill>
                <a:latin typeface="Roboto Condensed"/>
              </a:rPr>
              <a:t> </a:t>
            </a:r>
            <a:r>
              <a:rPr lang="en-US" sz="3099" dirty="0" err="1">
                <a:solidFill>
                  <a:srgbClr val="000000"/>
                </a:solidFill>
                <a:latin typeface="Roboto Condensed"/>
              </a:rPr>
              <a:t>có</a:t>
            </a:r>
            <a:r>
              <a:rPr lang="en-US" sz="3099" dirty="0">
                <a:solidFill>
                  <a:srgbClr val="000000"/>
                </a:solidFill>
                <a:latin typeface="Roboto Condensed"/>
              </a:rPr>
              <a:t> </a:t>
            </a:r>
            <a:r>
              <a:rPr lang="en-US" sz="3099" dirty="0" err="1">
                <a:solidFill>
                  <a:srgbClr val="000000"/>
                </a:solidFill>
                <a:latin typeface="Roboto Condensed"/>
              </a:rPr>
              <a:t>thể</a:t>
            </a:r>
            <a:r>
              <a:rPr lang="en-US" sz="3099" dirty="0">
                <a:solidFill>
                  <a:srgbClr val="000000"/>
                </a:solidFill>
                <a:latin typeface="Roboto Condensed"/>
              </a:rPr>
              <a:t> </a:t>
            </a:r>
            <a:r>
              <a:rPr lang="en-US" sz="3099" dirty="0" err="1">
                <a:solidFill>
                  <a:srgbClr val="000000"/>
                </a:solidFill>
                <a:latin typeface="Roboto Condensed"/>
              </a:rPr>
              <a:t>bị</a:t>
            </a:r>
            <a:r>
              <a:rPr lang="en-US" sz="3099" dirty="0">
                <a:solidFill>
                  <a:srgbClr val="000000"/>
                </a:solidFill>
                <a:latin typeface="Roboto Condensed"/>
              </a:rPr>
              <a:t> </a:t>
            </a:r>
            <a:r>
              <a:rPr lang="en-US" sz="3099" dirty="0" err="1">
                <a:solidFill>
                  <a:srgbClr val="000000"/>
                </a:solidFill>
                <a:latin typeface="Roboto Condensed"/>
              </a:rPr>
              <a:t>hủy</a:t>
            </a:r>
            <a:r>
              <a:rPr lang="en-US" sz="3099" dirty="0">
                <a:solidFill>
                  <a:srgbClr val="000000"/>
                </a:solidFill>
                <a:latin typeface="Roboto Condensed"/>
              </a:rPr>
              <a:t>.</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5.</a:t>
            </a:r>
            <a:r>
              <a:rPr lang="en-US" sz="3099" dirty="0">
                <a:solidFill>
                  <a:srgbClr val="000000"/>
                </a:solidFill>
                <a:latin typeface="Roboto Condensed"/>
              </a:rPr>
              <a:t> </a:t>
            </a:r>
            <a:r>
              <a:rPr lang="en-US" sz="3099" dirty="0" err="1">
                <a:solidFill>
                  <a:srgbClr val="000000"/>
                </a:solidFill>
                <a:latin typeface="Roboto Condensed"/>
              </a:rPr>
              <a:t>Việt</a:t>
            </a:r>
            <a:r>
              <a:rPr lang="en-US" sz="3099" dirty="0">
                <a:solidFill>
                  <a:srgbClr val="000000"/>
                </a:solidFill>
                <a:latin typeface="Roboto Condensed"/>
              </a:rPr>
              <a:t> Nam </a:t>
            </a:r>
            <a:r>
              <a:rPr lang="en-US" sz="3099" dirty="0" err="1">
                <a:solidFill>
                  <a:srgbClr val="000000"/>
                </a:solidFill>
                <a:latin typeface="Roboto Condensed"/>
              </a:rPr>
              <a:t>trở</a:t>
            </a:r>
            <a:r>
              <a:rPr lang="en-US" sz="3099" dirty="0">
                <a:solidFill>
                  <a:srgbClr val="000000"/>
                </a:solidFill>
                <a:latin typeface="Roboto Condensed"/>
              </a:rPr>
              <a:t> </a:t>
            </a:r>
            <a:r>
              <a:rPr lang="en-US" sz="3099" dirty="0" err="1">
                <a:solidFill>
                  <a:srgbClr val="000000"/>
                </a:solidFill>
                <a:latin typeface="Roboto Condensed"/>
              </a:rPr>
              <a:t>thành</a:t>
            </a:r>
            <a:r>
              <a:rPr lang="en-US" sz="3099" dirty="0">
                <a:solidFill>
                  <a:srgbClr val="000000"/>
                </a:solidFill>
                <a:latin typeface="Roboto Condensed"/>
              </a:rPr>
              <a:t> </a:t>
            </a:r>
            <a:r>
              <a:rPr lang="en-US" sz="3099" dirty="0" err="1">
                <a:solidFill>
                  <a:srgbClr val="000000"/>
                </a:solidFill>
                <a:latin typeface="Roboto Condensed"/>
              </a:rPr>
              <a:t>thành</a:t>
            </a:r>
            <a:r>
              <a:rPr lang="en-US" sz="3099" dirty="0">
                <a:solidFill>
                  <a:srgbClr val="000000"/>
                </a:solidFill>
                <a:latin typeface="Roboto Condensed"/>
              </a:rPr>
              <a:t> </a:t>
            </a:r>
            <a:r>
              <a:rPr lang="en-US" sz="3099" dirty="0" err="1">
                <a:solidFill>
                  <a:srgbClr val="000000"/>
                </a:solidFill>
                <a:latin typeface="Roboto Condensed"/>
              </a:rPr>
              <a:t>viên</a:t>
            </a:r>
            <a:r>
              <a:rPr lang="en-US" sz="3099" dirty="0">
                <a:solidFill>
                  <a:srgbClr val="000000"/>
                </a:solidFill>
                <a:latin typeface="Roboto Condensed"/>
              </a:rPr>
              <a:t> </a:t>
            </a:r>
            <a:r>
              <a:rPr lang="en-US" sz="3099" dirty="0" err="1">
                <a:solidFill>
                  <a:srgbClr val="000000"/>
                </a:solidFill>
                <a:latin typeface="Roboto Condensed"/>
              </a:rPr>
              <a:t>thứ</a:t>
            </a:r>
            <a:r>
              <a:rPr lang="en-US" sz="3099" dirty="0">
                <a:solidFill>
                  <a:srgbClr val="000000"/>
                </a:solidFill>
                <a:latin typeface="Roboto Condensed"/>
              </a:rPr>
              <a:t> 149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Liên</a:t>
            </a:r>
            <a:r>
              <a:rPr lang="en-US" sz="3099" dirty="0">
                <a:solidFill>
                  <a:srgbClr val="000000"/>
                </a:solidFill>
                <a:latin typeface="Roboto Condensed"/>
              </a:rPr>
              <a:t> </a:t>
            </a:r>
            <a:r>
              <a:rPr lang="en-US" sz="3099" dirty="0" err="1">
                <a:solidFill>
                  <a:srgbClr val="000000"/>
                </a:solidFill>
                <a:latin typeface="Roboto Condensed"/>
              </a:rPr>
              <a:t>Hợp</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       </a:t>
            </a:r>
            <a:r>
              <a:rPr lang="en-US" sz="3099" dirty="0" err="1">
                <a:solidFill>
                  <a:srgbClr val="000000"/>
                </a:solidFill>
                <a:latin typeface="Roboto Condensed"/>
              </a:rPr>
              <a:t>từ</a:t>
            </a:r>
            <a:r>
              <a:rPr lang="en-US" sz="3099" dirty="0">
                <a:solidFill>
                  <a:srgbClr val="000000"/>
                </a:solidFill>
                <a:latin typeface="Roboto Condensed"/>
              </a:rPr>
              <a:t> </a:t>
            </a:r>
            <a:r>
              <a:rPr lang="en-US" sz="3099" dirty="0" err="1">
                <a:solidFill>
                  <a:srgbClr val="000000"/>
                </a:solidFill>
                <a:latin typeface="Roboto Condensed"/>
              </a:rPr>
              <a:t>ngày</a:t>
            </a:r>
            <a:r>
              <a:rPr lang="en-US" sz="3099" dirty="0">
                <a:solidFill>
                  <a:srgbClr val="000000"/>
                </a:solidFill>
                <a:latin typeface="Roboto Condensed"/>
              </a:rPr>
              <a:t> 20/9/1977. </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6</a:t>
            </a:r>
            <a:r>
              <a:rPr lang="en-US" sz="3099" dirty="0">
                <a:solidFill>
                  <a:srgbClr val="000000"/>
                </a:solidFill>
                <a:latin typeface="Roboto Condensed"/>
              </a:rPr>
              <a:t>. </a:t>
            </a:r>
            <a:r>
              <a:rPr lang="en-US" sz="3099" dirty="0" err="1">
                <a:solidFill>
                  <a:srgbClr val="000000"/>
                </a:solidFill>
                <a:latin typeface="Roboto Condensed"/>
              </a:rPr>
              <a:t>Quỹ</a:t>
            </a:r>
            <a:r>
              <a:rPr lang="en-US" sz="3099" dirty="0">
                <a:solidFill>
                  <a:srgbClr val="000000"/>
                </a:solidFill>
                <a:latin typeface="Roboto Condensed"/>
              </a:rPr>
              <a:t> </a:t>
            </a:r>
            <a:r>
              <a:rPr lang="en-US" sz="3099" dirty="0" err="1">
                <a:solidFill>
                  <a:srgbClr val="000000"/>
                </a:solidFill>
                <a:latin typeface="Roboto Condensed"/>
              </a:rPr>
              <a:t>Nhi</a:t>
            </a:r>
            <a:r>
              <a:rPr lang="en-US" sz="3099" dirty="0">
                <a:solidFill>
                  <a:srgbClr val="000000"/>
                </a:solidFill>
                <a:latin typeface="Roboto Condensed"/>
              </a:rPr>
              <a:t> </a:t>
            </a:r>
            <a:r>
              <a:rPr lang="en-US" sz="3099" dirty="0" err="1">
                <a:solidFill>
                  <a:srgbClr val="000000"/>
                </a:solidFill>
                <a:latin typeface="Roboto Condensed"/>
              </a:rPr>
              <a:t>đồng</a:t>
            </a:r>
            <a:r>
              <a:rPr lang="en-US" sz="3099" dirty="0">
                <a:solidFill>
                  <a:srgbClr val="000000"/>
                </a:solidFill>
                <a:latin typeface="Roboto Condensed"/>
              </a:rPr>
              <a:t> </a:t>
            </a:r>
            <a:r>
              <a:rPr lang="en-US" sz="3099" dirty="0" err="1">
                <a:solidFill>
                  <a:srgbClr val="000000"/>
                </a:solidFill>
                <a:latin typeface="Roboto Condensed"/>
              </a:rPr>
              <a:t>Liên</a:t>
            </a:r>
            <a:r>
              <a:rPr lang="en-US" sz="3099" dirty="0">
                <a:solidFill>
                  <a:srgbClr val="000000"/>
                </a:solidFill>
                <a:latin typeface="Roboto Condensed"/>
              </a:rPr>
              <a:t> </a:t>
            </a:r>
            <a:r>
              <a:rPr lang="en-US" sz="3099" dirty="0" err="1">
                <a:solidFill>
                  <a:srgbClr val="000000"/>
                </a:solidFill>
                <a:latin typeface="Roboto Condensed"/>
              </a:rPr>
              <a:t>Hiệp</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        </a:t>
            </a:r>
            <a:r>
              <a:rPr lang="en-US" sz="3099" dirty="0" err="1">
                <a:solidFill>
                  <a:srgbClr val="000000"/>
                </a:solidFill>
                <a:latin typeface="Roboto Condensed"/>
              </a:rPr>
              <a:t>đang</a:t>
            </a:r>
            <a:r>
              <a:rPr lang="en-US" sz="3099" dirty="0">
                <a:solidFill>
                  <a:srgbClr val="000000"/>
                </a:solidFill>
                <a:latin typeface="Roboto Condensed"/>
              </a:rPr>
              <a:t> </a:t>
            </a:r>
            <a:r>
              <a:rPr lang="en-US" sz="3099" dirty="0" err="1">
                <a:solidFill>
                  <a:srgbClr val="000000"/>
                </a:solidFill>
                <a:latin typeface="Roboto Condensed"/>
              </a:rPr>
              <a:t>vận</a:t>
            </a:r>
            <a:r>
              <a:rPr lang="en-US" sz="3099" dirty="0">
                <a:solidFill>
                  <a:srgbClr val="000000"/>
                </a:solidFill>
                <a:latin typeface="Roboto Condensed"/>
              </a:rPr>
              <a:t> </a:t>
            </a:r>
            <a:r>
              <a:rPr lang="en-US" sz="3099" dirty="0" err="1">
                <a:solidFill>
                  <a:srgbClr val="000000"/>
                </a:solidFill>
                <a:latin typeface="Roboto Condensed"/>
              </a:rPr>
              <a:t>động</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a:t>
            </a:r>
            <a:r>
              <a:rPr lang="en-US" sz="3099" dirty="0" err="1">
                <a:solidFill>
                  <a:srgbClr val="000000"/>
                </a:solidFill>
                <a:latin typeface="Roboto Condensed"/>
              </a:rPr>
              <a:t>tham</a:t>
            </a:r>
            <a:r>
              <a:rPr lang="en-US" sz="3099" dirty="0">
                <a:solidFill>
                  <a:srgbClr val="000000"/>
                </a:solidFill>
                <a:latin typeface="Roboto Condensed"/>
              </a:rPr>
              <a:t> </a:t>
            </a:r>
            <a:r>
              <a:rPr lang="en-US" sz="3099" dirty="0" err="1">
                <a:solidFill>
                  <a:srgbClr val="000000"/>
                </a:solidFill>
                <a:latin typeface="Roboto Condensed"/>
              </a:rPr>
              <a:t>gia</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cộng</a:t>
            </a:r>
            <a:r>
              <a:rPr lang="en-US" sz="3099" dirty="0">
                <a:solidFill>
                  <a:srgbClr val="000000"/>
                </a:solidFill>
                <a:latin typeface="Roboto Condensed"/>
              </a:rPr>
              <a:t> </a:t>
            </a:r>
            <a:r>
              <a:rPr lang="en-US" sz="3099" dirty="0" err="1">
                <a:solidFill>
                  <a:srgbClr val="000000"/>
                </a:solidFill>
                <a:latin typeface="Roboto Condensed"/>
              </a:rPr>
              <a:t>đồng</a:t>
            </a:r>
            <a:r>
              <a:rPr lang="en-US" sz="3099" dirty="0">
                <a:solidFill>
                  <a:srgbClr val="000000"/>
                </a:solidFill>
                <a:latin typeface="Roboto Condensed"/>
              </a:rPr>
              <a:t> </a:t>
            </a:r>
            <a:r>
              <a:rPr lang="en-US" sz="3099" dirty="0" err="1">
                <a:solidFill>
                  <a:srgbClr val="000000"/>
                </a:solidFill>
                <a:latin typeface="Roboto Condensed"/>
              </a:rPr>
              <a:t>doanh</a:t>
            </a:r>
            <a:r>
              <a:rPr lang="en-US" sz="3099" dirty="0">
                <a:solidFill>
                  <a:srgbClr val="000000"/>
                </a:solidFill>
                <a:latin typeface="Roboto Condensed"/>
              </a:rPr>
              <a:t> </a:t>
            </a:r>
            <a:r>
              <a:rPr lang="en-US" sz="3099" dirty="0" err="1">
                <a:solidFill>
                  <a:srgbClr val="000000"/>
                </a:solidFill>
                <a:latin typeface="Roboto Condensed"/>
              </a:rPr>
              <a:t>nghiệp</a:t>
            </a:r>
            <a:r>
              <a:rPr lang="en-US" sz="3099" dirty="0">
                <a:solidFill>
                  <a:srgbClr val="000000"/>
                </a:solidFill>
                <a:latin typeface="Roboto Condensed"/>
              </a:rPr>
              <a:t> </a:t>
            </a:r>
            <a:r>
              <a:rPr lang="en-US" sz="3099" dirty="0" err="1">
                <a:solidFill>
                  <a:srgbClr val="000000"/>
                </a:solidFill>
                <a:latin typeface="Roboto Condensed"/>
              </a:rPr>
              <a:t>để</a:t>
            </a:r>
            <a:r>
              <a:rPr lang="en-US" sz="3099" dirty="0">
                <a:solidFill>
                  <a:srgbClr val="000000"/>
                </a:solidFill>
                <a:latin typeface="Roboto Condensed"/>
              </a:rPr>
              <a:t> </a:t>
            </a:r>
            <a:r>
              <a:rPr lang="en-US" sz="3099" dirty="0" err="1">
                <a:solidFill>
                  <a:srgbClr val="000000"/>
                </a:solidFill>
                <a:latin typeface="Roboto Condensed"/>
              </a:rPr>
              <a:t>nâng</a:t>
            </a:r>
            <a:r>
              <a:rPr lang="en-US" sz="3099" dirty="0">
                <a:solidFill>
                  <a:srgbClr val="000000"/>
                </a:solidFill>
                <a:latin typeface="Roboto Condensed"/>
              </a:rPr>
              <a:t> </a:t>
            </a:r>
            <a:r>
              <a:rPr lang="en-US" sz="3099" dirty="0" err="1">
                <a:solidFill>
                  <a:srgbClr val="000000"/>
                </a:solidFill>
                <a:latin typeface="Roboto Condensed"/>
              </a:rPr>
              <a:t>cao</a:t>
            </a:r>
            <a:r>
              <a:rPr lang="en-US" sz="3099" dirty="0">
                <a:solidFill>
                  <a:srgbClr val="000000"/>
                </a:solidFill>
                <a:latin typeface="Roboto Condensed"/>
              </a:rPr>
              <a:t> </a:t>
            </a:r>
            <a:r>
              <a:rPr lang="en-US" sz="3099" dirty="0" err="1">
                <a:solidFill>
                  <a:srgbClr val="000000"/>
                </a:solidFill>
                <a:latin typeface="Roboto Condensed"/>
              </a:rPr>
              <a:t>kiến</a:t>
            </a:r>
            <a:r>
              <a:rPr lang="en-US" sz="3099" dirty="0">
                <a:solidFill>
                  <a:srgbClr val="000000"/>
                </a:solidFill>
                <a:latin typeface="Roboto Condensed"/>
              </a:rPr>
              <a:t> </a:t>
            </a:r>
            <a:r>
              <a:rPr lang="en-US" sz="3099" dirty="0" err="1">
                <a:solidFill>
                  <a:srgbClr val="000000"/>
                </a:solidFill>
                <a:latin typeface="Roboto Condensed"/>
              </a:rPr>
              <a:t>thức</a:t>
            </a:r>
            <a:r>
              <a:rPr lang="en-US" sz="3099" dirty="0">
                <a:solidFill>
                  <a:srgbClr val="000000"/>
                </a:solidFill>
                <a:latin typeface="Roboto Condensed"/>
              </a:rPr>
              <a:t>, </a:t>
            </a:r>
            <a:r>
              <a:rPr lang="en-US" sz="3099" dirty="0" err="1">
                <a:solidFill>
                  <a:srgbClr val="000000"/>
                </a:solidFill>
                <a:latin typeface="Roboto Condensed"/>
              </a:rPr>
              <a:t>năng</a:t>
            </a:r>
            <a:r>
              <a:rPr lang="en-US" sz="3099" dirty="0">
                <a:solidFill>
                  <a:srgbClr val="000000"/>
                </a:solidFill>
                <a:latin typeface="Roboto Condensed"/>
              </a:rPr>
              <a:t> </a:t>
            </a:r>
            <a:r>
              <a:rPr lang="en-US" sz="3099" dirty="0" err="1">
                <a:solidFill>
                  <a:srgbClr val="000000"/>
                </a:solidFill>
                <a:latin typeface="Roboto Condensed"/>
              </a:rPr>
              <a:t>lực</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sự</a:t>
            </a:r>
            <a:r>
              <a:rPr lang="en-US" sz="3099" dirty="0">
                <a:solidFill>
                  <a:srgbClr val="000000"/>
                </a:solidFill>
                <a:latin typeface="Roboto Condensed"/>
              </a:rPr>
              <a:t> cam </a:t>
            </a:r>
            <a:r>
              <a:rPr lang="en-US" sz="3099" dirty="0" err="1">
                <a:solidFill>
                  <a:srgbClr val="000000"/>
                </a:solidFill>
                <a:latin typeface="Roboto Condensed"/>
              </a:rPr>
              <a:t>kết</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họ</a:t>
            </a:r>
            <a:r>
              <a:rPr lang="en-US" sz="3099" dirty="0">
                <a:solidFill>
                  <a:srgbClr val="000000"/>
                </a:solidFill>
                <a:latin typeface="Roboto Condensed"/>
              </a:rPr>
              <a:t> </a:t>
            </a:r>
            <a:r>
              <a:rPr lang="en-US" sz="3099" dirty="0" err="1">
                <a:solidFill>
                  <a:srgbClr val="000000"/>
                </a:solidFill>
                <a:latin typeface="Roboto Condensed"/>
              </a:rPr>
              <a:t>trong</a:t>
            </a:r>
            <a:r>
              <a:rPr lang="en-US" sz="3099" dirty="0">
                <a:solidFill>
                  <a:srgbClr val="000000"/>
                </a:solidFill>
                <a:latin typeface="Roboto Condensed"/>
              </a:rPr>
              <a:t> </a:t>
            </a:r>
            <a:r>
              <a:rPr lang="en-US" sz="3099" dirty="0" err="1">
                <a:solidFill>
                  <a:srgbClr val="000000"/>
                </a:solidFill>
                <a:latin typeface="Roboto Condensed"/>
              </a:rPr>
              <a:t>việc</a:t>
            </a:r>
            <a:r>
              <a:rPr lang="en-US" sz="3099" dirty="0">
                <a:solidFill>
                  <a:srgbClr val="000000"/>
                </a:solidFill>
                <a:latin typeface="Roboto Condensed"/>
              </a:rPr>
              <a:t> </a:t>
            </a:r>
            <a:r>
              <a:rPr lang="en-US" sz="3099" dirty="0" err="1">
                <a:solidFill>
                  <a:srgbClr val="000000"/>
                </a:solidFill>
                <a:latin typeface="Roboto Condensed"/>
              </a:rPr>
              <a:t>tôn</a:t>
            </a:r>
            <a:r>
              <a:rPr lang="en-US" sz="3099" dirty="0">
                <a:solidFill>
                  <a:srgbClr val="000000"/>
                </a:solidFill>
                <a:latin typeface="Roboto Condensed"/>
              </a:rPr>
              <a:t> </a:t>
            </a:r>
            <a:r>
              <a:rPr lang="en-US" sz="3099" dirty="0" err="1">
                <a:solidFill>
                  <a:srgbClr val="000000"/>
                </a:solidFill>
                <a:latin typeface="Roboto Condensed"/>
              </a:rPr>
              <a:t>trọng</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hỗ</a:t>
            </a:r>
            <a:r>
              <a:rPr lang="en-US" sz="3099" dirty="0">
                <a:solidFill>
                  <a:srgbClr val="000000"/>
                </a:solidFill>
                <a:latin typeface="Roboto Condensed"/>
              </a:rPr>
              <a:t> </a:t>
            </a:r>
            <a:r>
              <a:rPr lang="en-US" sz="3099" dirty="0" err="1">
                <a:solidFill>
                  <a:srgbClr val="000000"/>
                </a:solidFill>
                <a:latin typeface="Roboto Condensed"/>
              </a:rPr>
              <a:t>trợ</a:t>
            </a:r>
            <a:r>
              <a:rPr lang="en-US" sz="3099" dirty="0">
                <a:solidFill>
                  <a:srgbClr val="000000"/>
                </a:solidFill>
                <a:latin typeface="Roboto Condensed"/>
              </a:rPr>
              <a:t> </a:t>
            </a:r>
            <a:r>
              <a:rPr lang="en-US" sz="3099" dirty="0" err="1">
                <a:solidFill>
                  <a:srgbClr val="000000"/>
                </a:solidFill>
                <a:latin typeface="Roboto Condensed"/>
              </a:rPr>
              <a:t>quyền</a:t>
            </a:r>
            <a:r>
              <a:rPr lang="en-US" sz="3099" dirty="0">
                <a:solidFill>
                  <a:srgbClr val="000000"/>
                </a:solidFill>
                <a:latin typeface="Roboto Condensed"/>
              </a:rPr>
              <a:t> </a:t>
            </a:r>
            <a:r>
              <a:rPr lang="en-US" sz="3099" dirty="0" err="1">
                <a:solidFill>
                  <a:srgbClr val="000000"/>
                </a:solidFill>
                <a:latin typeface="Roboto Condensed"/>
              </a:rPr>
              <a:t>trẻ</a:t>
            </a:r>
            <a:r>
              <a:rPr lang="en-US" sz="3099" dirty="0">
                <a:solidFill>
                  <a:srgbClr val="000000"/>
                </a:solidFill>
                <a:latin typeface="Roboto Condensed"/>
              </a:rPr>
              <a:t> </a:t>
            </a:r>
            <a:r>
              <a:rPr lang="en-US" sz="3099" dirty="0" err="1">
                <a:solidFill>
                  <a:srgbClr val="000000"/>
                </a:solidFill>
                <a:latin typeface="Roboto Condensed"/>
              </a:rPr>
              <a:t>em</a:t>
            </a:r>
            <a:r>
              <a:rPr lang="en-US" sz="3099" dirty="0">
                <a:solidFill>
                  <a:srgbClr val="000000"/>
                </a:solidFill>
                <a:latin typeface="Roboto Condensed"/>
              </a:rPr>
              <a:t>. </a:t>
            </a:r>
          </a:p>
          <a:p>
            <a:pPr algn="l">
              <a:lnSpc>
                <a:spcPts val="4587"/>
              </a:lnSpc>
            </a:pPr>
            <a:r>
              <a:rPr lang="en-US" sz="3099" dirty="0" err="1">
                <a:solidFill>
                  <a:srgbClr val="000000"/>
                </a:solidFill>
                <a:latin typeface="Roboto Condensed Bold"/>
              </a:rPr>
              <a:t>Câu</a:t>
            </a:r>
            <a:r>
              <a:rPr lang="en-US" sz="3099" dirty="0">
                <a:solidFill>
                  <a:srgbClr val="000000"/>
                </a:solidFill>
                <a:latin typeface="Roboto Condensed Bold"/>
              </a:rPr>
              <a:t> 7</a:t>
            </a:r>
            <a:r>
              <a:rPr lang="en-US" sz="3099" dirty="0">
                <a:solidFill>
                  <a:srgbClr val="000000"/>
                </a:solidFill>
                <a:latin typeface="Roboto Condensed"/>
              </a:rPr>
              <a:t>. </a:t>
            </a:r>
            <a:r>
              <a:rPr lang="en-US" sz="3099" dirty="0" err="1">
                <a:solidFill>
                  <a:srgbClr val="000000"/>
                </a:solidFill>
                <a:latin typeface="Roboto Condensed"/>
              </a:rPr>
              <a:t>Sứ</a:t>
            </a:r>
            <a:r>
              <a:rPr lang="en-US" sz="3099" dirty="0">
                <a:solidFill>
                  <a:srgbClr val="000000"/>
                </a:solidFill>
                <a:latin typeface="Roboto Condensed"/>
              </a:rPr>
              <a:t> </a:t>
            </a:r>
            <a:r>
              <a:rPr lang="en-US" sz="3099" dirty="0" err="1">
                <a:solidFill>
                  <a:srgbClr val="000000"/>
                </a:solidFill>
                <a:latin typeface="Roboto Condensed"/>
              </a:rPr>
              <a:t>mệnh</a:t>
            </a:r>
            <a:r>
              <a:rPr lang="en-US" sz="3099" dirty="0">
                <a:solidFill>
                  <a:srgbClr val="000000"/>
                </a:solidFill>
                <a:latin typeface="Roboto Condensed"/>
              </a:rPr>
              <a:t> </a:t>
            </a:r>
            <a:r>
              <a:rPr lang="en-US" sz="3099" dirty="0" err="1">
                <a:solidFill>
                  <a:srgbClr val="000000"/>
                </a:solidFill>
                <a:latin typeface="Roboto Condensed"/>
              </a:rPr>
              <a:t>của</a:t>
            </a:r>
            <a:r>
              <a:rPr lang="en-US" sz="3099" dirty="0">
                <a:solidFill>
                  <a:srgbClr val="000000"/>
                </a:solidFill>
                <a:latin typeface="Roboto Condensed"/>
              </a:rPr>
              <a:t> </a:t>
            </a:r>
            <a:r>
              <a:rPr lang="en-US" sz="3099" dirty="0" err="1">
                <a:solidFill>
                  <a:srgbClr val="000000"/>
                </a:solidFill>
                <a:latin typeface="Roboto Condensed"/>
              </a:rPr>
              <a:t>Liên</a:t>
            </a:r>
            <a:r>
              <a:rPr lang="en-US" sz="3099" dirty="0">
                <a:solidFill>
                  <a:srgbClr val="000000"/>
                </a:solidFill>
                <a:latin typeface="Roboto Condensed"/>
              </a:rPr>
              <a:t> </a:t>
            </a:r>
            <a:r>
              <a:rPr lang="en-US" sz="3099" dirty="0" err="1">
                <a:solidFill>
                  <a:srgbClr val="000000"/>
                </a:solidFill>
                <a:latin typeface="Roboto Condensed"/>
              </a:rPr>
              <a:t>minh</a:t>
            </a:r>
            <a:r>
              <a:rPr lang="en-US" sz="3099" dirty="0">
                <a:solidFill>
                  <a:srgbClr val="000000"/>
                </a:solidFill>
                <a:latin typeface="Roboto Condensed"/>
              </a:rPr>
              <a:t> </a:t>
            </a:r>
            <a:r>
              <a:rPr lang="en-US" sz="3099" dirty="0" err="1">
                <a:solidFill>
                  <a:srgbClr val="000000"/>
                </a:solidFill>
                <a:latin typeface="Roboto Condensed"/>
              </a:rPr>
              <a:t>Bảo</a:t>
            </a:r>
            <a:r>
              <a:rPr lang="en-US" sz="3099" dirty="0">
                <a:solidFill>
                  <a:srgbClr val="000000"/>
                </a:solidFill>
                <a:latin typeface="Roboto Condensed"/>
              </a:rPr>
              <a:t> </a:t>
            </a:r>
            <a:r>
              <a:rPr lang="en-US" sz="3099" dirty="0" err="1">
                <a:solidFill>
                  <a:srgbClr val="000000"/>
                </a:solidFill>
                <a:latin typeface="Roboto Condensed"/>
              </a:rPr>
              <a:t>tồn</a:t>
            </a:r>
            <a:r>
              <a:rPr lang="en-US" sz="3099" dirty="0">
                <a:solidFill>
                  <a:srgbClr val="000000"/>
                </a:solidFill>
                <a:latin typeface="Roboto Condensed"/>
              </a:rPr>
              <a:t> </a:t>
            </a:r>
            <a:r>
              <a:rPr lang="en-US" sz="3099" dirty="0" err="1">
                <a:solidFill>
                  <a:srgbClr val="000000"/>
                </a:solidFill>
                <a:latin typeface="Roboto Condensed"/>
              </a:rPr>
              <a:t>Thiên</a:t>
            </a:r>
            <a:r>
              <a:rPr lang="en-US" sz="3099" dirty="0">
                <a:solidFill>
                  <a:srgbClr val="000000"/>
                </a:solidFill>
                <a:latin typeface="Roboto Condensed"/>
              </a:rPr>
              <a:t> </a:t>
            </a:r>
            <a:r>
              <a:rPr lang="en-US" sz="3099" dirty="0" err="1">
                <a:solidFill>
                  <a:srgbClr val="000000"/>
                </a:solidFill>
                <a:latin typeface="Roboto Condensed"/>
              </a:rPr>
              <a:t>nhiên</a:t>
            </a:r>
            <a:r>
              <a:rPr lang="en-US" sz="3099" dirty="0">
                <a:solidFill>
                  <a:srgbClr val="000000"/>
                </a:solidFill>
                <a:latin typeface="Roboto Condensed"/>
              </a:rPr>
              <a:t> </a:t>
            </a:r>
            <a:r>
              <a:rPr lang="en-US" sz="3099" dirty="0" err="1">
                <a:solidFill>
                  <a:srgbClr val="000000"/>
                </a:solidFill>
                <a:latin typeface="Roboto Condensed"/>
              </a:rPr>
              <a:t>Quốc</a:t>
            </a:r>
            <a:r>
              <a:rPr lang="en-US" sz="3099" dirty="0">
                <a:solidFill>
                  <a:srgbClr val="000000"/>
                </a:solidFill>
                <a:latin typeface="Roboto Condensed"/>
              </a:rPr>
              <a:t> </a:t>
            </a:r>
            <a:r>
              <a:rPr lang="en-US" sz="3099" dirty="0" err="1">
                <a:solidFill>
                  <a:srgbClr val="000000"/>
                </a:solidFill>
                <a:latin typeface="Roboto Condensed"/>
              </a:rPr>
              <a:t>tế</a:t>
            </a:r>
            <a:r>
              <a:rPr lang="en-US" sz="3099" dirty="0">
                <a:solidFill>
                  <a:srgbClr val="000000"/>
                </a:solidFill>
                <a:latin typeface="Roboto Condensed"/>
              </a:rPr>
              <a:t>..............................       </a:t>
            </a:r>
            <a:r>
              <a:rPr lang="en-US" sz="3099" dirty="0" err="1">
                <a:solidFill>
                  <a:srgbClr val="000000"/>
                </a:solidFill>
                <a:latin typeface="Roboto Condensed"/>
              </a:rPr>
              <a:t>là</a:t>
            </a:r>
            <a:r>
              <a:rPr lang="en-US" sz="3099" dirty="0">
                <a:solidFill>
                  <a:srgbClr val="000000"/>
                </a:solidFill>
                <a:latin typeface="Roboto Condensed"/>
              </a:rPr>
              <a:t> “</a:t>
            </a:r>
            <a:r>
              <a:rPr lang="en-US" sz="3099" dirty="0" err="1">
                <a:solidFill>
                  <a:srgbClr val="000000"/>
                </a:solidFill>
                <a:latin typeface="Roboto Condensed"/>
              </a:rPr>
              <a:t>tạo</a:t>
            </a:r>
            <a:r>
              <a:rPr lang="en-US" sz="3099" dirty="0">
                <a:solidFill>
                  <a:srgbClr val="000000"/>
                </a:solidFill>
                <a:latin typeface="Roboto Condensed"/>
              </a:rPr>
              <a:t> </a:t>
            </a:r>
            <a:r>
              <a:rPr lang="en-US" sz="3099" dirty="0" err="1">
                <a:solidFill>
                  <a:srgbClr val="000000"/>
                </a:solidFill>
                <a:latin typeface="Roboto Condensed"/>
              </a:rPr>
              <a:t>ảnh</a:t>
            </a:r>
            <a:r>
              <a:rPr lang="en-US" sz="3099" dirty="0">
                <a:solidFill>
                  <a:srgbClr val="000000"/>
                </a:solidFill>
                <a:latin typeface="Roboto Condensed"/>
              </a:rPr>
              <a:t> </a:t>
            </a:r>
            <a:r>
              <a:rPr lang="en-US" sz="3099" dirty="0" err="1">
                <a:solidFill>
                  <a:srgbClr val="000000"/>
                </a:solidFill>
                <a:latin typeface="Roboto Condensed"/>
              </a:rPr>
              <a:t>hưởng</a:t>
            </a:r>
            <a:r>
              <a:rPr lang="en-US" sz="3099" dirty="0">
                <a:solidFill>
                  <a:srgbClr val="000000"/>
                </a:solidFill>
                <a:latin typeface="Roboto Condensed"/>
              </a:rPr>
              <a:t>, </a:t>
            </a:r>
            <a:r>
              <a:rPr lang="en-US" sz="3099" dirty="0" err="1">
                <a:solidFill>
                  <a:srgbClr val="000000"/>
                </a:solidFill>
                <a:latin typeface="Roboto Condensed"/>
              </a:rPr>
              <a:t>khích</a:t>
            </a:r>
            <a:r>
              <a:rPr lang="en-US" sz="3099" dirty="0">
                <a:solidFill>
                  <a:srgbClr val="000000"/>
                </a:solidFill>
                <a:latin typeface="Roboto Condensed"/>
              </a:rPr>
              <a:t> </a:t>
            </a:r>
            <a:r>
              <a:rPr lang="en-US" sz="3099" dirty="0" err="1">
                <a:solidFill>
                  <a:srgbClr val="000000"/>
                </a:solidFill>
                <a:latin typeface="Roboto Condensed"/>
              </a:rPr>
              <a:t>lệ</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hỗ</a:t>
            </a:r>
            <a:r>
              <a:rPr lang="en-US" sz="3099" dirty="0">
                <a:solidFill>
                  <a:srgbClr val="000000"/>
                </a:solidFill>
                <a:latin typeface="Roboto Condensed"/>
              </a:rPr>
              <a:t> </a:t>
            </a:r>
            <a:r>
              <a:rPr lang="en-US" sz="3099" dirty="0" err="1">
                <a:solidFill>
                  <a:srgbClr val="000000"/>
                </a:solidFill>
                <a:latin typeface="Roboto Condensed"/>
              </a:rPr>
              <a:t>trợ</a:t>
            </a:r>
            <a:r>
              <a:rPr lang="en-US" sz="3099" dirty="0">
                <a:solidFill>
                  <a:srgbClr val="000000"/>
                </a:solidFill>
                <a:latin typeface="Roboto Condensed"/>
              </a:rPr>
              <a:t> </a:t>
            </a:r>
            <a:r>
              <a:rPr lang="en-US" sz="3099" dirty="0" err="1">
                <a:solidFill>
                  <a:srgbClr val="000000"/>
                </a:solidFill>
                <a:latin typeface="Roboto Condensed"/>
              </a:rPr>
              <a:t>các</a:t>
            </a:r>
            <a:r>
              <a:rPr lang="en-US" sz="3099" dirty="0">
                <a:solidFill>
                  <a:srgbClr val="000000"/>
                </a:solidFill>
                <a:latin typeface="Roboto Condensed"/>
              </a:rPr>
              <a:t> </a:t>
            </a:r>
            <a:r>
              <a:rPr lang="en-US" sz="3099" dirty="0" err="1">
                <a:solidFill>
                  <a:srgbClr val="000000"/>
                </a:solidFill>
                <a:latin typeface="Roboto Condensed"/>
              </a:rPr>
              <a:t>nhóm</a:t>
            </a:r>
            <a:r>
              <a:rPr lang="en-US" sz="3099" dirty="0">
                <a:solidFill>
                  <a:srgbClr val="000000"/>
                </a:solidFill>
                <a:latin typeface="Roboto Condensed"/>
              </a:rPr>
              <a:t> </a:t>
            </a:r>
            <a:r>
              <a:rPr lang="en-US" sz="3099" dirty="0" err="1">
                <a:solidFill>
                  <a:srgbClr val="000000"/>
                </a:solidFill>
                <a:latin typeface="Roboto Condensed"/>
              </a:rPr>
              <a:t>xã</a:t>
            </a:r>
            <a:r>
              <a:rPr lang="en-US" sz="3099" dirty="0">
                <a:solidFill>
                  <a:srgbClr val="000000"/>
                </a:solidFill>
                <a:latin typeface="Roboto Condensed"/>
              </a:rPr>
              <a:t> </a:t>
            </a:r>
            <a:r>
              <a:rPr lang="en-US" sz="3099" dirty="0" err="1">
                <a:solidFill>
                  <a:srgbClr val="000000"/>
                </a:solidFill>
                <a:latin typeface="Roboto Condensed"/>
              </a:rPr>
              <a:t>hội</a:t>
            </a:r>
            <a:r>
              <a:rPr lang="en-US" sz="3099" dirty="0">
                <a:solidFill>
                  <a:srgbClr val="000000"/>
                </a:solidFill>
                <a:latin typeface="Roboto Condensed"/>
              </a:rPr>
              <a:t> </a:t>
            </a:r>
            <a:r>
              <a:rPr lang="en-US" sz="3099" dirty="0" err="1">
                <a:solidFill>
                  <a:srgbClr val="000000"/>
                </a:solidFill>
                <a:latin typeface="Roboto Condensed"/>
              </a:rPr>
              <a:t>trên</a:t>
            </a:r>
            <a:r>
              <a:rPr lang="en-US" sz="3099" dirty="0">
                <a:solidFill>
                  <a:srgbClr val="000000"/>
                </a:solidFill>
                <a:latin typeface="Roboto Condensed"/>
              </a:rPr>
              <a:t> </a:t>
            </a:r>
            <a:r>
              <a:rPr lang="en-US" sz="3099" dirty="0" err="1">
                <a:solidFill>
                  <a:srgbClr val="000000"/>
                </a:solidFill>
                <a:latin typeface="Roboto Condensed"/>
              </a:rPr>
              <a:t>toàn</a:t>
            </a:r>
            <a:r>
              <a:rPr lang="en-US" sz="3099" dirty="0">
                <a:solidFill>
                  <a:srgbClr val="000000"/>
                </a:solidFill>
                <a:latin typeface="Roboto Condensed"/>
              </a:rPr>
              <a:t> </a:t>
            </a:r>
            <a:r>
              <a:rPr lang="en-US" sz="3099" dirty="0" err="1">
                <a:solidFill>
                  <a:srgbClr val="000000"/>
                </a:solidFill>
                <a:latin typeface="Roboto Condensed"/>
              </a:rPr>
              <a:t>thế</a:t>
            </a:r>
            <a:r>
              <a:rPr lang="en-US" sz="3099" dirty="0">
                <a:solidFill>
                  <a:srgbClr val="000000"/>
                </a:solidFill>
                <a:latin typeface="Roboto Condensed"/>
              </a:rPr>
              <a:t> </a:t>
            </a:r>
            <a:r>
              <a:rPr lang="en-US" sz="3099" dirty="0" err="1">
                <a:solidFill>
                  <a:srgbClr val="000000"/>
                </a:solidFill>
                <a:latin typeface="Roboto Condensed"/>
              </a:rPr>
              <a:t>giới</a:t>
            </a:r>
            <a:r>
              <a:rPr lang="en-US" sz="3099" dirty="0">
                <a:solidFill>
                  <a:srgbClr val="000000"/>
                </a:solidFill>
                <a:latin typeface="Roboto Condensed"/>
              </a:rPr>
              <a:t> </a:t>
            </a:r>
            <a:r>
              <a:rPr lang="en-US" sz="3099" dirty="0" err="1">
                <a:solidFill>
                  <a:srgbClr val="000000"/>
                </a:solidFill>
                <a:latin typeface="Roboto Condensed"/>
              </a:rPr>
              <a:t>thực</a:t>
            </a:r>
            <a:r>
              <a:rPr lang="en-US" sz="3099" dirty="0">
                <a:solidFill>
                  <a:srgbClr val="000000"/>
                </a:solidFill>
                <a:latin typeface="Roboto Condensed"/>
              </a:rPr>
              <a:t> </a:t>
            </a:r>
            <a:r>
              <a:rPr lang="en-US" sz="3099" dirty="0" err="1">
                <a:solidFill>
                  <a:srgbClr val="000000"/>
                </a:solidFill>
                <a:latin typeface="Roboto Condensed"/>
              </a:rPr>
              <a:t>hiện</a:t>
            </a:r>
            <a:r>
              <a:rPr lang="en-US" sz="3099" dirty="0">
                <a:solidFill>
                  <a:srgbClr val="000000"/>
                </a:solidFill>
                <a:latin typeface="Roboto Condensed"/>
              </a:rPr>
              <a:t> </a:t>
            </a:r>
            <a:r>
              <a:rPr lang="en-US" sz="3099" dirty="0" err="1">
                <a:solidFill>
                  <a:srgbClr val="000000"/>
                </a:solidFill>
                <a:latin typeface="Roboto Condensed"/>
              </a:rPr>
              <a:t>bảo</a:t>
            </a:r>
            <a:r>
              <a:rPr lang="en-US" sz="3099" dirty="0">
                <a:solidFill>
                  <a:srgbClr val="000000"/>
                </a:solidFill>
                <a:latin typeface="Roboto Condensed"/>
              </a:rPr>
              <a:t> </a:t>
            </a:r>
            <a:r>
              <a:rPr lang="en-US" sz="3099" dirty="0" err="1">
                <a:solidFill>
                  <a:srgbClr val="000000"/>
                </a:solidFill>
                <a:latin typeface="Roboto Condensed"/>
              </a:rPr>
              <a:t>tồn</a:t>
            </a:r>
            <a:r>
              <a:rPr lang="en-US" sz="3099" dirty="0">
                <a:solidFill>
                  <a:srgbClr val="000000"/>
                </a:solidFill>
                <a:latin typeface="Roboto Condensed"/>
              </a:rPr>
              <a:t> </a:t>
            </a:r>
            <a:r>
              <a:rPr lang="en-US" sz="3099" dirty="0" err="1">
                <a:solidFill>
                  <a:srgbClr val="000000"/>
                </a:solidFill>
                <a:latin typeface="Roboto Condensed"/>
              </a:rPr>
              <a:t>thiên</a:t>
            </a:r>
            <a:r>
              <a:rPr lang="en-US" sz="3099" dirty="0">
                <a:solidFill>
                  <a:srgbClr val="000000"/>
                </a:solidFill>
                <a:latin typeface="Roboto Condensed"/>
              </a:rPr>
              <a:t> </a:t>
            </a:r>
            <a:r>
              <a:rPr lang="en-US" sz="3099" dirty="0" err="1">
                <a:solidFill>
                  <a:srgbClr val="000000"/>
                </a:solidFill>
                <a:latin typeface="Roboto Condensed"/>
              </a:rPr>
              <a:t>nhiên</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đảm</a:t>
            </a:r>
            <a:r>
              <a:rPr lang="en-US" sz="3099" dirty="0">
                <a:solidFill>
                  <a:srgbClr val="000000"/>
                </a:solidFill>
                <a:latin typeface="Roboto Condensed"/>
              </a:rPr>
              <a:t> </a:t>
            </a:r>
            <a:r>
              <a:rPr lang="en-US" sz="3099" dirty="0" err="1">
                <a:solidFill>
                  <a:srgbClr val="000000"/>
                </a:solidFill>
                <a:latin typeface="Roboto Condensed"/>
              </a:rPr>
              <a:t>bảo</a:t>
            </a:r>
            <a:r>
              <a:rPr lang="en-US" sz="3099" dirty="0">
                <a:solidFill>
                  <a:srgbClr val="000000"/>
                </a:solidFill>
                <a:latin typeface="Roboto Condensed"/>
              </a:rPr>
              <a:t> </a:t>
            </a:r>
            <a:r>
              <a:rPr lang="en-US" sz="3099" dirty="0" err="1">
                <a:solidFill>
                  <a:srgbClr val="000000"/>
                </a:solidFill>
                <a:latin typeface="Roboto Condensed"/>
              </a:rPr>
              <a:t>sử</a:t>
            </a:r>
            <a:r>
              <a:rPr lang="en-US" sz="3099" dirty="0">
                <a:solidFill>
                  <a:srgbClr val="000000"/>
                </a:solidFill>
                <a:latin typeface="Roboto Condensed"/>
              </a:rPr>
              <a:t> </a:t>
            </a:r>
            <a:r>
              <a:rPr lang="en-US" sz="3099" dirty="0" err="1">
                <a:solidFill>
                  <a:srgbClr val="000000"/>
                </a:solidFill>
                <a:latin typeface="Roboto Condensed"/>
              </a:rPr>
              <a:t>dụng</a:t>
            </a:r>
            <a:r>
              <a:rPr lang="en-US" sz="3099" dirty="0">
                <a:solidFill>
                  <a:srgbClr val="000000"/>
                </a:solidFill>
                <a:latin typeface="Roboto Condensed"/>
              </a:rPr>
              <a:t> </a:t>
            </a:r>
            <a:r>
              <a:rPr lang="en-US" sz="3099" dirty="0" err="1">
                <a:solidFill>
                  <a:srgbClr val="000000"/>
                </a:solidFill>
                <a:latin typeface="Roboto Condensed"/>
              </a:rPr>
              <a:t>tài</a:t>
            </a:r>
            <a:r>
              <a:rPr lang="en-US" sz="3099" dirty="0">
                <a:solidFill>
                  <a:srgbClr val="000000"/>
                </a:solidFill>
                <a:latin typeface="Roboto Condensed"/>
              </a:rPr>
              <a:t> </a:t>
            </a:r>
            <a:r>
              <a:rPr lang="en-US" sz="3099" dirty="0" err="1">
                <a:solidFill>
                  <a:srgbClr val="000000"/>
                </a:solidFill>
                <a:latin typeface="Roboto Condensed"/>
              </a:rPr>
              <a:t>nguyên</a:t>
            </a:r>
            <a:r>
              <a:rPr lang="en-US" sz="3099" dirty="0">
                <a:solidFill>
                  <a:srgbClr val="000000"/>
                </a:solidFill>
                <a:latin typeface="Roboto Condensed"/>
              </a:rPr>
              <a:t> </a:t>
            </a:r>
            <a:r>
              <a:rPr lang="en-US" sz="3099" dirty="0" err="1">
                <a:solidFill>
                  <a:srgbClr val="000000"/>
                </a:solidFill>
                <a:latin typeface="Roboto Condensed"/>
              </a:rPr>
              <a:t>thiên</a:t>
            </a:r>
            <a:r>
              <a:rPr lang="en-US" sz="3099" dirty="0">
                <a:solidFill>
                  <a:srgbClr val="000000"/>
                </a:solidFill>
                <a:latin typeface="Roboto Condensed"/>
              </a:rPr>
              <a:t> </a:t>
            </a:r>
            <a:r>
              <a:rPr lang="en-US" sz="3099" dirty="0" err="1">
                <a:solidFill>
                  <a:srgbClr val="000000"/>
                </a:solidFill>
                <a:latin typeface="Roboto Condensed"/>
              </a:rPr>
              <a:t>nhiên</a:t>
            </a:r>
            <a:r>
              <a:rPr lang="en-US" sz="3099" dirty="0">
                <a:solidFill>
                  <a:srgbClr val="000000"/>
                </a:solidFill>
                <a:latin typeface="Roboto Condensed"/>
              </a:rPr>
              <a:t> </a:t>
            </a:r>
            <a:r>
              <a:rPr lang="en-US" sz="3099" dirty="0" err="1">
                <a:solidFill>
                  <a:srgbClr val="000000"/>
                </a:solidFill>
                <a:latin typeface="Roboto Condensed"/>
              </a:rPr>
              <a:t>bền</a:t>
            </a:r>
            <a:r>
              <a:rPr lang="en-US" sz="3099" dirty="0">
                <a:solidFill>
                  <a:srgbClr val="000000"/>
                </a:solidFill>
                <a:latin typeface="Roboto Condensed"/>
              </a:rPr>
              <a:t> </a:t>
            </a:r>
            <a:r>
              <a:rPr lang="en-US" sz="3099" dirty="0" err="1">
                <a:solidFill>
                  <a:srgbClr val="000000"/>
                </a:solidFill>
                <a:latin typeface="Roboto Condensed"/>
              </a:rPr>
              <a:t>vững</a:t>
            </a:r>
            <a:r>
              <a:rPr lang="en-US" sz="3099" dirty="0">
                <a:solidFill>
                  <a:srgbClr val="000000"/>
                </a:solidFill>
                <a:latin typeface="Roboto Condensed"/>
              </a:rPr>
              <a:t> </a:t>
            </a:r>
            <a:r>
              <a:rPr lang="en-US" sz="3099" dirty="0" err="1">
                <a:solidFill>
                  <a:srgbClr val="000000"/>
                </a:solidFill>
                <a:latin typeface="Roboto Condensed"/>
              </a:rPr>
              <a:t>và</a:t>
            </a:r>
            <a:r>
              <a:rPr lang="en-US" sz="3099" dirty="0">
                <a:solidFill>
                  <a:srgbClr val="000000"/>
                </a:solidFill>
                <a:latin typeface="Roboto Condensed"/>
              </a:rPr>
              <a:t> </a:t>
            </a:r>
            <a:r>
              <a:rPr lang="en-US" sz="3099" dirty="0" err="1">
                <a:solidFill>
                  <a:srgbClr val="000000"/>
                </a:solidFill>
                <a:latin typeface="Roboto Condensed"/>
              </a:rPr>
              <a:t>công</a:t>
            </a:r>
            <a:r>
              <a:rPr lang="en-US" sz="3099" dirty="0">
                <a:solidFill>
                  <a:srgbClr val="000000"/>
                </a:solidFill>
                <a:latin typeface="Roboto Condensed"/>
              </a:rPr>
              <a:t> </a:t>
            </a:r>
            <a:r>
              <a:rPr lang="en-US" sz="3099" dirty="0" err="1">
                <a:solidFill>
                  <a:srgbClr val="000000"/>
                </a:solidFill>
                <a:latin typeface="Roboto Condensed"/>
              </a:rPr>
              <a:t>bằng</a:t>
            </a:r>
            <a:r>
              <a:rPr lang="en-US" sz="3099" dirty="0">
                <a:solidFill>
                  <a:srgbClr val="000000"/>
                </a:solidFill>
                <a:latin typeface="Roboto Condensed"/>
              </a:rPr>
              <a:t>”.</a:t>
            </a:r>
          </a:p>
        </p:txBody>
      </p:sp>
      <p:sp>
        <p:nvSpPr>
          <p:cNvPr id="9" name="Freeform 9"/>
          <p:cNvSpPr/>
          <p:nvPr/>
        </p:nvSpPr>
        <p:spPr>
          <a:xfrm>
            <a:off x="10095180" y="143519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16212027" y="143519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11700638" y="2593221"/>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9761982" y="3778089"/>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9939011" y="4946077"/>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4" name="Freeform 14"/>
          <p:cNvSpPr/>
          <p:nvPr/>
        </p:nvSpPr>
        <p:spPr>
          <a:xfrm>
            <a:off x="13346862" y="6101602"/>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8994883" y="6693861"/>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Freeform 16"/>
          <p:cNvSpPr/>
          <p:nvPr/>
        </p:nvSpPr>
        <p:spPr>
          <a:xfrm>
            <a:off x="13346862" y="7871049"/>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359"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735776" y="609042"/>
            <a:ext cx="16687322" cy="9004353"/>
            <a:chOff x="0" y="0"/>
            <a:chExt cx="4395015" cy="2371517"/>
          </a:xfrm>
        </p:grpSpPr>
        <p:sp>
          <p:nvSpPr>
            <p:cNvPr id="5" name="Freeform 5"/>
            <p:cNvSpPr/>
            <p:nvPr/>
          </p:nvSpPr>
          <p:spPr>
            <a:xfrm>
              <a:off x="0" y="0"/>
              <a:ext cx="4395015" cy="2371517"/>
            </a:xfrm>
            <a:custGeom>
              <a:avLst/>
              <a:gdLst/>
              <a:ahLst/>
              <a:cxnLst/>
              <a:rect l="l" t="t" r="r" b="b"/>
              <a:pathLst>
                <a:path w="4395015" h="2371517">
                  <a:moveTo>
                    <a:pt x="23661" y="0"/>
                  </a:moveTo>
                  <a:lnTo>
                    <a:pt x="4371354" y="0"/>
                  </a:lnTo>
                  <a:cubicBezTo>
                    <a:pt x="4384421" y="0"/>
                    <a:pt x="4395015" y="10593"/>
                    <a:pt x="4395015" y="23661"/>
                  </a:cubicBezTo>
                  <a:lnTo>
                    <a:pt x="4395015" y="2347856"/>
                  </a:lnTo>
                  <a:cubicBezTo>
                    <a:pt x="4395015" y="2360924"/>
                    <a:pt x="4384421" y="2371517"/>
                    <a:pt x="4371354" y="2371517"/>
                  </a:cubicBezTo>
                  <a:lnTo>
                    <a:pt x="23661" y="2371517"/>
                  </a:lnTo>
                  <a:cubicBezTo>
                    <a:pt x="10593" y="2371517"/>
                    <a:pt x="0" y="2360924"/>
                    <a:pt x="0" y="2347856"/>
                  </a:cubicBezTo>
                  <a:lnTo>
                    <a:pt x="0" y="23661"/>
                  </a:lnTo>
                  <a:cubicBezTo>
                    <a:pt x="0" y="10593"/>
                    <a:pt x="10593" y="0"/>
                    <a:pt x="23661" y="0"/>
                  </a:cubicBezTo>
                  <a:close/>
                </a:path>
              </a:pathLst>
            </a:custGeom>
            <a:solidFill>
              <a:srgbClr val="EBDEC2"/>
            </a:solidFill>
          </p:spPr>
        </p:sp>
        <p:sp>
          <p:nvSpPr>
            <p:cNvPr id="6" name="TextBox 6"/>
            <p:cNvSpPr txBox="1"/>
            <p:nvPr/>
          </p:nvSpPr>
          <p:spPr>
            <a:xfrm>
              <a:off x="0" y="19050"/>
              <a:ext cx="4395015" cy="2352467"/>
            </a:xfrm>
            <a:prstGeom prst="rect">
              <a:avLst/>
            </a:prstGeom>
          </p:spPr>
          <p:txBody>
            <a:bodyPr lIns="50800" tIns="50800" rIns="50800" bIns="50800" rtlCol="0" anchor="ctr"/>
            <a:lstStyle/>
            <a:p>
              <a:pPr algn="ctr">
                <a:lnSpc>
                  <a:spcPts val="2025"/>
                </a:lnSpc>
              </a:pPr>
              <a:endParaRPr/>
            </a:p>
          </p:txBody>
        </p:sp>
      </p:grpSp>
      <p:sp>
        <p:nvSpPr>
          <p:cNvPr id="7" name="TextBox 7"/>
          <p:cNvSpPr txBox="1"/>
          <p:nvPr/>
        </p:nvSpPr>
        <p:spPr>
          <a:xfrm>
            <a:off x="1083213" y="859258"/>
            <a:ext cx="16394398" cy="8380095"/>
          </a:xfrm>
          <a:prstGeom prst="rect">
            <a:avLst/>
          </a:prstGeom>
        </p:spPr>
        <p:txBody>
          <a:bodyPr lIns="0" tIns="0" rIns="0" bIns="0" rtlCol="0" anchor="t">
            <a:spAutoFit/>
          </a:bodyPr>
          <a:lstStyle/>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1. Theo </a:t>
            </a:r>
            <a:r>
              <a:rPr lang="en-US" sz="2999" dirty="0" err="1">
                <a:solidFill>
                  <a:srgbClr val="000000"/>
                </a:solidFill>
                <a:latin typeface="Roboto Condensed"/>
              </a:rPr>
              <a:t>đánh</a:t>
            </a:r>
            <a:r>
              <a:rPr lang="en-US" sz="2999" dirty="0">
                <a:solidFill>
                  <a:srgbClr val="000000"/>
                </a:solidFill>
                <a:latin typeface="Roboto Condensed"/>
              </a:rPr>
              <a:t> </a:t>
            </a:r>
            <a:r>
              <a:rPr lang="en-US" sz="2999" dirty="0" err="1">
                <a:solidFill>
                  <a:srgbClr val="000000"/>
                </a:solidFill>
                <a:latin typeface="Roboto Condensed"/>
              </a:rPr>
              <a:t>giá</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Quỹ</a:t>
            </a:r>
            <a:r>
              <a:rPr lang="en-US" sz="2999" dirty="0">
                <a:solidFill>
                  <a:srgbClr val="000000"/>
                </a:solidFill>
                <a:latin typeface="Roboto Condensed"/>
              </a:rPr>
              <a:t> </a:t>
            </a:r>
            <a:r>
              <a:rPr lang="en-US" sz="2999" dirty="0" err="1">
                <a:solidFill>
                  <a:srgbClr val="000000"/>
                </a:solidFill>
                <a:latin typeface="Roboto Condensed"/>
              </a:rPr>
              <a:t>Tiền</a:t>
            </a:r>
            <a:r>
              <a:rPr lang="en-US" sz="2999" dirty="0">
                <a:solidFill>
                  <a:srgbClr val="000000"/>
                </a:solidFill>
                <a:latin typeface="Roboto Condensed"/>
              </a:rPr>
              <a:t> </a:t>
            </a:r>
            <a:r>
              <a:rPr lang="en-US" sz="2999" dirty="0" err="1">
                <a:solidFill>
                  <a:srgbClr val="000000"/>
                </a:solidFill>
                <a:latin typeface="Roboto Condensed"/>
              </a:rPr>
              <a:t>tệ</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Ngân</a:t>
            </a:r>
            <a:r>
              <a:rPr lang="en-US" sz="2999" dirty="0">
                <a:solidFill>
                  <a:srgbClr val="000000"/>
                </a:solidFill>
                <a:latin typeface="Roboto Condensed"/>
              </a:rPr>
              <a:t> </a:t>
            </a:r>
            <a:r>
              <a:rPr lang="en-US" sz="2999" dirty="0" err="1">
                <a:solidFill>
                  <a:srgbClr val="000000"/>
                </a:solidFill>
                <a:latin typeface="Roboto Condensed"/>
              </a:rPr>
              <a:t>hàng</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a:t>
            </a:r>
            <a:r>
              <a:rPr lang="en-US" sz="2999" dirty="0" err="1">
                <a:solidFill>
                  <a:srgbClr val="000000"/>
                </a:solidFill>
                <a:latin typeface="Roboto Condensed"/>
              </a:rPr>
              <a:t>năm</a:t>
            </a:r>
            <a:r>
              <a:rPr lang="en-US" sz="2999" dirty="0">
                <a:solidFill>
                  <a:srgbClr val="000000"/>
                </a:solidFill>
                <a:latin typeface="Roboto Condensed"/>
              </a:rPr>
              <a:t> 2003 </a:t>
            </a:r>
            <a:r>
              <a:rPr lang="en-US" sz="2999" dirty="0" err="1">
                <a:solidFill>
                  <a:srgbClr val="000000"/>
                </a:solidFill>
                <a:latin typeface="Roboto Condensed"/>
              </a:rPr>
              <a:t>đạt</a:t>
            </a:r>
            <a:r>
              <a:rPr lang="en-US" sz="2999" dirty="0">
                <a:solidFill>
                  <a:srgbClr val="000000"/>
                </a:solidFill>
                <a:latin typeface="Roboto Condensed"/>
              </a:rPr>
              <a:t> </a:t>
            </a:r>
            <a:r>
              <a:rPr lang="en-US" sz="2999" dirty="0" err="1">
                <a:solidFill>
                  <a:srgbClr val="000000"/>
                </a:solidFill>
                <a:latin typeface="Roboto Condensed"/>
              </a:rPr>
              <a:t>mức</a:t>
            </a:r>
            <a:r>
              <a:rPr lang="en-US" sz="2999" dirty="0">
                <a:solidFill>
                  <a:srgbClr val="000000"/>
                </a:solidFill>
                <a:latin typeface="Roboto Condensed"/>
              </a:rPr>
              <a:t> </a:t>
            </a:r>
            <a:r>
              <a:rPr lang="en-US" sz="2999" dirty="0" err="1">
                <a:solidFill>
                  <a:srgbClr val="000000"/>
                </a:solidFill>
                <a:latin typeface="Roboto Condensed"/>
              </a:rPr>
              <a:t>tăng</a:t>
            </a:r>
            <a:r>
              <a:rPr lang="en-US" sz="2999" dirty="0">
                <a:solidFill>
                  <a:srgbClr val="000000"/>
                </a:solidFill>
                <a:latin typeface="Roboto Condensed"/>
              </a:rPr>
              <a:t> </a:t>
            </a:r>
            <a:r>
              <a:rPr lang="en-US" sz="2999" dirty="0" err="1">
                <a:solidFill>
                  <a:srgbClr val="000000"/>
                </a:solidFill>
                <a:latin typeface="Roboto Condensed"/>
              </a:rPr>
              <a:t>trưởng</a:t>
            </a:r>
            <a:r>
              <a:rPr lang="en-US" sz="2999" dirty="0">
                <a:solidFill>
                  <a:srgbClr val="000000"/>
                </a:solidFill>
                <a:latin typeface="Roboto Condensed"/>
              </a:rPr>
              <a:t> 3,2% (Theo </a:t>
            </a:r>
            <a:r>
              <a:rPr lang="en-US" sz="2999" dirty="0" err="1">
                <a:solidFill>
                  <a:srgbClr val="000000"/>
                </a:solidFill>
                <a:latin typeface="Roboto Condensed"/>
              </a:rPr>
              <a:t>Phía</a:t>
            </a:r>
            <a:r>
              <a:rPr lang="en-US" sz="2999" dirty="0">
                <a:solidFill>
                  <a:srgbClr val="000000"/>
                </a:solidFill>
                <a:latin typeface="Roboto Condensed"/>
              </a:rPr>
              <a:t> </a:t>
            </a:r>
            <a:r>
              <a:rPr lang="en-US" sz="2999" dirty="0" err="1">
                <a:solidFill>
                  <a:srgbClr val="000000"/>
                </a:solidFill>
                <a:latin typeface="Roboto Condensed"/>
              </a:rPr>
              <a:t>Như</a:t>
            </a:r>
            <a:r>
              <a:rPr lang="en-US" sz="2999" dirty="0">
                <a:solidFill>
                  <a:srgbClr val="000000"/>
                </a:solidFill>
                <a:latin typeface="Roboto Condensed"/>
              </a:rPr>
              <a:t> </a:t>
            </a:r>
            <a:r>
              <a:rPr lang="en-US" sz="2999" dirty="0" err="1">
                <a:solidFill>
                  <a:srgbClr val="000000"/>
                </a:solidFill>
                <a:latin typeface="Roboto Condensed"/>
              </a:rPr>
              <a:t>Chanh</a:t>
            </a:r>
            <a:r>
              <a:rPr lang="en-US" sz="2999" dirty="0">
                <a:solidFill>
                  <a:srgbClr val="000000"/>
                </a:solidFill>
                <a:latin typeface="Roboto Condensed"/>
              </a:rPr>
              <a:t>)</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2. </a:t>
            </a:r>
            <a:r>
              <a:rPr lang="en-US" sz="2999" dirty="0" err="1">
                <a:solidFill>
                  <a:srgbClr val="000000"/>
                </a:solidFill>
                <a:latin typeface="Roboto Condensed"/>
              </a:rPr>
              <a:t>Việt</a:t>
            </a:r>
            <a:r>
              <a:rPr lang="en-US" sz="2999" dirty="0">
                <a:solidFill>
                  <a:srgbClr val="000000"/>
                </a:solidFill>
                <a:latin typeface="Roboto Condensed"/>
              </a:rPr>
              <a:t> Nam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nhập</a:t>
            </a:r>
            <a:r>
              <a:rPr lang="en-US" sz="2999" dirty="0">
                <a:solidFill>
                  <a:srgbClr val="000000"/>
                </a:solidFill>
                <a:latin typeface="Roboto Condensed"/>
              </a:rPr>
              <a:t> </a:t>
            </a:r>
            <a:r>
              <a:rPr lang="en-US" sz="2999" dirty="0" err="1">
                <a:solidFill>
                  <a:srgbClr val="000000"/>
                </a:solidFill>
                <a:latin typeface="Roboto Condensed"/>
              </a:rPr>
              <a:t>Tổ</a:t>
            </a:r>
            <a:r>
              <a:rPr lang="en-US" sz="2999" dirty="0">
                <a:solidFill>
                  <a:srgbClr val="000000"/>
                </a:solidFill>
                <a:latin typeface="Roboto Condensed"/>
              </a:rPr>
              <a:t> </a:t>
            </a:r>
            <a:r>
              <a:rPr lang="en-US" sz="2999" dirty="0" err="1">
                <a:solidFill>
                  <a:srgbClr val="000000"/>
                </a:solidFill>
                <a:latin typeface="Roboto Condensed"/>
              </a:rPr>
              <a:t>chức</a:t>
            </a:r>
            <a:r>
              <a:rPr lang="en-US" sz="2999" dirty="0">
                <a:solidFill>
                  <a:srgbClr val="000000"/>
                </a:solidFill>
                <a:latin typeface="Roboto Condensed"/>
              </a:rPr>
              <a:t> </a:t>
            </a:r>
            <a:r>
              <a:rPr lang="en-US" sz="2999" dirty="0" err="1">
                <a:solidFill>
                  <a:srgbClr val="000000"/>
                </a:solidFill>
                <a:latin typeface="Roboto Condensed"/>
              </a:rPr>
              <a:t>Thương</a:t>
            </a:r>
            <a:r>
              <a:rPr lang="en-US" sz="2999" dirty="0">
                <a:solidFill>
                  <a:srgbClr val="000000"/>
                </a:solidFill>
                <a:latin typeface="Roboto Condensed"/>
              </a:rPr>
              <a:t> </a:t>
            </a:r>
            <a:r>
              <a:rPr lang="en-US" sz="2999" dirty="0" err="1">
                <a:solidFill>
                  <a:srgbClr val="000000"/>
                </a:solidFill>
                <a:latin typeface="Roboto Condensed"/>
              </a:rPr>
              <a:t>mại</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       </a:t>
            </a:r>
            <a:r>
              <a:rPr lang="en-US" sz="2999" dirty="0" err="1">
                <a:solidFill>
                  <a:srgbClr val="000000"/>
                </a:solidFill>
                <a:latin typeface="Roboto Condensed"/>
              </a:rPr>
              <a:t>là</a:t>
            </a:r>
            <a:r>
              <a:rPr lang="en-US" sz="2999" dirty="0">
                <a:solidFill>
                  <a:srgbClr val="000000"/>
                </a:solidFill>
                <a:latin typeface="Roboto Condensed"/>
              </a:rPr>
              <a:t> </a:t>
            </a:r>
            <a:r>
              <a:rPr lang="en-US" sz="2999" dirty="0" err="1">
                <a:solidFill>
                  <a:srgbClr val="000000"/>
                </a:solidFill>
                <a:latin typeface="Roboto Condensed"/>
              </a:rPr>
              <a:t>một</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a:t>
            </a:r>
            <a:r>
              <a:rPr lang="en-US" sz="2999" dirty="0" err="1">
                <a:solidFill>
                  <a:srgbClr val="000000"/>
                </a:solidFill>
                <a:latin typeface="Roboto Condensed"/>
              </a:rPr>
              <a:t>kiện</a:t>
            </a:r>
            <a:r>
              <a:rPr lang="en-US" sz="2999" dirty="0">
                <a:solidFill>
                  <a:srgbClr val="000000"/>
                </a:solidFill>
                <a:latin typeface="Roboto Condensed"/>
              </a:rPr>
              <a:t> </a:t>
            </a:r>
            <a:r>
              <a:rPr lang="en-US" sz="2999" dirty="0" err="1">
                <a:solidFill>
                  <a:srgbClr val="000000"/>
                </a:solidFill>
                <a:latin typeface="Roboto Condensed"/>
              </a:rPr>
              <a:t>quan</a:t>
            </a:r>
            <a:r>
              <a:rPr lang="en-US" sz="2999" dirty="0">
                <a:solidFill>
                  <a:srgbClr val="000000"/>
                </a:solidFill>
                <a:latin typeface="Roboto Condensed"/>
              </a:rPr>
              <a:t> </a:t>
            </a:r>
            <a:r>
              <a:rPr lang="en-US" sz="2999" dirty="0" err="1">
                <a:solidFill>
                  <a:srgbClr val="000000"/>
                </a:solidFill>
                <a:latin typeface="Roboto Condensed"/>
              </a:rPr>
              <a:t>trọng</a:t>
            </a:r>
            <a:r>
              <a:rPr lang="en-US" sz="2999" dirty="0">
                <a:solidFill>
                  <a:srgbClr val="000000"/>
                </a:solidFill>
                <a:latin typeface="Roboto Condensed"/>
              </a:rPr>
              <a:t> </a:t>
            </a:r>
            <a:r>
              <a:rPr lang="en-US" sz="2999" dirty="0" err="1">
                <a:solidFill>
                  <a:srgbClr val="000000"/>
                </a:solidFill>
                <a:latin typeface="Roboto Condensed"/>
              </a:rPr>
              <a:t>trong</a:t>
            </a:r>
            <a:r>
              <a:rPr lang="en-US" sz="2999" dirty="0">
                <a:solidFill>
                  <a:srgbClr val="000000"/>
                </a:solidFill>
                <a:latin typeface="Roboto Condensed"/>
              </a:rPr>
              <a:t> </a:t>
            </a:r>
            <a:r>
              <a:rPr lang="en-US" sz="2999" dirty="0" err="1">
                <a:solidFill>
                  <a:srgbClr val="000000"/>
                </a:solidFill>
                <a:latin typeface="Roboto Condensed"/>
              </a:rPr>
              <a:t>đời</a:t>
            </a:r>
            <a:r>
              <a:rPr lang="en-US" sz="2999" dirty="0">
                <a:solidFill>
                  <a:srgbClr val="000000"/>
                </a:solidFill>
                <a:latin typeface="Roboto Condensed"/>
              </a:rPr>
              <a:t> </a:t>
            </a:r>
            <a:r>
              <a:rPr lang="en-US" sz="2999" dirty="0" err="1">
                <a:solidFill>
                  <a:srgbClr val="000000"/>
                </a:solidFill>
                <a:latin typeface="Roboto Condensed"/>
              </a:rPr>
              <a:t>sống</a:t>
            </a:r>
            <a:r>
              <a:rPr lang="en-US" sz="2999" dirty="0">
                <a:solidFill>
                  <a:srgbClr val="000000"/>
                </a:solidFill>
                <a:latin typeface="Roboto Condensed"/>
              </a:rPr>
              <a:t>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 </a:t>
            </a:r>
            <a:r>
              <a:rPr lang="en-US" sz="2999" dirty="0" err="1">
                <a:solidFill>
                  <a:srgbClr val="000000"/>
                </a:solidFill>
                <a:latin typeface="Roboto Condensed"/>
              </a:rPr>
              <a:t>xã</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nước</a:t>
            </a:r>
            <a:r>
              <a:rPr lang="en-US" sz="2999" dirty="0">
                <a:solidFill>
                  <a:srgbClr val="000000"/>
                </a:solidFill>
                <a:latin typeface="Roboto Condensed"/>
              </a:rPr>
              <a:t> ta. (Theo </a:t>
            </a:r>
            <a:r>
              <a:rPr lang="en-US" sz="2999" dirty="0" err="1">
                <a:solidFill>
                  <a:srgbClr val="000000"/>
                </a:solidFill>
                <a:latin typeface="Roboto Condensed"/>
              </a:rPr>
              <a:t>Uỷ</a:t>
            </a:r>
            <a:r>
              <a:rPr lang="en-US" sz="2999" dirty="0">
                <a:solidFill>
                  <a:srgbClr val="000000"/>
                </a:solidFill>
                <a:latin typeface="Roboto Condensed"/>
              </a:rPr>
              <a:t> ban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về</a:t>
            </a:r>
            <a:r>
              <a:rPr lang="en-US" sz="2999" dirty="0">
                <a:solidFill>
                  <a:srgbClr val="000000"/>
                </a:solidFill>
                <a:latin typeface="Roboto Condensed"/>
              </a:rPr>
              <a:t> </a:t>
            </a:r>
            <a:r>
              <a:rPr lang="en-US" sz="2999" dirty="0" err="1">
                <a:solidFill>
                  <a:srgbClr val="000000"/>
                </a:solidFill>
                <a:latin typeface="Roboto Condensed"/>
              </a:rPr>
              <a:t>Hợp</a:t>
            </a:r>
            <a:r>
              <a:rPr lang="en-US" sz="2999" dirty="0">
                <a:solidFill>
                  <a:srgbClr val="000000"/>
                </a:solidFill>
                <a:latin typeface="Roboto Condensed"/>
              </a:rPr>
              <a:t> </a:t>
            </a:r>
            <a:r>
              <a:rPr lang="en-US" sz="2999" dirty="0" err="1">
                <a:solidFill>
                  <a:srgbClr val="000000"/>
                </a:solidFill>
                <a:latin typeface="Roboto Condensed"/>
              </a:rPr>
              <a:t>tác</a:t>
            </a:r>
            <a:r>
              <a:rPr lang="en-US" sz="2999" dirty="0">
                <a:solidFill>
                  <a:srgbClr val="000000"/>
                </a:solidFill>
                <a:latin typeface="Roboto Condensed"/>
              </a:rPr>
              <a:t>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3. </a:t>
            </a:r>
            <a:r>
              <a:rPr lang="en-US" sz="2999" dirty="0" err="1">
                <a:solidFill>
                  <a:srgbClr val="000000"/>
                </a:solidFill>
                <a:latin typeface="Roboto Condensed"/>
              </a:rPr>
              <a:t>Hiệp</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các</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Đông</a:t>
            </a:r>
            <a:r>
              <a:rPr lang="en-US" sz="2999" dirty="0">
                <a:solidFill>
                  <a:srgbClr val="000000"/>
                </a:solidFill>
                <a:latin typeface="Roboto Condensed"/>
              </a:rPr>
              <a:t> Nam Á .....................       </a:t>
            </a:r>
            <a:r>
              <a:rPr lang="en-US" sz="2999" dirty="0" err="1">
                <a:solidFill>
                  <a:srgbClr val="000000"/>
                </a:solidFill>
                <a:latin typeface="Roboto Condensed"/>
              </a:rPr>
              <a:t>là</a:t>
            </a:r>
            <a:r>
              <a:rPr lang="en-US" sz="2999" dirty="0">
                <a:solidFill>
                  <a:srgbClr val="000000"/>
                </a:solidFill>
                <a:latin typeface="Roboto Condensed"/>
              </a:rPr>
              <a:t> </a:t>
            </a:r>
            <a:r>
              <a:rPr lang="en-US" sz="2999" dirty="0" err="1">
                <a:solidFill>
                  <a:srgbClr val="000000"/>
                </a:solidFill>
                <a:latin typeface="Roboto Condensed"/>
              </a:rPr>
              <a:t>một</a:t>
            </a:r>
            <a:r>
              <a:rPr lang="en-US" sz="2999" dirty="0">
                <a:solidFill>
                  <a:srgbClr val="000000"/>
                </a:solidFill>
                <a:latin typeface="Roboto Condensed"/>
              </a:rPr>
              <a:t> </a:t>
            </a:r>
            <a:r>
              <a:rPr lang="en-US" sz="2999" dirty="0" err="1">
                <a:solidFill>
                  <a:srgbClr val="000000"/>
                </a:solidFill>
                <a:latin typeface="Roboto Condensed"/>
              </a:rPr>
              <a:t>tổ</a:t>
            </a:r>
            <a:r>
              <a:rPr lang="en-US" sz="2999" dirty="0">
                <a:solidFill>
                  <a:srgbClr val="000000"/>
                </a:solidFill>
                <a:latin typeface="Roboto Condensed"/>
              </a:rPr>
              <a:t> </a:t>
            </a:r>
            <a:r>
              <a:rPr lang="en-US" sz="2999" dirty="0" err="1">
                <a:solidFill>
                  <a:srgbClr val="000000"/>
                </a:solidFill>
                <a:latin typeface="Roboto Condensed"/>
              </a:rPr>
              <a:t>chức</a:t>
            </a:r>
            <a:r>
              <a:rPr lang="en-US" sz="2999" dirty="0">
                <a:solidFill>
                  <a:srgbClr val="000000"/>
                </a:solidFill>
                <a:latin typeface="Roboto Condensed"/>
              </a:rPr>
              <a:t> </a:t>
            </a:r>
            <a:r>
              <a:rPr lang="en-US" sz="2999" dirty="0" err="1">
                <a:solidFill>
                  <a:srgbClr val="000000"/>
                </a:solidFill>
                <a:latin typeface="Roboto Condensed"/>
              </a:rPr>
              <a:t>kinh</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văn</a:t>
            </a:r>
            <a:r>
              <a:rPr lang="en-US" sz="2999" dirty="0">
                <a:solidFill>
                  <a:srgbClr val="000000"/>
                </a:solidFill>
                <a:latin typeface="Roboto Condensed"/>
              </a:rPr>
              <a:t> </a:t>
            </a:r>
            <a:r>
              <a:rPr lang="en-US" sz="2999" dirty="0" err="1">
                <a:solidFill>
                  <a:srgbClr val="000000"/>
                </a:solidFill>
                <a:latin typeface="Roboto Condensed"/>
              </a:rPr>
              <a:t>hóa</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xã</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các</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trong</a:t>
            </a:r>
            <a:r>
              <a:rPr lang="en-US" sz="2999" dirty="0">
                <a:solidFill>
                  <a:srgbClr val="000000"/>
                </a:solidFill>
                <a:latin typeface="Roboto Condensed"/>
              </a:rPr>
              <a:t> </a:t>
            </a:r>
            <a:r>
              <a:rPr lang="en-US" sz="2999" dirty="0" err="1">
                <a:solidFill>
                  <a:srgbClr val="000000"/>
                </a:solidFill>
                <a:latin typeface="Roboto Condensed"/>
              </a:rPr>
              <a:t>khu</a:t>
            </a:r>
            <a:r>
              <a:rPr lang="en-US" sz="2999" dirty="0">
                <a:solidFill>
                  <a:srgbClr val="000000"/>
                </a:solidFill>
                <a:latin typeface="Roboto Condensed"/>
              </a:rPr>
              <a:t> </a:t>
            </a:r>
            <a:r>
              <a:rPr lang="en-US" sz="2999" dirty="0" err="1">
                <a:solidFill>
                  <a:srgbClr val="000000"/>
                </a:solidFill>
                <a:latin typeface="Roboto Condensed"/>
              </a:rPr>
              <a:t>vực</a:t>
            </a:r>
            <a:r>
              <a:rPr lang="en-US" sz="2999" dirty="0">
                <a:solidFill>
                  <a:srgbClr val="000000"/>
                </a:solidFill>
                <a:latin typeface="Roboto Condensed"/>
              </a:rPr>
              <a:t> </a:t>
            </a:r>
            <a:r>
              <a:rPr lang="en-US" sz="2999" dirty="0" err="1">
                <a:solidFill>
                  <a:srgbClr val="000000"/>
                </a:solidFill>
                <a:latin typeface="Roboto Condensed"/>
              </a:rPr>
              <a:t>Đông</a:t>
            </a:r>
            <a:r>
              <a:rPr lang="en-US" sz="2999" dirty="0">
                <a:solidFill>
                  <a:srgbClr val="000000"/>
                </a:solidFill>
                <a:latin typeface="Roboto Condensed"/>
              </a:rPr>
              <a:t> Nam Á, </a:t>
            </a:r>
            <a:r>
              <a:rPr lang="en-US" sz="2999" dirty="0" err="1">
                <a:solidFill>
                  <a:srgbClr val="000000"/>
                </a:solidFill>
                <a:latin typeface="Roboto Condensed"/>
              </a:rPr>
              <a:t>gồm</a:t>
            </a:r>
            <a:r>
              <a:rPr lang="en-US" sz="2999" dirty="0">
                <a:solidFill>
                  <a:srgbClr val="000000"/>
                </a:solidFill>
                <a:latin typeface="Roboto Condensed"/>
              </a:rPr>
              <a:t> 10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thành</a:t>
            </a:r>
            <a:r>
              <a:rPr lang="en-US" sz="2999" dirty="0">
                <a:solidFill>
                  <a:srgbClr val="000000"/>
                </a:solidFill>
                <a:latin typeface="Roboto Condensed"/>
              </a:rPr>
              <a:t> </a:t>
            </a:r>
            <a:r>
              <a:rPr lang="en-US" sz="2999" dirty="0" err="1">
                <a:solidFill>
                  <a:srgbClr val="000000"/>
                </a:solidFill>
                <a:latin typeface="Roboto Condensed"/>
              </a:rPr>
              <a:t>viên</a:t>
            </a:r>
            <a:r>
              <a:rPr lang="en-US" sz="2999" dirty="0">
                <a:solidFill>
                  <a:srgbClr val="000000"/>
                </a:solidFill>
                <a:latin typeface="Roboto Condensed"/>
              </a:rPr>
              <a:t>. </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4. </a:t>
            </a:r>
            <a:r>
              <a:rPr lang="en-US" sz="2999" dirty="0" err="1">
                <a:solidFill>
                  <a:srgbClr val="000000"/>
                </a:solidFill>
                <a:latin typeface="Roboto Condensed"/>
              </a:rPr>
              <a:t>Ngày</a:t>
            </a:r>
            <a:r>
              <a:rPr lang="en-US" sz="2999" dirty="0">
                <a:solidFill>
                  <a:srgbClr val="000000"/>
                </a:solidFill>
                <a:latin typeface="Roboto Condensed"/>
              </a:rPr>
              <a:t> 11/6, </a:t>
            </a:r>
            <a:r>
              <a:rPr lang="en-US" sz="2999" dirty="0" err="1">
                <a:solidFill>
                  <a:srgbClr val="000000"/>
                </a:solidFill>
                <a:latin typeface="Roboto Condensed"/>
              </a:rPr>
              <a:t>Ủy</a:t>
            </a:r>
            <a:r>
              <a:rPr lang="en-US" sz="2999" dirty="0">
                <a:solidFill>
                  <a:srgbClr val="000000"/>
                </a:solidFill>
                <a:latin typeface="Roboto Condensed"/>
              </a:rPr>
              <a:t> ban Olympic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       </a:t>
            </a:r>
            <a:r>
              <a:rPr lang="en-US" sz="2999" dirty="0" err="1">
                <a:solidFill>
                  <a:srgbClr val="000000"/>
                </a:solidFill>
                <a:latin typeface="Roboto Condensed"/>
              </a:rPr>
              <a:t>tái</a:t>
            </a:r>
            <a:r>
              <a:rPr lang="en-US" sz="2999" dirty="0">
                <a:solidFill>
                  <a:srgbClr val="000000"/>
                </a:solidFill>
                <a:latin typeface="Roboto Condensed"/>
              </a:rPr>
              <a:t> </a:t>
            </a:r>
            <a:r>
              <a:rPr lang="en-US" sz="2999" dirty="0" err="1">
                <a:solidFill>
                  <a:srgbClr val="000000"/>
                </a:solidFill>
                <a:latin typeface="Roboto Condensed"/>
              </a:rPr>
              <a:t>khẳng</a:t>
            </a:r>
            <a:r>
              <a:rPr lang="en-US" sz="2999" dirty="0">
                <a:solidFill>
                  <a:srgbClr val="000000"/>
                </a:solidFill>
                <a:latin typeface="Roboto Condensed"/>
              </a:rPr>
              <a:t> </a:t>
            </a:r>
            <a:r>
              <a:rPr lang="en-US" sz="2999" dirty="0" err="1">
                <a:solidFill>
                  <a:srgbClr val="000000"/>
                </a:solidFill>
                <a:latin typeface="Roboto Condensed"/>
              </a:rPr>
              <a:t>định</a:t>
            </a:r>
            <a:r>
              <a:rPr lang="en-US" sz="2999" dirty="0">
                <a:solidFill>
                  <a:srgbClr val="000000"/>
                </a:solidFill>
                <a:latin typeface="Roboto Condensed"/>
              </a:rPr>
              <a:t> </a:t>
            </a:r>
            <a:r>
              <a:rPr lang="en-US" sz="2999" dirty="0" err="1">
                <a:solidFill>
                  <a:srgbClr val="000000"/>
                </a:solidFill>
                <a:latin typeface="Roboto Condensed"/>
              </a:rPr>
              <a:t>kế</a:t>
            </a:r>
            <a:r>
              <a:rPr lang="en-US" sz="2999" dirty="0">
                <a:solidFill>
                  <a:srgbClr val="000000"/>
                </a:solidFill>
                <a:latin typeface="Roboto Condensed"/>
              </a:rPr>
              <a:t> </a:t>
            </a:r>
            <a:r>
              <a:rPr lang="en-US" sz="2999" dirty="0" err="1">
                <a:solidFill>
                  <a:srgbClr val="000000"/>
                </a:solidFill>
                <a:latin typeface="Roboto Condensed"/>
              </a:rPr>
              <a:t>hoạch</a:t>
            </a:r>
            <a:r>
              <a:rPr lang="en-US" sz="2999" dirty="0">
                <a:solidFill>
                  <a:srgbClr val="000000"/>
                </a:solidFill>
                <a:latin typeface="Roboto Condensed"/>
              </a:rPr>
              <a:t> </a:t>
            </a:r>
            <a:r>
              <a:rPr lang="en-US" sz="2999" dirty="0" err="1">
                <a:solidFill>
                  <a:srgbClr val="000000"/>
                </a:solidFill>
                <a:latin typeface="Roboto Condensed"/>
              </a:rPr>
              <a:t>tổ</a:t>
            </a:r>
            <a:r>
              <a:rPr lang="en-US" sz="2999" dirty="0">
                <a:solidFill>
                  <a:srgbClr val="000000"/>
                </a:solidFill>
                <a:latin typeface="Roboto Condensed"/>
              </a:rPr>
              <a:t> </a:t>
            </a:r>
            <a:r>
              <a:rPr lang="en-US" sz="2999" dirty="0" err="1">
                <a:solidFill>
                  <a:srgbClr val="000000"/>
                </a:solidFill>
                <a:latin typeface="Roboto Condensed"/>
              </a:rPr>
              <a:t>chức</a:t>
            </a:r>
            <a:r>
              <a:rPr lang="en-US" sz="2999" dirty="0">
                <a:solidFill>
                  <a:srgbClr val="000000"/>
                </a:solidFill>
                <a:latin typeface="Roboto Condensed"/>
              </a:rPr>
              <a:t> Olympic Tokyo, </a:t>
            </a:r>
            <a:r>
              <a:rPr lang="en-US" sz="2999" dirty="0" err="1">
                <a:solidFill>
                  <a:srgbClr val="000000"/>
                </a:solidFill>
                <a:latin typeface="Roboto Condensed"/>
              </a:rPr>
              <a:t>theo</a:t>
            </a:r>
            <a:r>
              <a:rPr lang="en-US" sz="2999" dirty="0">
                <a:solidFill>
                  <a:srgbClr val="000000"/>
                </a:solidFill>
                <a:latin typeface="Roboto Condensed"/>
              </a:rPr>
              <a:t> </a:t>
            </a:r>
            <a:r>
              <a:rPr lang="en-US" sz="2999" dirty="0" err="1">
                <a:solidFill>
                  <a:srgbClr val="000000"/>
                </a:solidFill>
                <a:latin typeface="Roboto Condensed"/>
              </a:rPr>
              <a:t>đó</a:t>
            </a:r>
            <a:r>
              <a:rPr lang="en-US" sz="2999" dirty="0">
                <a:solidFill>
                  <a:srgbClr val="000000"/>
                </a:solidFill>
                <a:latin typeface="Roboto Condensed"/>
              </a:rPr>
              <a:t> </a:t>
            </a:r>
            <a:r>
              <a:rPr lang="en-US" sz="2999" dirty="0" err="1">
                <a:solidFill>
                  <a:srgbClr val="000000"/>
                </a:solidFill>
                <a:latin typeface="Roboto Condensed"/>
              </a:rPr>
              <a:t>bác</a:t>
            </a:r>
            <a:r>
              <a:rPr lang="en-US" sz="2999" dirty="0">
                <a:solidFill>
                  <a:srgbClr val="000000"/>
                </a:solidFill>
                <a:latin typeface="Roboto Condensed"/>
              </a:rPr>
              <a:t> </a:t>
            </a:r>
            <a:r>
              <a:rPr lang="en-US" sz="2999" dirty="0" err="1">
                <a:solidFill>
                  <a:srgbClr val="000000"/>
                </a:solidFill>
                <a:latin typeface="Roboto Condensed"/>
              </a:rPr>
              <a:t>bỏ</a:t>
            </a:r>
            <a:r>
              <a:rPr lang="en-US" sz="2999" dirty="0">
                <a:solidFill>
                  <a:srgbClr val="000000"/>
                </a:solidFill>
                <a:latin typeface="Roboto Condensed"/>
              </a:rPr>
              <a:t> </a:t>
            </a:r>
            <a:r>
              <a:rPr lang="en-US" sz="2999" dirty="0" err="1">
                <a:solidFill>
                  <a:srgbClr val="000000"/>
                </a:solidFill>
                <a:latin typeface="Roboto Condensed"/>
              </a:rPr>
              <a:t>những</a:t>
            </a:r>
            <a:r>
              <a:rPr lang="en-US" sz="2999" dirty="0">
                <a:solidFill>
                  <a:srgbClr val="000000"/>
                </a:solidFill>
                <a:latin typeface="Roboto Condensed"/>
              </a:rPr>
              <a:t> tin </a:t>
            </a:r>
            <a:r>
              <a:rPr lang="en-US" sz="2999" dirty="0" err="1">
                <a:solidFill>
                  <a:srgbClr val="000000"/>
                </a:solidFill>
                <a:latin typeface="Roboto Condensed"/>
              </a:rPr>
              <a:t>đồn</a:t>
            </a:r>
            <a:r>
              <a:rPr lang="en-US" sz="2999" dirty="0">
                <a:solidFill>
                  <a:srgbClr val="000000"/>
                </a:solidFill>
                <a:latin typeface="Roboto Condensed"/>
              </a:rPr>
              <a:t> </a:t>
            </a:r>
            <a:r>
              <a:rPr lang="en-US" sz="2999" dirty="0" err="1">
                <a:solidFill>
                  <a:srgbClr val="000000"/>
                </a:solidFill>
                <a:latin typeface="Roboto Condensed"/>
              </a:rPr>
              <a:t>cho</a:t>
            </a:r>
            <a:r>
              <a:rPr lang="en-US" sz="2999" dirty="0">
                <a:solidFill>
                  <a:srgbClr val="000000"/>
                </a:solidFill>
                <a:latin typeface="Roboto Condensed"/>
              </a:rPr>
              <a:t> </a:t>
            </a:r>
            <a:r>
              <a:rPr lang="en-US" sz="2999" dirty="0" err="1">
                <a:solidFill>
                  <a:srgbClr val="000000"/>
                </a:solidFill>
                <a:latin typeface="Roboto Condensed"/>
              </a:rPr>
              <a:t>rằng</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a:t>
            </a:r>
            <a:r>
              <a:rPr lang="en-US" sz="2999" dirty="0" err="1">
                <a:solidFill>
                  <a:srgbClr val="000000"/>
                </a:solidFill>
                <a:latin typeface="Roboto Condensed"/>
              </a:rPr>
              <a:t>kiện</a:t>
            </a:r>
            <a:r>
              <a:rPr lang="en-US" sz="2999" dirty="0">
                <a:solidFill>
                  <a:srgbClr val="000000"/>
                </a:solidFill>
                <a:latin typeface="Roboto Condensed"/>
              </a:rPr>
              <a:t> </a:t>
            </a:r>
            <a:r>
              <a:rPr lang="en-US" sz="2999" dirty="0" err="1">
                <a:solidFill>
                  <a:srgbClr val="000000"/>
                </a:solidFill>
                <a:latin typeface="Roboto Condensed"/>
              </a:rPr>
              <a:t>này</a:t>
            </a:r>
            <a:r>
              <a:rPr lang="en-US" sz="2999" dirty="0">
                <a:solidFill>
                  <a:srgbClr val="000000"/>
                </a:solidFill>
                <a:latin typeface="Roboto Condensed"/>
              </a:rPr>
              <a:t> </a:t>
            </a:r>
            <a:r>
              <a:rPr lang="en-US" sz="2999" dirty="0" err="1">
                <a:solidFill>
                  <a:srgbClr val="000000"/>
                </a:solidFill>
                <a:latin typeface="Roboto Condensed"/>
              </a:rPr>
              <a:t>có</a:t>
            </a:r>
            <a:r>
              <a:rPr lang="en-US" sz="2999" dirty="0">
                <a:solidFill>
                  <a:srgbClr val="000000"/>
                </a:solidFill>
                <a:latin typeface="Roboto Condensed"/>
              </a:rPr>
              <a:t> </a:t>
            </a:r>
            <a:r>
              <a:rPr lang="en-US" sz="2999" dirty="0" err="1">
                <a:solidFill>
                  <a:srgbClr val="000000"/>
                </a:solidFill>
                <a:latin typeface="Roboto Condensed"/>
              </a:rPr>
              <a:t>thể</a:t>
            </a:r>
            <a:r>
              <a:rPr lang="en-US" sz="2999" dirty="0">
                <a:solidFill>
                  <a:srgbClr val="000000"/>
                </a:solidFill>
                <a:latin typeface="Roboto Condensed"/>
              </a:rPr>
              <a:t> </a:t>
            </a:r>
            <a:r>
              <a:rPr lang="en-US" sz="2999" dirty="0" err="1">
                <a:solidFill>
                  <a:srgbClr val="000000"/>
                </a:solidFill>
                <a:latin typeface="Roboto Condensed"/>
              </a:rPr>
              <a:t>bị</a:t>
            </a:r>
            <a:r>
              <a:rPr lang="en-US" sz="2999" dirty="0">
                <a:solidFill>
                  <a:srgbClr val="000000"/>
                </a:solidFill>
                <a:latin typeface="Roboto Condensed"/>
              </a:rPr>
              <a:t> </a:t>
            </a:r>
            <a:r>
              <a:rPr lang="en-US" sz="2999" dirty="0" err="1">
                <a:solidFill>
                  <a:srgbClr val="000000"/>
                </a:solidFill>
                <a:latin typeface="Roboto Condensed"/>
              </a:rPr>
              <a:t>hủy</a:t>
            </a:r>
            <a:r>
              <a:rPr lang="en-US" sz="2999" dirty="0">
                <a:solidFill>
                  <a:srgbClr val="000000"/>
                </a:solidFill>
                <a:latin typeface="Roboto Condensed"/>
              </a:rPr>
              <a:t>.</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5. </a:t>
            </a:r>
            <a:r>
              <a:rPr lang="en-US" sz="2999" dirty="0" err="1">
                <a:solidFill>
                  <a:srgbClr val="000000"/>
                </a:solidFill>
                <a:latin typeface="Roboto Condensed"/>
              </a:rPr>
              <a:t>Việt</a:t>
            </a:r>
            <a:r>
              <a:rPr lang="en-US" sz="2999" dirty="0">
                <a:solidFill>
                  <a:srgbClr val="000000"/>
                </a:solidFill>
                <a:latin typeface="Roboto Condensed"/>
              </a:rPr>
              <a:t> Nam </a:t>
            </a:r>
            <a:r>
              <a:rPr lang="en-US" sz="2999" dirty="0" err="1">
                <a:solidFill>
                  <a:srgbClr val="000000"/>
                </a:solidFill>
                <a:latin typeface="Roboto Condensed"/>
              </a:rPr>
              <a:t>trở</a:t>
            </a:r>
            <a:r>
              <a:rPr lang="en-US" sz="2999" dirty="0">
                <a:solidFill>
                  <a:srgbClr val="000000"/>
                </a:solidFill>
                <a:latin typeface="Roboto Condensed"/>
              </a:rPr>
              <a:t> </a:t>
            </a:r>
            <a:r>
              <a:rPr lang="en-US" sz="2999" dirty="0" err="1">
                <a:solidFill>
                  <a:srgbClr val="000000"/>
                </a:solidFill>
                <a:latin typeface="Roboto Condensed"/>
              </a:rPr>
              <a:t>thành</a:t>
            </a:r>
            <a:r>
              <a:rPr lang="en-US" sz="2999" dirty="0">
                <a:solidFill>
                  <a:srgbClr val="000000"/>
                </a:solidFill>
                <a:latin typeface="Roboto Condensed"/>
              </a:rPr>
              <a:t> </a:t>
            </a:r>
            <a:r>
              <a:rPr lang="en-US" sz="2999" dirty="0" err="1">
                <a:solidFill>
                  <a:srgbClr val="000000"/>
                </a:solidFill>
                <a:latin typeface="Roboto Condensed"/>
              </a:rPr>
              <a:t>thành</a:t>
            </a:r>
            <a:r>
              <a:rPr lang="en-US" sz="2999" dirty="0">
                <a:solidFill>
                  <a:srgbClr val="000000"/>
                </a:solidFill>
                <a:latin typeface="Roboto Condensed"/>
              </a:rPr>
              <a:t> </a:t>
            </a:r>
            <a:r>
              <a:rPr lang="en-US" sz="2999" dirty="0" err="1">
                <a:solidFill>
                  <a:srgbClr val="000000"/>
                </a:solidFill>
                <a:latin typeface="Roboto Condensed"/>
              </a:rPr>
              <a:t>viên</a:t>
            </a:r>
            <a:r>
              <a:rPr lang="en-US" sz="2999" dirty="0">
                <a:solidFill>
                  <a:srgbClr val="000000"/>
                </a:solidFill>
                <a:latin typeface="Roboto Condensed"/>
              </a:rPr>
              <a:t> </a:t>
            </a:r>
            <a:r>
              <a:rPr lang="en-US" sz="2999" dirty="0" err="1">
                <a:solidFill>
                  <a:srgbClr val="000000"/>
                </a:solidFill>
                <a:latin typeface="Roboto Condensed"/>
              </a:rPr>
              <a:t>thứ</a:t>
            </a:r>
            <a:r>
              <a:rPr lang="en-US" sz="2999" dirty="0">
                <a:solidFill>
                  <a:srgbClr val="000000"/>
                </a:solidFill>
                <a:latin typeface="Roboto Condensed"/>
              </a:rPr>
              <a:t> 149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Liên</a:t>
            </a:r>
            <a:r>
              <a:rPr lang="en-US" sz="2999" dirty="0">
                <a:solidFill>
                  <a:srgbClr val="000000"/>
                </a:solidFill>
                <a:latin typeface="Roboto Condensed"/>
              </a:rPr>
              <a:t> </a:t>
            </a:r>
            <a:r>
              <a:rPr lang="en-US" sz="2999" dirty="0" err="1">
                <a:solidFill>
                  <a:srgbClr val="000000"/>
                </a:solidFill>
                <a:latin typeface="Roboto Condensed"/>
              </a:rPr>
              <a:t>Hợp</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       </a:t>
            </a:r>
            <a:r>
              <a:rPr lang="en-US" sz="2999" dirty="0" err="1">
                <a:solidFill>
                  <a:srgbClr val="000000"/>
                </a:solidFill>
                <a:latin typeface="Roboto Condensed"/>
              </a:rPr>
              <a:t>từ</a:t>
            </a:r>
            <a:r>
              <a:rPr lang="en-US" sz="2999" dirty="0">
                <a:solidFill>
                  <a:srgbClr val="000000"/>
                </a:solidFill>
                <a:latin typeface="Roboto Condensed"/>
              </a:rPr>
              <a:t> </a:t>
            </a:r>
            <a:r>
              <a:rPr lang="en-US" sz="2999" dirty="0" err="1">
                <a:solidFill>
                  <a:srgbClr val="000000"/>
                </a:solidFill>
                <a:latin typeface="Roboto Condensed"/>
              </a:rPr>
              <a:t>ngày</a:t>
            </a:r>
            <a:r>
              <a:rPr lang="en-US" sz="2999" dirty="0">
                <a:solidFill>
                  <a:srgbClr val="000000"/>
                </a:solidFill>
                <a:latin typeface="Roboto Condensed"/>
              </a:rPr>
              <a:t> 20/9/1977. </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6. </a:t>
            </a:r>
            <a:r>
              <a:rPr lang="en-US" sz="2999" dirty="0" err="1">
                <a:solidFill>
                  <a:srgbClr val="000000"/>
                </a:solidFill>
                <a:latin typeface="Roboto Condensed"/>
              </a:rPr>
              <a:t>Quỹ</a:t>
            </a:r>
            <a:r>
              <a:rPr lang="en-US" sz="2999" dirty="0">
                <a:solidFill>
                  <a:srgbClr val="000000"/>
                </a:solidFill>
                <a:latin typeface="Roboto Condensed"/>
              </a:rPr>
              <a:t> </a:t>
            </a:r>
            <a:r>
              <a:rPr lang="en-US" sz="2999" dirty="0" err="1">
                <a:solidFill>
                  <a:srgbClr val="000000"/>
                </a:solidFill>
                <a:latin typeface="Roboto Condensed"/>
              </a:rPr>
              <a:t>Nhi</a:t>
            </a:r>
            <a:r>
              <a:rPr lang="en-US" sz="2999" dirty="0">
                <a:solidFill>
                  <a:srgbClr val="000000"/>
                </a:solidFill>
                <a:latin typeface="Roboto Condensed"/>
              </a:rPr>
              <a:t> </a:t>
            </a:r>
            <a:r>
              <a:rPr lang="en-US" sz="2999" dirty="0" err="1">
                <a:solidFill>
                  <a:srgbClr val="000000"/>
                </a:solidFill>
                <a:latin typeface="Roboto Condensed"/>
              </a:rPr>
              <a:t>đồng</a:t>
            </a:r>
            <a:r>
              <a:rPr lang="en-US" sz="2999" dirty="0">
                <a:solidFill>
                  <a:srgbClr val="000000"/>
                </a:solidFill>
                <a:latin typeface="Roboto Condensed"/>
              </a:rPr>
              <a:t> </a:t>
            </a:r>
            <a:r>
              <a:rPr lang="en-US" sz="2999" dirty="0" err="1">
                <a:solidFill>
                  <a:srgbClr val="000000"/>
                </a:solidFill>
                <a:latin typeface="Roboto Condensed"/>
              </a:rPr>
              <a:t>Liên</a:t>
            </a:r>
            <a:r>
              <a:rPr lang="en-US" sz="2999" dirty="0">
                <a:solidFill>
                  <a:srgbClr val="000000"/>
                </a:solidFill>
                <a:latin typeface="Roboto Condensed"/>
              </a:rPr>
              <a:t> </a:t>
            </a:r>
            <a:r>
              <a:rPr lang="en-US" sz="2999" dirty="0" err="1">
                <a:solidFill>
                  <a:srgbClr val="000000"/>
                </a:solidFill>
                <a:latin typeface="Roboto Condensed"/>
              </a:rPr>
              <a:t>Hiệp</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        </a:t>
            </a:r>
            <a:r>
              <a:rPr lang="en-US" sz="2999" dirty="0" err="1">
                <a:solidFill>
                  <a:srgbClr val="000000"/>
                </a:solidFill>
                <a:latin typeface="Roboto Condensed"/>
              </a:rPr>
              <a:t>đang</a:t>
            </a:r>
            <a:r>
              <a:rPr lang="en-US" sz="2999" dirty="0">
                <a:solidFill>
                  <a:srgbClr val="000000"/>
                </a:solidFill>
                <a:latin typeface="Roboto Condensed"/>
              </a:rPr>
              <a:t> </a:t>
            </a:r>
            <a:r>
              <a:rPr lang="en-US" sz="2999" dirty="0" err="1">
                <a:solidFill>
                  <a:srgbClr val="000000"/>
                </a:solidFill>
                <a:latin typeface="Roboto Condensed"/>
              </a:rPr>
              <a:t>vận</a:t>
            </a:r>
            <a:r>
              <a:rPr lang="en-US" sz="2999" dirty="0">
                <a:solidFill>
                  <a:srgbClr val="000000"/>
                </a:solidFill>
                <a:latin typeface="Roboto Condensed"/>
              </a:rPr>
              <a:t> </a:t>
            </a:r>
            <a:r>
              <a:rPr lang="en-US" sz="2999" dirty="0" err="1">
                <a:solidFill>
                  <a:srgbClr val="000000"/>
                </a:solidFill>
                <a:latin typeface="Roboto Condensed"/>
              </a:rPr>
              <a:t>động</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a:t>
            </a:r>
            <a:r>
              <a:rPr lang="en-US" sz="2999" dirty="0" err="1">
                <a:solidFill>
                  <a:srgbClr val="000000"/>
                </a:solidFill>
                <a:latin typeface="Roboto Condensed"/>
              </a:rPr>
              <a:t>tham</a:t>
            </a:r>
            <a:r>
              <a:rPr lang="en-US" sz="2999" dirty="0">
                <a:solidFill>
                  <a:srgbClr val="000000"/>
                </a:solidFill>
                <a:latin typeface="Roboto Condensed"/>
              </a:rPr>
              <a:t> </a:t>
            </a:r>
            <a:r>
              <a:rPr lang="en-US" sz="2999" dirty="0" err="1">
                <a:solidFill>
                  <a:srgbClr val="000000"/>
                </a:solidFill>
                <a:latin typeface="Roboto Condensed"/>
              </a:rPr>
              <a:t>gia</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cộng</a:t>
            </a:r>
            <a:r>
              <a:rPr lang="en-US" sz="2999" dirty="0">
                <a:solidFill>
                  <a:srgbClr val="000000"/>
                </a:solidFill>
                <a:latin typeface="Roboto Condensed"/>
              </a:rPr>
              <a:t> </a:t>
            </a:r>
            <a:r>
              <a:rPr lang="en-US" sz="2999" dirty="0" err="1">
                <a:solidFill>
                  <a:srgbClr val="000000"/>
                </a:solidFill>
                <a:latin typeface="Roboto Condensed"/>
              </a:rPr>
              <a:t>đồng</a:t>
            </a:r>
            <a:r>
              <a:rPr lang="en-US" sz="2999" dirty="0">
                <a:solidFill>
                  <a:srgbClr val="000000"/>
                </a:solidFill>
                <a:latin typeface="Roboto Condensed"/>
              </a:rPr>
              <a:t> </a:t>
            </a:r>
            <a:r>
              <a:rPr lang="en-US" sz="2999" dirty="0" err="1">
                <a:solidFill>
                  <a:srgbClr val="000000"/>
                </a:solidFill>
                <a:latin typeface="Roboto Condensed"/>
              </a:rPr>
              <a:t>doanh</a:t>
            </a:r>
            <a:r>
              <a:rPr lang="en-US" sz="2999" dirty="0">
                <a:solidFill>
                  <a:srgbClr val="000000"/>
                </a:solidFill>
                <a:latin typeface="Roboto Condensed"/>
              </a:rPr>
              <a:t> </a:t>
            </a:r>
            <a:r>
              <a:rPr lang="en-US" sz="2999" dirty="0" err="1">
                <a:solidFill>
                  <a:srgbClr val="000000"/>
                </a:solidFill>
                <a:latin typeface="Roboto Condensed"/>
              </a:rPr>
              <a:t>nghiệp</a:t>
            </a:r>
            <a:r>
              <a:rPr lang="en-US" sz="2999" dirty="0">
                <a:solidFill>
                  <a:srgbClr val="000000"/>
                </a:solidFill>
                <a:latin typeface="Roboto Condensed"/>
              </a:rPr>
              <a:t> </a:t>
            </a:r>
            <a:r>
              <a:rPr lang="en-US" sz="2999" dirty="0" err="1">
                <a:solidFill>
                  <a:srgbClr val="000000"/>
                </a:solidFill>
                <a:latin typeface="Roboto Condensed"/>
              </a:rPr>
              <a:t>để</a:t>
            </a:r>
            <a:r>
              <a:rPr lang="en-US" sz="2999" dirty="0">
                <a:solidFill>
                  <a:srgbClr val="000000"/>
                </a:solidFill>
                <a:latin typeface="Roboto Condensed"/>
              </a:rPr>
              <a:t> </a:t>
            </a:r>
            <a:r>
              <a:rPr lang="en-US" sz="2999" dirty="0" err="1">
                <a:solidFill>
                  <a:srgbClr val="000000"/>
                </a:solidFill>
                <a:latin typeface="Roboto Condensed"/>
              </a:rPr>
              <a:t>nâng</a:t>
            </a:r>
            <a:r>
              <a:rPr lang="en-US" sz="2999" dirty="0">
                <a:solidFill>
                  <a:srgbClr val="000000"/>
                </a:solidFill>
                <a:latin typeface="Roboto Condensed"/>
              </a:rPr>
              <a:t> </a:t>
            </a:r>
            <a:r>
              <a:rPr lang="en-US" sz="2999" dirty="0" err="1">
                <a:solidFill>
                  <a:srgbClr val="000000"/>
                </a:solidFill>
                <a:latin typeface="Roboto Condensed"/>
              </a:rPr>
              <a:t>cao</a:t>
            </a:r>
            <a:r>
              <a:rPr lang="en-US" sz="2999" dirty="0">
                <a:solidFill>
                  <a:srgbClr val="000000"/>
                </a:solidFill>
                <a:latin typeface="Roboto Condensed"/>
              </a:rPr>
              <a:t> </a:t>
            </a:r>
            <a:r>
              <a:rPr lang="en-US" sz="2999" dirty="0" err="1">
                <a:solidFill>
                  <a:srgbClr val="000000"/>
                </a:solidFill>
                <a:latin typeface="Roboto Condensed"/>
              </a:rPr>
              <a:t>kiến</a:t>
            </a:r>
            <a:r>
              <a:rPr lang="en-US" sz="2999" dirty="0">
                <a:solidFill>
                  <a:srgbClr val="000000"/>
                </a:solidFill>
                <a:latin typeface="Roboto Condensed"/>
              </a:rPr>
              <a:t> </a:t>
            </a:r>
            <a:r>
              <a:rPr lang="en-US" sz="2999" dirty="0" err="1">
                <a:solidFill>
                  <a:srgbClr val="000000"/>
                </a:solidFill>
                <a:latin typeface="Roboto Condensed"/>
              </a:rPr>
              <a:t>thức</a:t>
            </a:r>
            <a:r>
              <a:rPr lang="en-US" sz="2999" dirty="0">
                <a:solidFill>
                  <a:srgbClr val="000000"/>
                </a:solidFill>
                <a:latin typeface="Roboto Condensed"/>
              </a:rPr>
              <a:t>, </a:t>
            </a:r>
            <a:r>
              <a:rPr lang="en-US" sz="2999" dirty="0" err="1">
                <a:solidFill>
                  <a:srgbClr val="000000"/>
                </a:solidFill>
                <a:latin typeface="Roboto Condensed"/>
              </a:rPr>
              <a:t>năng</a:t>
            </a:r>
            <a:r>
              <a:rPr lang="en-US" sz="2999" dirty="0">
                <a:solidFill>
                  <a:srgbClr val="000000"/>
                </a:solidFill>
                <a:latin typeface="Roboto Condensed"/>
              </a:rPr>
              <a:t> </a:t>
            </a:r>
            <a:r>
              <a:rPr lang="en-US" sz="2999" dirty="0" err="1">
                <a:solidFill>
                  <a:srgbClr val="000000"/>
                </a:solidFill>
                <a:latin typeface="Roboto Condensed"/>
              </a:rPr>
              <a:t>lực</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sự</a:t>
            </a:r>
            <a:r>
              <a:rPr lang="en-US" sz="2999" dirty="0">
                <a:solidFill>
                  <a:srgbClr val="000000"/>
                </a:solidFill>
                <a:latin typeface="Roboto Condensed"/>
              </a:rPr>
              <a:t> cam </a:t>
            </a:r>
            <a:r>
              <a:rPr lang="en-US" sz="2999" dirty="0" err="1">
                <a:solidFill>
                  <a:srgbClr val="000000"/>
                </a:solidFill>
                <a:latin typeface="Roboto Condensed"/>
              </a:rPr>
              <a:t>kết</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họ</a:t>
            </a:r>
            <a:r>
              <a:rPr lang="en-US" sz="2999" dirty="0">
                <a:solidFill>
                  <a:srgbClr val="000000"/>
                </a:solidFill>
                <a:latin typeface="Roboto Condensed"/>
              </a:rPr>
              <a:t> </a:t>
            </a:r>
            <a:r>
              <a:rPr lang="en-US" sz="2999" dirty="0" err="1">
                <a:solidFill>
                  <a:srgbClr val="000000"/>
                </a:solidFill>
                <a:latin typeface="Roboto Condensed"/>
              </a:rPr>
              <a:t>trong</a:t>
            </a:r>
            <a:r>
              <a:rPr lang="en-US" sz="2999" dirty="0">
                <a:solidFill>
                  <a:srgbClr val="000000"/>
                </a:solidFill>
                <a:latin typeface="Roboto Condensed"/>
              </a:rPr>
              <a:t> </a:t>
            </a:r>
            <a:r>
              <a:rPr lang="en-US" sz="2999" dirty="0" err="1">
                <a:solidFill>
                  <a:srgbClr val="000000"/>
                </a:solidFill>
                <a:latin typeface="Roboto Condensed"/>
              </a:rPr>
              <a:t>việc</a:t>
            </a:r>
            <a:r>
              <a:rPr lang="en-US" sz="2999" dirty="0">
                <a:solidFill>
                  <a:srgbClr val="000000"/>
                </a:solidFill>
                <a:latin typeface="Roboto Condensed"/>
              </a:rPr>
              <a:t> </a:t>
            </a:r>
            <a:r>
              <a:rPr lang="en-US" sz="2999" dirty="0" err="1">
                <a:solidFill>
                  <a:srgbClr val="000000"/>
                </a:solidFill>
                <a:latin typeface="Roboto Condensed"/>
              </a:rPr>
              <a:t>tôn</a:t>
            </a:r>
            <a:r>
              <a:rPr lang="en-US" sz="2999" dirty="0">
                <a:solidFill>
                  <a:srgbClr val="000000"/>
                </a:solidFill>
                <a:latin typeface="Roboto Condensed"/>
              </a:rPr>
              <a:t> </a:t>
            </a:r>
            <a:r>
              <a:rPr lang="en-US" sz="2999" dirty="0" err="1">
                <a:solidFill>
                  <a:srgbClr val="000000"/>
                </a:solidFill>
                <a:latin typeface="Roboto Condensed"/>
              </a:rPr>
              <a:t>trọng</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hỗ</a:t>
            </a:r>
            <a:r>
              <a:rPr lang="en-US" sz="2999" dirty="0">
                <a:solidFill>
                  <a:srgbClr val="000000"/>
                </a:solidFill>
                <a:latin typeface="Roboto Condensed"/>
              </a:rPr>
              <a:t> </a:t>
            </a:r>
            <a:r>
              <a:rPr lang="en-US" sz="2999" dirty="0" err="1">
                <a:solidFill>
                  <a:srgbClr val="000000"/>
                </a:solidFill>
                <a:latin typeface="Roboto Condensed"/>
              </a:rPr>
              <a:t>trợ</a:t>
            </a:r>
            <a:r>
              <a:rPr lang="en-US" sz="2999" dirty="0">
                <a:solidFill>
                  <a:srgbClr val="000000"/>
                </a:solidFill>
                <a:latin typeface="Roboto Condensed"/>
              </a:rPr>
              <a:t> </a:t>
            </a:r>
            <a:r>
              <a:rPr lang="en-US" sz="2999" dirty="0" err="1">
                <a:solidFill>
                  <a:srgbClr val="000000"/>
                </a:solidFill>
                <a:latin typeface="Roboto Condensed"/>
              </a:rPr>
              <a:t>quyền</a:t>
            </a:r>
            <a:r>
              <a:rPr lang="en-US" sz="2999" dirty="0">
                <a:solidFill>
                  <a:srgbClr val="000000"/>
                </a:solidFill>
                <a:latin typeface="Roboto Condensed"/>
              </a:rPr>
              <a:t> </a:t>
            </a:r>
            <a:r>
              <a:rPr lang="en-US" sz="2999" dirty="0" err="1">
                <a:solidFill>
                  <a:srgbClr val="000000"/>
                </a:solidFill>
                <a:latin typeface="Roboto Condensed"/>
              </a:rPr>
              <a:t>trẻ</a:t>
            </a:r>
            <a:r>
              <a:rPr lang="en-US" sz="2999" dirty="0">
                <a:solidFill>
                  <a:srgbClr val="000000"/>
                </a:solidFill>
                <a:latin typeface="Roboto Condensed"/>
              </a:rPr>
              <a:t> </a:t>
            </a:r>
            <a:r>
              <a:rPr lang="en-US" sz="2999" dirty="0" err="1">
                <a:solidFill>
                  <a:srgbClr val="000000"/>
                </a:solidFill>
                <a:latin typeface="Roboto Condensed"/>
              </a:rPr>
              <a:t>em</a:t>
            </a:r>
            <a:r>
              <a:rPr lang="en-US" sz="2999" dirty="0">
                <a:solidFill>
                  <a:srgbClr val="000000"/>
                </a:solidFill>
                <a:latin typeface="Roboto Condensed"/>
              </a:rPr>
              <a:t>. </a:t>
            </a:r>
          </a:p>
          <a:p>
            <a:pPr algn="l">
              <a:lnSpc>
                <a:spcPts val="4739"/>
              </a:lnSpc>
            </a:pPr>
            <a:r>
              <a:rPr lang="en-US" sz="2999" dirty="0" err="1">
                <a:solidFill>
                  <a:srgbClr val="000000"/>
                </a:solidFill>
                <a:latin typeface="Roboto Condensed"/>
              </a:rPr>
              <a:t>Câu</a:t>
            </a:r>
            <a:r>
              <a:rPr lang="en-US" sz="2999" dirty="0">
                <a:solidFill>
                  <a:srgbClr val="000000"/>
                </a:solidFill>
                <a:latin typeface="Roboto Condensed"/>
              </a:rPr>
              <a:t> 7. </a:t>
            </a:r>
            <a:r>
              <a:rPr lang="en-US" sz="2999" dirty="0" err="1">
                <a:solidFill>
                  <a:srgbClr val="000000"/>
                </a:solidFill>
                <a:latin typeface="Roboto Condensed"/>
              </a:rPr>
              <a:t>Sứ</a:t>
            </a:r>
            <a:r>
              <a:rPr lang="en-US" sz="2999" dirty="0">
                <a:solidFill>
                  <a:srgbClr val="000000"/>
                </a:solidFill>
                <a:latin typeface="Roboto Condensed"/>
              </a:rPr>
              <a:t> </a:t>
            </a:r>
            <a:r>
              <a:rPr lang="en-US" sz="2999" dirty="0" err="1">
                <a:solidFill>
                  <a:srgbClr val="000000"/>
                </a:solidFill>
                <a:latin typeface="Roboto Condensed"/>
              </a:rPr>
              <a:t>mệnh</a:t>
            </a:r>
            <a:r>
              <a:rPr lang="en-US" sz="2999" dirty="0">
                <a:solidFill>
                  <a:srgbClr val="000000"/>
                </a:solidFill>
                <a:latin typeface="Roboto Condensed"/>
              </a:rPr>
              <a:t> </a:t>
            </a:r>
            <a:r>
              <a:rPr lang="en-US" sz="2999" dirty="0" err="1">
                <a:solidFill>
                  <a:srgbClr val="000000"/>
                </a:solidFill>
                <a:latin typeface="Roboto Condensed"/>
              </a:rPr>
              <a:t>của</a:t>
            </a:r>
            <a:r>
              <a:rPr lang="en-US" sz="2999" dirty="0">
                <a:solidFill>
                  <a:srgbClr val="000000"/>
                </a:solidFill>
                <a:latin typeface="Roboto Condensed"/>
              </a:rPr>
              <a:t> </a:t>
            </a:r>
            <a:r>
              <a:rPr lang="en-US" sz="2999" dirty="0" err="1">
                <a:solidFill>
                  <a:srgbClr val="000000"/>
                </a:solidFill>
                <a:latin typeface="Roboto Condensed"/>
              </a:rPr>
              <a:t>Liên</a:t>
            </a:r>
            <a:r>
              <a:rPr lang="en-US" sz="2999" dirty="0">
                <a:solidFill>
                  <a:srgbClr val="000000"/>
                </a:solidFill>
                <a:latin typeface="Roboto Condensed"/>
              </a:rPr>
              <a:t> </a:t>
            </a:r>
            <a:r>
              <a:rPr lang="en-US" sz="2999" dirty="0" err="1">
                <a:solidFill>
                  <a:srgbClr val="000000"/>
                </a:solidFill>
                <a:latin typeface="Roboto Condensed"/>
              </a:rPr>
              <a:t>minh</a:t>
            </a:r>
            <a:r>
              <a:rPr lang="en-US" sz="2999" dirty="0">
                <a:solidFill>
                  <a:srgbClr val="000000"/>
                </a:solidFill>
                <a:latin typeface="Roboto Condensed"/>
              </a:rPr>
              <a:t> </a:t>
            </a:r>
            <a:r>
              <a:rPr lang="en-US" sz="2999" dirty="0" err="1">
                <a:solidFill>
                  <a:srgbClr val="000000"/>
                </a:solidFill>
                <a:latin typeface="Roboto Condensed"/>
              </a:rPr>
              <a:t>Bảo</a:t>
            </a:r>
            <a:r>
              <a:rPr lang="en-US" sz="2999" dirty="0">
                <a:solidFill>
                  <a:srgbClr val="000000"/>
                </a:solidFill>
                <a:latin typeface="Roboto Condensed"/>
              </a:rPr>
              <a:t> </a:t>
            </a:r>
            <a:r>
              <a:rPr lang="en-US" sz="2999" dirty="0" err="1">
                <a:solidFill>
                  <a:srgbClr val="000000"/>
                </a:solidFill>
                <a:latin typeface="Roboto Condensed"/>
              </a:rPr>
              <a:t>tồn</a:t>
            </a:r>
            <a:r>
              <a:rPr lang="en-US" sz="2999" dirty="0">
                <a:solidFill>
                  <a:srgbClr val="000000"/>
                </a:solidFill>
                <a:latin typeface="Roboto Condensed"/>
              </a:rPr>
              <a:t> </a:t>
            </a:r>
            <a:r>
              <a:rPr lang="en-US" sz="2999" dirty="0" err="1">
                <a:solidFill>
                  <a:srgbClr val="000000"/>
                </a:solidFill>
                <a:latin typeface="Roboto Condensed"/>
              </a:rPr>
              <a:t>Thiên</a:t>
            </a:r>
            <a:r>
              <a:rPr lang="en-US" sz="2999" dirty="0">
                <a:solidFill>
                  <a:srgbClr val="000000"/>
                </a:solidFill>
                <a:latin typeface="Roboto Condensed"/>
              </a:rPr>
              <a:t> </a:t>
            </a:r>
            <a:r>
              <a:rPr lang="en-US" sz="2999" dirty="0" err="1">
                <a:solidFill>
                  <a:srgbClr val="000000"/>
                </a:solidFill>
                <a:latin typeface="Roboto Condensed"/>
              </a:rPr>
              <a:t>nhiên</a:t>
            </a:r>
            <a:r>
              <a:rPr lang="en-US" sz="2999" dirty="0">
                <a:solidFill>
                  <a:srgbClr val="000000"/>
                </a:solidFill>
                <a:latin typeface="Roboto Condensed"/>
              </a:rPr>
              <a:t> </a:t>
            </a:r>
            <a:r>
              <a:rPr lang="en-US" sz="2999" dirty="0" err="1">
                <a:solidFill>
                  <a:srgbClr val="000000"/>
                </a:solidFill>
                <a:latin typeface="Roboto Condensed"/>
              </a:rPr>
              <a:t>Quốc</a:t>
            </a:r>
            <a:r>
              <a:rPr lang="en-US" sz="2999" dirty="0">
                <a:solidFill>
                  <a:srgbClr val="000000"/>
                </a:solidFill>
                <a:latin typeface="Roboto Condensed"/>
              </a:rPr>
              <a:t> </a:t>
            </a:r>
            <a:r>
              <a:rPr lang="en-US" sz="2999" dirty="0" err="1">
                <a:solidFill>
                  <a:srgbClr val="000000"/>
                </a:solidFill>
                <a:latin typeface="Roboto Condensed"/>
              </a:rPr>
              <a:t>tế</a:t>
            </a:r>
            <a:r>
              <a:rPr lang="en-US" sz="2999" dirty="0">
                <a:solidFill>
                  <a:srgbClr val="000000"/>
                </a:solidFill>
                <a:latin typeface="Roboto Condensed"/>
              </a:rPr>
              <a:t>.....................        </a:t>
            </a:r>
            <a:r>
              <a:rPr lang="en-US" sz="2999" dirty="0" err="1">
                <a:solidFill>
                  <a:srgbClr val="000000"/>
                </a:solidFill>
                <a:latin typeface="Roboto Condensed"/>
              </a:rPr>
              <a:t>là</a:t>
            </a:r>
            <a:r>
              <a:rPr lang="en-US" sz="2999" dirty="0">
                <a:solidFill>
                  <a:srgbClr val="000000"/>
                </a:solidFill>
                <a:latin typeface="Roboto Condensed"/>
              </a:rPr>
              <a:t> “</a:t>
            </a:r>
            <a:r>
              <a:rPr lang="en-US" sz="2999" dirty="0" err="1">
                <a:solidFill>
                  <a:srgbClr val="000000"/>
                </a:solidFill>
                <a:latin typeface="Roboto Condensed"/>
              </a:rPr>
              <a:t>tạo</a:t>
            </a:r>
            <a:r>
              <a:rPr lang="en-US" sz="2999" dirty="0">
                <a:solidFill>
                  <a:srgbClr val="000000"/>
                </a:solidFill>
                <a:latin typeface="Roboto Condensed"/>
              </a:rPr>
              <a:t> </a:t>
            </a:r>
            <a:r>
              <a:rPr lang="en-US" sz="2999" dirty="0" err="1">
                <a:solidFill>
                  <a:srgbClr val="000000"/>
                </a:solidFill>
                <a:latin typeface="Roboto Condensed"/>
              </a:rPr>
              <a:t>ảnh</a:t>
            </a:r>
            <a:r>
              <a:rPr lang="en-US" sz="2999" dirty="0">
                <a:solidFill>
                  <a:srgbClr val="000000"/>
                </a:solidFill>
                <a:latin typeface="Roboto Condensed"/>
              </a:rPr>
              <a:t> </a:t>
            </a:r>
            <a:r>
              <a:rPr lang="en-US" sz="2999" dirty="0" err="1">
                <a:solidFill>
                  <a:srgbClr val="000000"/>
                </a:solidFill>
                <a:latin typeface="Roboto Condensed"/>
              </a:rPr>
              <a:t>hưởng</a:t>
            </a:r>
            <a:r>
              <a:rPr lang="en-US" sz="2999" dirty="0">
                <a:solidFill>
                  <a:srgbClr val="000000"/>
                </a:solidFill>
                <a:latin typeface="Roboto Condensed"/>
              </a:rPr>
              <a:t>, </a:t>
            </a:r>
            <a:r>
              <a:rPr lang="en-US" sz="2999" dirty="0" err="1">
                <a:solidFill>
                  <a:srgbClr val="000000"/>
                </a:solidFill>
                <a:latin typeface="Roboto Condensed"/>
              </a:rPr>
              <a:t>khích</a:t>
            </a:r>
            <a:r>
              <a:rPr lang="en-US" sz="2999" dirty="0">
                <a:solidFill>
                  <a:srgbClr val="000000"/>
                </a:solidFill>
                <a:latin typeface="Roboto Condensed"/>
              </a:rPr>
              <a:t> </a:t>
            </a:r>
            <a:r>
              <a:rPr lang="en-US" sz="2999" dirty="0" err="1">
                <a:solidFill>
                  <a:srgbClr val="000000"/>
                </a:solidFill>
                <a:latin typeface="Roboto Condensed"/>
              </a:rPr>
              <a:t>lệ</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hỗ</a:t>
            </a:r>
            <a:r>
              <a:rPr lang="en-US" sz="2999" dirty="0">
                <a:solidFill>
                  <a:srgbClr val="000000"/>
                </a:solidFill>
                <a:latin typeface="Roboto Condensed"/>
              </a:rPr>
              <a:t> </a:t>
            </a:r>
            <a:r>
              <a:rPr lang="en-US" sz="2999" dirty="0" err="1">
                <a:solidFill>
                  <a:srgbClr val="000000"/>
                </a:solidFill>
                <a:latin typeface="Roboto Condensed"/>
              </a:rPr>
              <a:t>trợ</a:t>
            </a:r>
            <a:r>
              <a:rPr lang="en-US" sz="2999" dirty="0">
                <a:solidFill>
                  <a:srgbClr val="000000"/>
                </a:solidFill>
                <a:latin typeface="Roboto Condensed"/>
              </a:rPr>
              <a:t> </a:t>
            </a:r>
            <a:r>
              <a:rPr lang="en-US" sz="2999" dirty="0" err="1">
                <a:solidFill>
                  <a:srgbClr val="000000"/>
                </a:solidFill>
                <a:latin typeface="Roboto Condensed"/>
              </a:rPr>
              <a:t>các</a:t>
            </a:r>
            <a:r>
              <a:rPr lang="en-US" sz="2999" dirty="0">
                <a:solidFill>
                  <a:srgbClr val="000000"/>
                </a:solidFill>
                <a:latin typeface="Roboto Condensed"/>
              </a:rPr>
              <a:t> </a:t>
            </a:r>
            <a:r>
              <a:rPr lang="en-US" sz="2999" dirty="0" err="1">
                <a:solidFill>
                  <a:srgbClr val="000000"/>
                </a:solidFill>
                <a:latin typeface="Roboto Condensed"/>
              </a:rPr>
              <a:t>nhóm</a:t>
            </a:r>
            <a:r>
              <a:rPr lang="en-US" sz="2999" dirty="0">
                <a:solidFill>
                  <a:srgbClr val="000000"/>
                </a:solidFill>
                <a:latin typeface="Roboto Condensed"/>
              </a:rPr>
              <a:t> </a:t>
            </a:r>
            <a:r>
              <a:rPr lang="en-US" sz="2999" dirty="0" err="1">
                <a:solidFill>
                  <a:srgbClr val="000000"/>
                </a:solidFill>
                <a:latin typeface="Roboto Condensed"/>
              </a:rPr>
              <a:t>xã</a:t>
            </a:r>
            <a:r>
              <a:rPr lang="en-US" sz="2999" dirty="0">
                <a:solidFill>
                  <a:srgbClr val="000000"/>
                </a:solidFill>
                <a:latin typeface="Roboto Condensed"/>
              </a:rPr>
              <a:t> </a:t>
            </a:r>
            <a:r>
              <a:rPr lang="en-US" sz="2999" dirty="0" err="1">
                <a:solidFill>
                  <a:srgbClr val="000000"/>
                </a:solidFill>
                <a:latin typeface="Roboto Condensed"/>
              </a:rPr>
              <a:t>hội</a:t>
            </a:r>
            <a:r>
              <a:rPr lang="en-US" sz="2999" dirty="0">
                <a:solidFill>
                  <a:srgbClr val="000000"/>
                </a:solidFill>
                <a:latin typeface="Roboto Condensed"/>
              </a:rPr>
              <a:t> </a:t>
            </a:r>
            <a:r>
              <a:rPr lang="en-US" sz="2999" dirty="0" err="1">
                <a:solidFill>
                  <a:srgbClr val="000000"/>
                </a:solidFill>
                <a:latin typeface="Roboto Condensed"/>
              </a:rPr>
              <a:t>trên</a:t>
            </a:r>
            <a:r>
              <a:rPr lang="en-US" sz="2999" dirty="0">
                <a:solidFill>
                  <a:srgbClr val="000000"/>
                </a:solidFill>
                <a:latin typeface="Roboto Condensed"/>
              </a:rPr>
              <a:t> </a:t>
            </a:r>
            <a:r>
              <a:rPr lang="en-US" sz="2999" dirty="0" err="1">
                <a:solidFill>
                  <a:srgbClr val="000000"/>
                </a:solidFill>
                <a:latin typeface="Roboto Condensed"/>
              </a:rPr>
              <a:t>toàn</a:t>
            </a:r>
            <a:r>
              <a:rPr lang="en-US" sz="2999" dirty="0">
                <a:solidFill>
                  <a:srgbClr val="000000"/>
                </a:solidFill>
                <a:latin typeface="Roboto Condensed"/>
              </a:rPr>
              <a:t> </a:t>
            </a:r>
            <a:r>
              <a:rPr lang="en-US" sz="2999" dirty="0" err="1">
                <a:solidFill>
                  <a:srgbClr val="000000"/>
                </a:solidFill>
                <a:latin typeface="Roboto Condensed"/>
              </a:rPr>
              <a:t>thế</a:t>
            </a:r>
            <a:r>
              <a:rPr lang="en-US" sz="2999" dirty="0">
                <a:solidFill>
                  <a:srgbClr val="000000"/>
                </a:solidFill>
                <a:latin typeface="Roboto Condensed"/>
              </a:rPr>
              <a:t> </a:t>
            </a:r>
            <a:r>
              <a:rPr lang="en-US" sz="2999" dirty="0" err="1">
                <a:solidFill>
                  <a:srgbClr val="000000"/>
                </a:solidFill>
                <a:latin typeface="Roboto Condensed"/>
              </a:rPr>
              <a:t>giới</a:t>
            </a:r>
            <a:r>
              <a:rPr lang="en-US" sz="2999" dirty="0">
                <a:solidFill>
                  <a:srgbClr val="000000"/>
                </a:solidFill>
                <a:latin typeface="Roboto Condensed"/>
              </a:rPr>
              <a:t> </a:t>
            </a:r>
            <a:r>
              <a:rPr lang="en-US" sz="2999" dirty="0" err="1">
                <a:solidFill>
                  <a:srgbClr val="000000"/>
                </a:solidFill>
                <a:latin typeface="Roboto Condensed"/>
              </a:rPr>
              <a:t>thực</a:t>
            </a:r>
            <a:r>
              <a:rPr lang="en-US" sz="2999" dirty="0">
                <a:solidFill>
                  <a:srgbClr val="000000"/>
                </a:solidFill>
                <a:latin typeface="Roboto Condensed"/>
              </a:rPr>
              <a:t> </a:t>
            </a:r>
            <a:r>
              <a:rPr lang="en-US" sz="2999" dirty="0" err="1">
                <a:solidFill>
                  <a:srgbClr val="000000"/>
                </a:solidFill>
                <a:latin typeface="Roboto Condensed"/>
              </a:rPr>
              <a:t>hiện</a:t>
            </a:r>
            <a:r>
              <a:rPr lang="en-US" sz="2999" dirty="0">
                <a:solidFill>
                  <a:srgbClr val="000000"/>
                </a:solidFill>
                <a:latin typeface="Roboto Condensed"/>
              </a:rPr>
              <a:t> </a:t>
            </a:r>
            <a:r>
              <a:rPr lang="en-US" sz="2999" dirty="0" err="1">
                <a:solidFill>
                  <a:srgbClr val="000000"/>
                </a:solidFill>
                <a:latin typeface="Roboto Condensed"/>
              </a:rPr>
              <a:t>bảo</a:t>
            </a:r>
            <a:r>
              <a:rPr lang="en-US" sz="2999" dirty="0">
                <a:solidFill>
                  <a:srgbClr val="000000"/>
                </a:solidFill>
                <a:latin typeface="Roboto Condensed"/>
              </a:rPr>
              <a:t> </a:t>
            </a:r>
            <a:r>
              <a:rPr lang="en-US" sz="2999" dirty="0" err="1">
                <a:solidFill>
                  <a:srgbClr val="000000"/>
                </a:solidFill>
                <a:latin typeface="Roboto Condensed"/>
              </a:rPr>
              <a:t>tồn</a:t>
            </a:r>
            <a:r>
              <a:rPr lang="en-US" sz="2999" dirty="0">
                <a:solidFill>
                  <a:srgbClr val="000000"/>
                </a:solidFill>
                <a:latin typeface="Roboto Condensed"/>
              </a:rPr>
              <a:t> </a:t>
            </a:r>
            <a:r>
              <a:rPr lang="en-US" sz="2999" dirty="0" err="1">
                <a:solidFill>
                  <a:srgbClr val="000000"/>
                </a:solidFill>
                <a:latin typeface="Roboto Condensed"/>
              </a:rPr>
              <a:t>thiên</a:t>
            </a:r>
            <a:r>
              <a:rPr lang="en-US" sz="2999" dirty="0">
                <a:solidFill>
                  <a:srgbClr val="000000"/>
                </a:solidFill>
                <a:latin typeface="Roboto Condensed"/>
              </a:rPr>
              <a:t> </a:t>
            </a:r>
            <a:r>
              <a:rPr lang="en-US" sz="2999" dirty="0" err="1">
                <a:solidFill>
                  <a:srgbClr val="000000"/>
                </a:solidFill>
                <a:latin typeface="Roboto Condensed"/>
              </a:rPr>
              <a:t>nhiên</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đảm</a:t>
            </a:r>
            <a:r>
              <a:rPr lang="en-US" sz="2999" dirty="0">
                <a:solidFill>
                  <a:srgbClr val="000000"/>
                </a:solidFill>
                <a:latin typeface="Roboto Condensed"/>
              </a:rPr>
              <a:t> </a:t>
            </a:r>
            <a:r>
              <a:rPr lang="en-US" sz="2999" dirty="0" err="1">
                <a:solidFill>
                  <a:srgbClr val="000000"/>
                </a:solidFill>
                <a:latin typeface="Roboto Condensed"/>
              </a:rPr>
              <a:t>bảo</a:t>
            </a:r>
            <a:r>
              <a:rPr lang="en-US" sz="2999" dirty="0">
                <a:solidFill>
                  <a:srgbClr val="000000"/>
                </a:solidFill>
                <a:latin typeface="Roboto Condensed"/>
              </a:rPr>
              <a:t> </a:t>
            </a:r>
            <a:r>
              <a:rPr lang="en-US" sz="2999" dirty="0" err="1">
                <a:solidFill>
                  <a:srgbClr val="000000"/>
                </a:solidFill>
                <a:latin typeface="Roboto Condensed"/>
              </a:rPr>
              <a:t>sử</a:t>
            </a:r>
            <a:r>
              <a:rPr lang="en-US" sz="2999" dirty="0">
                <a:solidFill>
                  <a:srgbClr val="000000"/>
                </a:solidFill>
                <a:latin typeface="Roboto Condensed"/>
              </a:rPr>
              <a:t> </a:t>
            </a:r>
            <a:r>
              <a:rPr lang="en-US" sz="2999" dirty="0" err="1">
                <a:solidFill>
                  <a:srgbClr val="000000"/>
                </a:solidFill>
                <a:latin typeface="Roboto Condensed"/>
              </a:rPr>
              <a:t>dụng</a:t>
            </a:r>
            <a:r>
              <a:rPr lang="en-US" sz="2999" dirty="0">
                <a:solidFill>
                  <a:srgbClr val="000000"/>
                </a:solidFill>
                <a:latin typeface="Roboto Condensed"/>
              </a:rPr>
              <a:t> </a:t>
            </a:r>
            <a:r>
              <a:rPr lang="en-US" sz="2999" dirty="0" err="1">
                <a:solidFill>
                  <a:srgbClr val="000000"/>
                </a:solidFill>
                <a:latin typeface="Roboto Condensed"/>
              </a:rPr>
              <a:t>tài</a:t>
            </a:r>
            <a:r>
              <a:rPr lang="en-US" sz="2999" dirty="0">
                <a:solidFill>
                  <a:srgbClr val="000000"/>
                </a:solidFill>
                <a:latin typeface="Roboto Condensed"/>
              </a:rPr>
              <a:t> </a:t>
            </a:r>
            <a:r>
              <a:rPr lang="en-US" sz="2999" dirty="0" err="1">
                <a:solidFill>
                  <a:srgbClr val="000000"/>
                </a:solidFill>
                <a:latin typeface="Roboto Condensed"/>
              </a:rPr>
              <a:t>nguyên</a:t>
            </a:r>
            <a:r>
              <a:rPr lang="en-US" sz="2999" dirty="0">
                <a:solidFill>
                  <a:srgbClr val="000000"/>
                </a:solidFill>
                <a:latin typeface="Roboto Condensed"/>
              </a:rPr>
              <a:t> </a:t>
            </a:r>
            <a:r>
              <a:rPr lang="en-US" sz="2999" dirty="0" err="1">
                <a:solidFill>
                  <a:srgbClr val="000000"/>
                </a:solidFill>
                <a:latin typeface="Roboto Condensed"/>
              </a:rPr>
              <a:t>thiên</a:t>
            </a:r>
            <a:r>
              <a:rPr lang="en-US" sz="2999" dirty="0">
                <a:solidFill>
                  <a:srgbClr val="000000"/>
                </a:solidFill>
                <a:latin typeface="Roboto Condensed"/>
              </a:rPr>
              <a:t> </a:t>
            </a:r>
            <a:r>
              <a:rPr lang="en-US" sz="2999" dirty="0" err="1">
                <a:solidFill>
                  <a:srgbClr val="000000"/>
                </a:solidFill>
                <a:latin typeface="Roboto Condensed"/>
              </a:rPr>
              <a:t>nhiên</a:t>
            </a:r>
            <a:r>
              <a:rPr lang="en-US" sz="2999" dirty="0">
                <a:solidFill>
                  <a:srgbClr val="000000"/>
                </a:solidFill>
                <a:latin typeface="Roboto Condensed"/>
              </a:rPr>
              <a:t> </a:t>
            </a:r>
            <a:r>
              <a:rPr lang="en-US" sz="2999" dirty="0" err="1">
                <a:solidFill>
                  <a:srgbClr val="000000"/>
                </a:solidFill>
                <a:latin typeface="Roboto Condensed"/>
              </a:rPr>
              <a:t>bền</a:t>
            </a:r>
            <a:r>
              <a:rPr lang="en-US" sz="2999" dirty="0">
                <a:solidFill>
                  <a:srgbClr val="000000"/>
                </a:solidFill>
                <a:latin typeface="Roboto Condensed"/>
              </a:rPr>
              <a:t> </a:t>
            </a:r>
            <a:r>
              <a:rPr lang="en-US" sz="2999" dirty="0" err="1">
                <a:solidFill>
                  <a:srgbClr val="000000"/>
                </a:solidFill>
                <a:latin typeface="Roboto Condensed"/>
              </a:rPr>
              <a:t>vững</a:t>
            </a:r>
            <a:r>
              <a:rPr lang="en-US" sz="2999" dirty="0">
                <a:solidFill>
                  <a:srgbClr val="000000"/>
                </a:solidFill>
                <a:latin typeface="Roboto Condensed"/>
              </a:rPr>
              <a:t> </a:t>
            </a:r>
            <a:r>
              <a:rPr lang="en-US" sz="2999" dirty="0" err="1">
                <a:solidFill>
                  <a:srgbClr val="000000"/>
                </a:solidFill>
                <a:latin typeface="Roboto Condensed"/>
              </a:rPr>
              <a:t>và</a:t>
            </a:r>
            <a:r>
              <a:rPr lang="en-US" sz="2999" dirty="0">
                <a:solidFill>
                  <a:srgbClr val="000000"/>
                </a:solidFill>
                <a:latin typeface="Roboto Condensed"/>
              </a:rPr>
              <a:t> </a:t>
            </a:r>
            <a:r>
              <a:rPr lang="en-US" sz="2999" dirty="0" err="1">
                <a:solidFill>
                  <a:srgbClr val="000000"/>
                </a:solidFill>
                <a:latin typeface="Roboto Condensed"/>
              </a:rPr>
              <a:t>công</a:t>
            </a:r>
            <a:r>
              <a:rPr lang="en-US" sz="2999" dirty="0">
                <a:solidFill>
                  <a:srgbClr val="000000"/>
                </a:solidFill>
                <a:latin typeface="Roboto Condensed"/>
              </a:rPr>
              <a:t> </a:t>
            </a:r>
            <a:r>
              <a:rPr lang="en-US" sz="2999" dirty="0" err="1">
                <a:solidFill>
                  <a:srgbClr val="000000"/>
                </a:solidFill>
                <a:latin typeface="Roboto Condensed"/>
              </a:rPr>
              <a:t>bằng</a:t>
            </a:r>
            <a:r>
              <a:rPr lang="en-US" sz="2999" dirty="0">
                <a:solidFill>
                  <a:srgbClr val="000000"/>
                </a:solidFill>
                <a:latin typeface="Roboto Condensed"/>
              </a:rPr>
              <a:t>”.</a:t>
            </a:r>
          </a:p>
        </p:txBody>
      </p:sp>
      <p:sp>
        <p:nvSpPr>
          <p:cNvPr id="8" name="Freeform 8"/>
          <p:cNvSpPr/>
          <p:nvPr/>
        </p:nvSpPr>
        <p:spPr>
          <a:xfrm>
            <a:off x="9709744" y="834283"/>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5602030" y="834283"/>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a:off x="11222048" y="2056103"/>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1" name="Freeform 11"/>
          <p:cNvSpPr/>
          <p:nvPr/>
        </p:nvSpPr>
        <p:spPr>
          <a:xfrm>
            <a:off x="9376546" y="314052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9538329" y="4518959"/>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3" name="Freeform 13"/>
          <p:cNvSpPr/>
          <p:nvPr/>
        </p:nvSpPr>
        <p:spPr>
          <a:xfrm>
            <a:off x="13020272" y="5700759"/>
            <a:ext cx="666396" cy="592260"/>
          </a:xfrm>
          <a:custGeom>
            <a:avLst/>
            <a:gdLst/>
            <a:ahLst/>
            <a:cxnLst/>
            <a:rect l="l" t="t" r="r" b="b"/>
            <a:pathLst>
              <a:path w="666396" h="592260">
                <a:moveTo>
                  <a:pt x="0" y="0"/>
                </a:moveTo>
                <a:lnTo>
                  <a:pt x="666396" y="0"/>
                </a:lnTo>
                <a:lnTo>
                  <a:pt x="666396" y="592259"/>
                </a:lnTo>
                <a:lnTo>
                  <a:pt x="0" y="5922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4" name="Freeform 14"/>
          <p:cNvSpPr/>
          <p:nvPr/>
        </p:nvSpPr>
        <p:spPr>
          <a:xfrm>
            <a:off x="8520714" y="6293018"/>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12017569" y="7378494"/>
            <a:ext cx="666396" cy="592260"/>
          </a:xfrm>
          <a:custGeom>
            <a:avLst/>
            <a:gdLst/>
            <a:ahLst/>
            <a:cxnLst/>
            <a:rect l="l" t="t" r="r" b="b"/>
            <a:pathLst>
              <a:path w="666396" h="592260">
                <a:moveTo>
                  <a:pt x="0" y="0"/>
                </a:moveTo>
                <a:lnTo>
                  <a:pt x="666396" y="0"/>
                </a:lnTo>
                <a:lnTo>
                  <a:pt x="666396" y="592260"/>
                </a:lnTo>
                <a:lnTo>
                  <a:pt x="0" y="5922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6" name="TextBox 16"/>
          <p:cNvSpPr txBox="1"/>
          <p:nvPr/>
        </p:nvSpPr>
        <p:spPr>
          <a:xfrm>
            <a:off x="8521868" y="963150"/>
            <a:ext cx="1016461" cy="573949"/>
          </a:xfrm>
          <a:prstGeom prst="rect">
            <a:avLst/>
          </a:prstGeom>
        </p:spPr>
        <p:txBody>
          <a:bodyPr lIns="0" tIns="0" rIns="0" bIns="0" rtlCol="0" anchor="t">
            <a:spAutoFit/>
          </a:bodyPr>
          <a:lstStyle/>
          <a:p>
            <a:pPr algn="ctr">
              <a:lnSpc>
                <a:spcPts val="4342"/>
              </a:lnSpc>
              <a:spcBef>
                <a:spcPct val="0"/>
              </a:spcBef>
            </a:pPr>
            <a:r>
              <a:rPr lang="en-US" sz="4216" dirty="0">
                <a:solidFill>
                  <a:srgbClr val="AD5847"/>
                </a:solidFill>
                <a:latin typeface="#9Slide03 Arima Madurai Black"/>
              </a:rPr>
              <a:t>IMF </a:t>
            </a:r>
          </a:p>
        </p:txBody>
      </p:sp>
      <p:sp>
        <p:nvSpPr>
          <p:cNvPr id="17" name="TextBox 17"/>
          <p:cNvSpPr txBox="1"/>
          <p:nvPr/>
        </p:nvSpPr>
        <p:spPr>
          <a:xfrm>
            <a:off x="14332354" y="963150"/>
            <a:ext cx="833264" cy="573949"/>
          </a:xfrm>
          <a:prstGeom prst="rect">
            <a:avLst/>
          </a:prstGeom>
        </p:spPr>
        <p:txBody>
          <a:bodyPr lIns="0" tIns="0" rIns="0" bIns="0" rtlCol="0" anchor="t">
            <a:spAutoFit/>
          </a:bodyPr>
          <a:lstStyle/>
          <a:p>
            <a:pPr algn="ctr">
              <a:lnSpc>
                <a:spcPts val="4342"/>
              </a:lnSpc>
              <a:spcBef>
                <a:spcPct val="0"/>
              </a:spcBef>
            </a:pPr>
            <a:r>
              <a:rPr lang="en-US" sz="4216" dirty="0">
                <a:solidFill>
                  <a:srgbClr val="AD5847"/>
                </a:solidFill>
                <a:latin typeface="#9Slide03 Arima Madurai Black"/>
              </a:rPr>
              <a:t>WB</a:t>
            </a:r>
          </a:p>
        </p:txBody>
      </p:sp>
      <p:sp>
        <p:nvSpPr>
          <p:cNvPr id="18" name="TextBox 18"/>
          <p:cNvSpPr txBox="1"/>
          <p:nvPr/>
        </p:nvSpPr>
        <p:spPr>
          <a:xfrm>
            <a:off x="9709745" y="2171700"/>
            <a:ext cx="1179106" cy="507255"/>
          </a:xfrm>
          <a:prstGeom prst="rect">
            <a:avLst/>
          </a:prstGeom>
        </p:spPr>
        <p:txBody>
          <a:bodyPr wrap="square" lIns="0" tIns="0" rIns="0" bIns="0" rtlCol="0" anchor="t">
            <a:spAutoFit/>
          </a:bodyPr>
          <a:lstStyle/>
          <a:p>
            <a:pPr algn="ctr">
              <a:lnSpc>
                <a:spcPts val="3797"/>
              </a:lnSpc>
              <a:spcBef>
                <a:spcPct val="0"/>
              </a:spcBef>
            </a:pPr>
            <a:r>
              <a:rPr lang="en-US" sz="3686" dirty="0">
                <a:solidFill>
                  <a:srgbClr val="AD5847"/>
                </a:solidFill>
                <a:latin typeface="#9Slide03 Arima Madurai Black"/>
              </a:rPr>
              <a:t>WTO</a:t>
            </a:r>
          </a:p>
        </p:txBody>
      </p:sp>
      <p:sp>
        <p:nvSpPr>
          <p:cNvPr id="19" name="TextBox 19"/>
          <p:cNvSpPr txBox="1"/>
          <p:nvPr/>
        </p:nvSpPr>
        <p:spPr>
          <a:xfrm>
            <a:off x="7599508" y="3355158"/>
            <a:ext cx="1587602" cy="515301"/>
          </a:xfrm>
          <a:prstGeom prst="rect">
            <a:avLst/>
          </a:prstGeom>
        </p:spPr>
        <p:txBody>
          <a:bodyPr wrap="square" lIns="0" tIns="0" rIns="0" bIns="0" rtlCol="0" anchor="t">
            <a:spAutoFit/>
          </a:bodyPr>
          <a:lstStyle/>
          <a:p>
            <a:pPr algn="ctr">
              <a:lnSpc>
                <a:spcPts val="3816"/>
              </a:lnSpc>
              <a:spcBef>
                <a:spcPct val="0"/>
              </a:spcBef>
            </a:pPr>
            <a:r>
              <a:rPr lang="en-US" sz="3705" dirty="0">
                <a:solidFill>
                  <a:srgbClr val="AD5847"/>
                </a:solidFill>
                <a:latin typeface="#9Slide03 Arima Madurai Black"/>
              </a:rPr>
              <a:t>ASEAN</a:t>
            </a:r>
          </a:p>
        </p:txBody>
      </p:sp>
      <p:sp>
        <p:nvSpPr>
          <p:cNvPr id="20" name="TextBox 20"/>
          <p:cNvSpPr txBox="1"/>
          <p:nvPr/>
        </p:nvSpPr>
        <p:spPr>
          <a:xfrm>
            <a:off x="8027059" y="4532195"/>
            <a:ext cx="891701" cy="515301"/>
          </a:xfrm>
          <a:prstGeom prst="rect">
            <a:avLst/>
          </a:prstGeom>
        </p:spPr>
        <p:txBody>
          <a:bodyPr wrap="square" lIns="0" tIns="0" rIns="0" bIns="0" rtlCol="0" anchor="t">
            <a:spAutoFit/>
          </a:bodyPr>
          <a:lstStyle/>
          <a:p>
            <a:pPr algn="ctr">
              <a:lnSpc>
                <a:spcPts val="3816"/>
              </a:lnSpc>
              <a:spcBef>
                <a:spcPct val="0"/>
              </a:spcBef>
            </a:pPr>
            <a:r>
              <a:rPr lang="en-US" sz="3705" dirty="0">
                <a:solidFill>
                  <a:srgbClr val="AD5847"/>
                </a:solidFill>
                <a:latin typeface="#9Slide03 Arima Madurai Black"/>
              </a:rPr>
              <a:t>IOC</a:t>
            </a:r>
          </a:p>
        </p:txBody>
      </p:sp>
      <p:sp>
        <p:nvSpPr>
          <p:cNvPr id="21" name="TextBox 21"/>
          <p:cNvSpPr txBox="1"/>
          <p:nvPr/>
        </p:nvSpPr>
        <p:spPr>
          <a:xfrm>
            <a:off x="11222048" y="5719050"/>
            <a:ext cx="958611" cy="515301"/>
          </a:xfrm>
          <a:prstGeom prst="rect">
            <a:avLst/>
          </a:prstGeom>
        </p:spPr>
        <p:txBody>
          <a:bodyPr lIns="0" tIns="0" rIns="0" bIns="0" rtlCol="0" anchor="t">
            <a:spAutoFit/>
          </a:bodyPr>
          <a:lstStyle/>
          <a:p>
            <a:pPr algn="ctr">
              <a:lnSpc>
                <a:spcPts val="3816"/>
              </a:lnSpc>
              <a:spcBef>
                <a:spcPct val="0"/>
              </a:spcBef>
            </a:pPr>
            <a:r>
              <a:rPr lang="en-US" sz="3705" dirty="0">
                <a:solidFill>
                  <a:srgbClr val="AD5847"/>
                </a:solidFill>
                <a:latin typeface="#9Slide03 Arima Madurai Black"/>
              </a:rPr>
              <a:t>UNO</a:t>
            </a:r>
          </a:p>
        </p:txBody>
      </p:sp>
      <p:sp>
        <p:nvSpPr>
          <p:cNvPr id="22" name="TextBox 22"/>
          <p:cNvSpPr txBox="1"/>
          <p:nvPr/>
        </p:nvSpPr>
        <p:spPr>
          <a:xfrm>
            <a:off x="6825440" y="6340643"/>
            <a:ext cx="1587602" cy="515301"/>
          </a:xfrm>
          <a:prstGeom prst="rect">
            <a:avLst/>
          </a:prstGeom>
        </p:spPr>
        <p:txBody>
          <a:bodyPr lIns="0" tIns="0" rIns="0" bIns="0" rtlCol="0" anchor="t">
            <a:spAutoFit/>
          </a:bodyPr>
          <a:lstStyle/>
          <a:p>
            <a:pPr algn="ctr">
              <a:lnSpc>
                <a:spcPts val="3816"/>
              </a:lnSpc>
              <a:spcBef>
                <a:spcPct val="0"/>
              </a:spcBef>
            </a:pPr>
            <a:r>
              <a:rPr lang="en-US" sz="3705" dirty="0">
                <a:solidFill>
                  <a:srgbClr val="AD5847"/>
                </a:solidFill>
                <a:latin typeface="#9Slide03 Arima Madurai Black"/>
              </a:rPr>
              <a:t>UNICEF</a:t>
            </a:r>
          </a:p>
        </p:txBody>
      </p:sp>
      <p:sp>
        <p:nvSpPr>
          <p:cNvPr id="23" name="TextBox 23"/>
          <p:cNvSpPr txBox="1"/>
          <p:nvPr/>
        </p:nvSpPr>
        <p:spPr>
          <a:xfrm>
            <a:off x="10477681" y="7538747"/>
            <a:ext cx="1077565" cy="515301"/>
          </a:xfrm>
          <a:prstGeom prst="rect">
            <a:avLst/>
          </a:prstGeom>
        </p:spPr>
        <p:txBody>
          <a:bodyPr lIns="0" tIns="0" rIns="0" bIns="0" rtlCol="0" anchor="t">
            <a:spAutoFit/>
          </a:bodyPr>
          <a:lstStyle/>
          <a:p>
            <a:pPr algn="ctr">
              <a:lnSpc>
                <a:spcPts val="3816"/>
              </a:lnSpc>
              <a:spcBef>
                <a:spcPct val="0"/>
              </a:spcBef>
            </a:pPr>
            <a:r>
              <a:rPr lang="en-US" sz="3705" dirty="0">
                <a:solidFill>
                  <a:srgbClr val="AD5847"/>
                </a:solidFill>
                <a:latin typeface="#9Slide03 Arima Madurai Black"/>
              </a:rPr>
              <a:t>IUCN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37846" y="4083123"/>
            <a:ext cx="11668285" cy="6417557"/>
          </a:xfrm>
          <a:custGeom>
            <a:avLst/>
            <a:gdLst/>
            <a:ahLst/>
            <a:cxnLst/>
            <a:rect l="l" t="t" r="r" b="b"/>
            <a:pathLst>
              <a:path w="11668285" h="6417557">
                <a:moveTo>
                  <a:pt x="0" y="0"/>
                </a:moveTo>
                <a:lnTo>
                  <a:pt x="11668285" y="0"/>
                </a:lnTo>
                <a:lnTo>
                  <a:pt x="11668285" y="6417557"/>
                </a:lnTo>
                <a:lnTo>
                  <a:pt x="0" y="6417557"/>
                </a:lnTo>
                <a:lnTo>
                  <a:pt x="0" y="0"/>
                </a:lnTo>
                <a:close/>
              </a:path>
            </a:pathLst>
          </a:custGeom>
          <a:blipFill>
            <a:blip r:embed="rId2">
              <a:alphaModFix amt="81000"/>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427359" y="-213680"/>
            <a:ext cx="18715359" cy="10714359"/>
            <a:chOff x="0" y="0"/>
            <a:chExt cx="1149350" cy="1149350"/>
          </a:xfrm>
        </p:grpSpPr>
        <p:sp>
          <p:nvSpPr>
            <p:cNvPr id="4" name="Freeform 4"/>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5" name="Freeform 5"/>
          <p:cNvSpPr/>
          <p:nvPr/>
        </p:nvSpPr>
        <p:spPr>
          <a:xfrm>
            <a:off x="23264" y="5143500"/>
            <a:ext cx="18264736" cy="6529643"/>
          </a:xfrm>
          <a:custGeom>
            <a:avLst/>
            <a:gdLst/>
            <a:ahLst/>
            <a:cxnLst/>
            <a:rect l="l" t="t" r="r" b="b"/>
            <a:pathLst>
              <a:path w="18264736" h="6529643">
                <a:moveTo>
                  <a:pt x="0" y="0"/>
                </a:moveTo>
                <a:lnTo>
                  <a:pt x="18264736" y="0"/>
                </a:lnTo>
                <a:lnTo>
                  <a:pt x="18264736" y="6529643"/>
                </a:lnTo>
                <a:lnTo>
                  <a:pt x="0" y="6529643"/>
                </a:lnTo>
                <a:lnTo>
                  <a:pt x="0" y="0"/>
                </a:lnTo>
                <a:close/>
              </a:path>
            </a:pathLst>
          </a:custGeom>
          <a:blipFill>
            <a:blip r:embed="rId4">
              <a:alphaModFix amt="87000"/>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a:off x="7418078" y="659861"/>
            <a:ext cx="3024485" cy="552725"/>
          </a:xfrm>
          <a:prstGeom prst="rect">
            <a:avLst/>
          </a:prstGeom>
        </p:spPr>
        <p:txBody>
          <a:bodyPr lIns="0" tIns="0" rIns="0" bIns="0" rtlCol="0" anchor="t">
            <a:spAutoFit/>
          </a:bodyPr>
          <a:lstStyle/>
          <a:p>
            <a:pPr algn="ctr">
              <a:lnSpc>
                <a:spcPts val="4102"/>
              </a:lnSpc>
              <a:spcBef>
                <a:spcPct val="0"/>
              </a:spcBef>
            </a:pPr>
            <a:r>
              <a:rPr lang="en-US" sz="3983">
                <a:solidFill>
                  <a:srgbClr val="AD5847"/>
                </a:solidFill>
                <a:latin typeface="Roboto Condensed Bold"/>
              </a:rPr>
              <a:t>THỬ THÁCH 3.</a:t>
            </a:r>
          </a:p>
        </p:txBody>
      </p:sp>
      <p:sp>
        <p:nvSpPr>
          <p:cNvPr id="7" name="TextBox 7"/>
          <p:cNvSpPr txBox="1"/>
          <p:nvPr/>
        </p:nvSpPr>
        <p:spPr>
          <a:xfrm>
            <a:off x="282474" y="1438602"/>
            <a:ext cx="17295693" cy="3972562"/>
          </a:xfrm>
          <a:prstGeom prst="rect">
            <a:avLst/>
          </a:prstGeom>
        </p:spPr>
        <p:txBody>
          <a:bodyPr lIns="0" tIns="0" rIns="0" bIns="0" rtlCol="0" anchor="t">
            <a:spAutoFit/>
          </a:bodyPr>
          <a:lstStyle/>
          <a:p>
            <a:pPr algn="just">
              <a:lnSpc>
                <a:spcPts val="5319"/>
              </a:lnSpc>
            </a:pPr>
            <a:r>
              <a:rPr lang="en-US" sz="3499" dirty="0" err="1">
                <a:solidFill>
                  <a:srgbClr val="518475"/>
                </a:solidFill>
                <a:latin typeface="Roboto Condensed Bold"/>
              </a:rPr>
              <a:t>Bài</a:t>
            </a:r>
            <a:r>
              <a:rPr lang="en-US" sz="3499" dirty="0">
                <a:solidFill>
                  <a:srgbClr val="518475"/>
                </a:solidFill>
                <a:latin typeface="Roboto Condensed Bold"/>
              </a:rPr>
              <a:t> </a:t>
            </a:r>
            <a:r>
              <a:rPr lang="en-US" sz="3499" dirty="0" err="1">
                <a:solidFill>
                  <a:srgbClr val="518475"/>
                </a:solidFill>
                <a:latin typeface="Roboto Condensed Bold"/>
              </a:rPr>
              <a:t>tập</a:t>
            </a:r>
            <a:r>
              <a:rPr lang="en-US" sz="3499" dirty="0">
                <a:solidFill>
                  <a:srgbClr val="518475"/>
                </a:solidFill>
                <a:latin typeface="Roboto Condensed Bold"/>
              </a:rPr>
              <a:t> 2.</a:t>
            </a:r>
            <a:r>
              <a:rPr lang="en-US" sz="3499" dirty="0">
                <a:solidFill>
                  <a:srgbClr val="518475"/>
                </a:solidFill>
                <a:latin typeface="Roboto Condensed"/>
              </a:rPr>
              <a:t> </a:t>
            </a:r>
            <a:r>
              <a:rPr lang="en-US" sz="3499" dirty="0" err="1">
                <a:solidFill>
                  <a:srgbClr val="518475"/>
                </a:solidFill>
                <a:latin typeface="Roboto Condensed"/>
              </a:rPr>
              <a:t>Hãy</a:t>
            </a:r>
            <a:r>
              <a:rPr lang="en-US" sz="3499" dirty="0">
                <a:solidFill>
                  <a:srgbClr val="518475"/>
                </a:solidFill>
                <a:latin typeface="Roboto Condensed"/>
              </a:rPr>
              <a:t> </a:t>
            </a:r>
            <a:r>
              <a:rPr lang="en-US" sz="3499" dirty="0" err="1">
                <a:solidFill>
                  <a:srgbClr val="518475"/>
                </a:solidFill>
                <a:latin typeface="Roboto Condensed"/>
              </a:rPr>
              <a:t>lựa</a:t>
            </a:r>
            <a:r>
              <a:rPr lang="en-US" sz="3499" dirty="0">
                <a:solidFill>
                  <a:srgbClr val="518475"/>
                </a:solidFill>
                <a:latin typeface="Roboto Condensed"/>
              </a:rPr>
              <a:t> </a:t>
            </a:r>
            <a:r>
              <a:rPr lang="en-US" sz="3499" dirty="0" err="1">
                <a:solidFill>
                  <a:srgbClr val="518475"/>
                </a:solidFill>
                <a:latin typeface="Roboto Condensed"/>
              </a:rPr>
              <a:t>chọn</a:t>
            </a:r>
            <a:r>
              <a:rPr lang="en-US" sz="3499" dirty="0">
                <a:solidFill>
                  <a:srgbClr val="518475"/>
                </a:solidFill>
                <a:latin typeface="Roboto Condensed"/>
              </a:rPr>
              <a:t> 1 </a:t>
            </a:r>
            <a:r>
              <a:rPr lang="en-US" sz="3499" dirty="0" err="1">
                <a:solidFill>
                  <a:srgbClr val="518475"/>
                </a:solidFill>
                <a:latin typeface="Roboto Condensed"/>
              </a:rPr>
              <a:t>trong</a:t>
            </a:r>
            <a:r>
              <a:rPr lang="en-US" sz="3499" dirty="0">
                <a:solidFill>
                  <a:srgbClr val="518475"/>
                </a:solidFill>
                <a:latin typeface="Roboto Condensed"/>
              </a:rPr>
              <a:t> 2 </a:t>
            </a:r>
            <a:r>
              <a:rPr lang="en-US" sz="3499" dirty="0" err="1">
                <a:solidFill>
                  <a:srgbClr val="518475"/>
                </a:solidFill>
                <a:latin typeface="Roboto Condensed"/>
              </a:rPr>
              <a:t>nhiệm</a:t>
            </a:r>
            <a:r>
              <a:rPr lang="en-US" sz="3499" dirty="0">
                <a:solidFill>
                  <a:srgbClr val="518475"/>
                </a:solidFill>
                <a:latin typeface="Roboto Condensed"/>
              </a:rPr>
              <a:t> </a:t>
            </a:r>
            <a:r>
              <a:rPr lang="en-US" sz="3499" dirty="0" err="1">
                <a:solidFill>
                  <a:srgbClr val="518475"/>
                </a:solidFill>
                <a:latin typeface="Roboto Condensed"/>
              </a:rPr>
              <a:t>vụ</a:t>
            </a:r>
            <a:r>
              <a:rPr lang="en-US" sz="3499" dirty="0">
                <a:solidFill>
                  <a:srgbClr val="518475"/>
                </a:solidFill>
                <a:latin typeface="Roboto Condensed"/>
              </a:rPr>
              <a:t> </a:t>
            </a:r>
            <a:r>
              <a:rPr lang="en-US" sz="3499" dirty="0" err="1">
                <a:solidFill>
                  <a:srgbClr val="518475"/>
                </a:solidFill>
                <a:latin typeface="Roboto Condensed"/>
              </a:rPr>
              <a:t>sau</a:t>
            </a:r>
            <a:r>
              <a:rPr lang="en-US" sz="3499" dirty="0">
                <a:solidFill>
                  <a:srgbClr val="518475"/>
                </a:solidFill>
                <a:latin typeface="Roboto Condensed"/>
              </a:rPr>
              <a:t> </a:t>
            </a:r>
            <a:r>
              <a:rPr lang="en-US" sz="3499" dirty="0" err="1">
                <a:solidFill>
                  <a:srgbClr val="518475"/>
                </a:solidFill>
                <a:latin typeface="Roboto Condensed"/>
              </a:rPr>
              <a:t>để</a:t>
            </a:r>
            <a:r>
              <a:rPr lang="en-US" sz="3499" dirty="0">
                <a:solidFill>
                  <a:srgbClr val="518475"/>
                </a:solidFill>
                <a:latin typeface="Roboto Condensed"/>
              </a:rPr>
              <a:t> </a:t>
            </a:r>
            <a:r>
              <a:rPr lang="en-US" sz="3499" dirty="0" err="1">
                <a:solidFill>
                  <a:srgbClr val="518475"/>
                </a:solidFill>
                <a:latin typeface="Roboto Condensed"/>
              </a:rPr>
              <a:t>thực</a:t>
            </a:r>
            <a:r>
              <a:rPr lang="en-US" sz="3499" dirty="0">
                <a:solidFill>
                  <a:srgbClr val="518475"/>
                </a:solidFill>
                <a:latin typeface="Roboto Condensed"/>
              </a:rPr>
              <a:t> </a:t>
            </a:r>
            <a:r>
              <a:rPr lang="en-US" sz="3499" dirty="0" err="1">
                <a:solidFill>
                  <a:srgbClr val="518475"/>
                </a:solidFill>
                <a:latin typeface="Roboto Condensed"/>
              </a:rPr>
              <a:t>hiện</a:t>
            </a:r>
            <a:r>
              <a:rPr lang="en-US" sz="3499" dirty="0">
                <a:solidFill>
                  <a:srgbClr val="518475"/>
                </a:solidFill>
                <a:latin typeface="Roboto Condensed"/>
              </a:rPr>
              <a:t>:</a:t>
            </a:r>
          </a:p>
          <a:p>
            <a:pPr algn="just">
              <a:lnSpc>
                <a:spcPts val="5319"/>
              </a:lnSpc>
            </a:pPr>
            <a:r>
              <a:rPr lang="en-US" sz="3499" dirty="0" err="1">
                <a:solidFill>
                  <a:srgbClr val="518475"/>
                </a:solidFill>
                <a:latin typeface="Roboto Condensed Bold"/>
              </a:rPr>
              <a:t>Nhiệm</a:t>
            </a:r>
            <a:r>
              <a:rPr lang="en-US" sz="3499" dirty="0">
                <a:solidFill>
                  <a:srgbClr val="518475"/>
                </a:solidFill>
                <a:latin typeface="Roboto Condensed Bold"/>
              </a:rPr>
              <a:t> </a:t>
            </a:r>
            <a:r>
              <a:rPr lang="en-US" sz="3499" dirty="0" err="1">
                <a:solidFill>
                  <a:srgbClr val="518475"/>
                </a:solidFill>
                <a:latin typeface="Roboto Condensed Bold"/>
              </a:rPr>
              <a:t>vụ</a:t>
            </a:r>
            <a:r>
              <a:rPr lang="en-US" sz="3499" dirty="0">
                <a:solidFill>
                  <a:srgbClr val="518475"/>
                </a:solidFill>
                <a:latin typeface="Roboto Condensed Bold"/>
              </a:rPr>
              <a:t> 1:</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văn</a:t>
            </a:r>
            <a:r>
              <a:rPr lang="en-US" sz="3499" dirty="0">
                <a:solidFill>
                  <a:srgbClr val="518475"/>
                </a:solidFill>
                <a:latin typeface="Roboto Condensed"/>
              </a:rPr>
              <a:t> </a:t>
            </a:r>
            <a:r>
              <a:rPr lang="en-US" sz="3499" dirty="0" err="1">
                <a:solidFill>
                  <a:srgbClr val="518475"/>
                </a:solidFill>
                <a:latin typeface="Roboto Condensed"/>
              </a:rPr>
              <a:t>khoảng</a:t>
            </a:r>
            <a:r>
              <a:rPr lang="en-US" sz="3499" dirty="0">
                <a:solidFill>
                  <a:srgbClr val="518475"/>
                </a:solidFill>
                <a:latin typeface="Roboto Condensed"/>
              </a:rPr>
              <a:t> 5 -7 </a:t>
            </a:r>
            <a:r>
              <a:rPr lang="en-US" sz="3499" dirty="0" err="1">
                <a:solidFill>
                  <a:srgbClr val="518475"/>
                </a:solidFill>
                <a:latin typeface="Roboto Condensed"/>
              </a:rPr>
              <a:t>câu</a:t>
            </a:r>
            <a:r>
              <a:rPr lang="en-US" sz="3499" dirty="0">
                <a:solidFill>
                  <a:srgbClr val="518475"/>
                </a:solidFill>
                <a:latin typeface="Roboto Condensed"/>
              </a:rPr>
              <a:t> </a:t>
            </a:r>
            <a:r>
              <a:rPr lang="en-US" sz="3499" dirty="0" err="1">
                <a:solidFill>
                  <a:srgbClr val="518475"/>
                </a:solidFill>
                <a:latin typeface="Roboto Condensed"/>
              </a:rPr>
              <a:t>trình</a:t>
            </a:r>
            <a:r>
              <a:rPr lang="en-US" sz="3499" dirty="0">
                <a:solidFill>
                  <a:srgbClr val="518475"/>
                </a:solidFill>
                <a:latin typeface="Roboto Condensed"/>
              </a:rPr>
              <a:t> </a:t>
            </a:r>
            <a:r>
              <a:rPr lang="en-US" sz="3499" dirty="0" err="1">
                <a:solidFill>
                  <a:srgbClr val="518475"/>
                </a:solidFill>
                <a:latin typeface="Roboto Condensed"/>
              </a:rPr>
              <a:t>bày</a:t>
            </a:r>
            <a:r>
              <a:rPr lang="en-US" sz="3499" dirty="0">
                <a:solidFill>
                  <a:srgbClr val="518475"/>
                </a:solidFill>
                <a:latin typeface="Roboto Condensed"/>
              </a:rPr>
              <a:t> </a:t>
            </a:r>
            <a:r>
              <a:rPr lang="en-US" sz="3499" dirty="0" err="1">
                <a:solidFill>
                  <a:srgbClr val="518475"/>
                </a:solidFill>
                <a:latin typeface="Roboto Condensed"/>
              </a:rPr>
              <a:t>hiểu</a:t>
            </a:r>
            <a:r>
              <a:rPr lang="en-US" sz="3499" dirty="0">
                <a:solidFill>
                  <a:srgbClr val="518475"/>
                </a:solidFill>
                <a:latin typeface="Roboto Condensed"/>
              </a:rPr>
              <a:t> </a:t>
            </a:r>
            <a:r>
              <a:rPr lang="en-US" sz="3499" dirty="0" err="1">
                <a:solidFill>
                  <a:srgbClr val="518475"/>
                </a:solidFill>
                <a:latin typeface="Roboto Condensed"/>
              </a:rPr>
              <a:t>biết</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em</a:t>
            </a:r>
            <a:r>
              <a:rPr lang="en-US" sz="3499" dirty="0">
                <a:solidFill>
                  <a:srgbClr val="518475"/>
                </a:solidFill>
                <a:latin typeface="Roboto Condensed"/>
              </a:rPr>
              <a:t> </a:t>
            </a:r>
            <a:r>
              <a:rPr lang="en-US" sz="3499" dirty="0" err="1">
                <a:solidFill>
                  <a:srgbClr val="518475"/>
                </a:solidFill>
                <a:latin typeface="Roboto Condensed"/>
              </a:rPr>
              <a:t>về</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tổ</a:t>
            </a:r>
            <a:r>
              <a:rPr lang="en-US" sz="3499" dirty="0">
                <a:solidFill>
                  <a:srgbClr val="518475"/>
                </a:solidFill>
                <a:latin typeface="Roboto Condensed"/>
              </a:rPr>
              <a:t> </a:t>
            </a:r>
            <a:r>
              <a:rPr lang="en-US" sz="3499" dirty="0" err="1">
                <a:solidFill>
                  <a:srgbClr val="518475"/>
                </a:solidFill>
                <a:latin typeface="Roboto Condensed"/>
              </a:rPr>
              <a:t>chức</a:t>
            </a:r>
            <a:r>
              <a:rPr lang="en-US" sz="3499" dirty="0">
                <a:solidFill>
                  <a:srgbClr val="518475"/>
                </a:solidFill>
                <a:latin typeface="Roboto Condensed"/>
              </a:rPr>
              <a:t> </a:t>
            </a:r>
            <a:r>
              <a:rPr lang="en-US" sz="3499" dirty="0" err="1">
                <a:solidFill>
                  <a:srgbClr val="518475"/>
                </a:solidFill>
                <a:latin typeface="Roboto Condensed"/>
              </a:rPr>
              <a:t>quốc</a:t>
            </a:r>
            <a:r>
              <a:rPr lang="en-US" sz="3499" dirty="0">
                <a:solidFill>
                  <a:srgbClr val="518475"/>
                </a:solidFill>
                <a:latin typeface="Roboto Condensed"/>
              </a:rPr>
              <a:t> </a:t>
            </a:r>
            <a:r>
              <a:rPr lang="en-US" sz="3499" dirty="0" err="1">
                <a:solidFill>
                  <a:srgbClr val="518475"/>
                </a:solidFill>
                <a:latin typeface="Roboto Condensed"/>
              </a:rPr>
              <a:t>tế</a:t>
            </a:r>
            <a:r>
              <a:rPr lang="en-US" sz="3499" dirty="0">
                <a:solidFill>
                  <a:srgbClr val="518475"/>
                </a:solidFill>
                <a:latin typeface="Roboto Condensed"/>
              </a:rPr>
              <a:t> </a:t>
            </a:r>
            <a:r>
              <a:rPr lang="en-US" sz="3499" dirty="0" err="1">
                <a:solidFill>
                  <a:srgbClr val="518475"/>
                </a:solidFill>
                <a:latin typeface="Roboto Condensed"/>
              </a:rPr>
              <a:t>mà</a:t>
            </a:r>
            <a:r>
              <a:rPr lang="en-US" sz="3499" dirty="0">
                <a:solidFill>
                  <a:srgbClr val="518475"/>
                </a:solidFill>
                <a:latin typeface="Roboto Condensed"/>
              </a:rPr>
              <a:t> </a:t>
            </a:r>
            <a:r>
              <a:rPr lang="en-US" sz="3499" dirty="0" err="1">
                <a:solidFill>
                  <a:srgbClr val="518475"/>
                </a:solidFill>
                <a:latin typeface="Roboto Condensed"/>
              </a:rPr>
              <a:t>em</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ước</a:t>
            </a:r>
            <a:r>
              <a:rPr lang="en-US" sz="3499" dirty="0">
                <a:solidFill>
                  <a:srgbClr val="518475"/>
                </a:solidFill>
                <a:latin typeface="Roboto Condensed"/>
              </a:rPr>
              <a:t> </a:t>
            </a:r>
            <a:r>
              <a:rPr lang="en-US" sz="3499" dirty="0" err="1">
                <a:solidFill>
                  <a:srgbClr val="518475"/>
                </a:solidFill>
                <a:latin typeface="Roboto Condensed"/>
              </a:rPr>
              <a:t>mơ</a:t>
            </a:r>
            <a:r>
              <a:rPr lang="en-US" sz="3499" dirty="0">
                <a:solidFill>
                  <a:srgbClr val="518475"/>
                </a:solidFill>
                <a:latin typeface="Roboto Condensed"/>
              </a:rPr>
              <a:t> </a:t>
            </a:r>
            <a:r>
              <a:rPr lang="en-US" sz="3499" dirty="0" err="1">
                <a:solidFill>
                  <a:srgbClr val="518475"/>
                </a:solidFill>
                <a:latin typeface="Roboto Condensed"/>
              </a:rPr>
              <a:t>mình</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cơ</a:t>
            </a:r>
            <a:r>
              <a:rPr lang="en-US" sz="3499" dirty="0">
                <a:solidFill>
                  <a:srgbClr val="518475"/>
                </a:solidFill>
                <a:latin typeface="Roboto Condensed"/>
              </a:rPr>
              <a:t> </a:t>
            </a:r>
            <a:r>
              <a:rPr lang="en-US" sz="3499" dirty="0" err="1">
                <a:solidFill>
                  <a:srgbClr val="518475"/>
                </a:solidFill>
                <a:latin typeface="Roboto Condensed"/>
              </a:rPr>
              <a:t>hội</a:t>
            </a:r>
            <a:r>
              <a:rPr lang="en-US" sz="3499" dirty="0">
                <a:solidFill>
                  <a:srgbClr val="518475"/>
                </a:solidFill>
                <a:latin typeface="Roboto Condensed"/>
              </a:rPr>
              <a:t> </a:t>
            </a:r>
            <a:r>
              <a:rPr lang="en-US" sz="3499" dirty="0" err="1">
                <a:solidFill>
                  <a:srgbClr val="518475"/>
                </a:solidFill>
                <a:latin typeface="Roboto Condensed"/>
              </a:rPr>
              <a:t>được</a:t>
            </a:r>
            <a:r>
              <a:rPr lang="en-US" sz="3499" dirty="0">
                <a:solidFill>
                  <a:srgbClr val="518475"/>
                </a:solidFill>
                <a:latin typeface="Roboto Condensed"/>
              </a:rPr>
              <a:t> </a:t>
            </a:r>
            <a:r>
              <a:rPr lang="en-US" sz="3499" dirty="0" err="1">
                <a:solidFill>
                  <a:srgbClr val="518475"/>
                </a:solidFill>
                <a:latin typeface="Roboto Condensed"/>
              </a:rPr>
              <a:t>làm</a:t>
            </a:r>
            <a:r>
              <a:rPr lang="en-US" sz="3499" dirty="0">
                <a:solidFill>
                  <a:srgbClr val="518475"/>
                </a:solidFill>
                <a:latin typeface="Roboto Condensed"/>
              </a:rPr>
              <a:t> </a:t>
            </a:r>
            <a:r>
              <a:rPr lang="en-US" sz="3499" dirty="0" err="1">
                <a:solidFill>
                  <a:srgbClr val="518475"/>
                </a:solidFill>
                <a:latin typeface="Roboto Condensed"/>
              </a:rPr>
              <a:t>việc</a:t>
            </a:r>
            <a:r>
              <a:rPr lang="en-US" sz="3499" dirty="0">
                <a:solidFill>
                  <a:srgbClr val="518475"/>
                </a:solidFill>
                <a:latin typeface="Roboto Condensed"/>
              </a:rPr>
              <a:t>, </a:t>
            </a:r>
            <a:r>
              <a:rPr lang="en-US" sz="3499" dirty="0" err="1">
                <a:solidFill>
                  <a:srgbClr val="518475"/>
                </a:solidFill>
                <a:latin typeface="Roboto Condensed"/>
              </a:rPr>
              <a:t>trong</a:t>
            </a:r>
            <a:r>
              <a:rPr lang="en-US" sz="3499" dirty="0">
                <a:solidFill>
                  <a:srgbClr val="518475"/>
                </a:solidFill>
                <a:latin typeface="Roboto Condensed"/>
              </a:rPr>
              <a:t>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văn</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sử</a:t>
            </a:r>
            <a:r>
              <a:rPr lang="en-US" sz="3499" dirty="0">
                <a:solidFill>
                  <a:srgbClr val="518475"/>
                </a:solidFill>
                <a:latin typeface="Roboto Condensed"/>
              </a:rPr>
              <a:t> </a:t>
            </a:r>
            <a:r>
              <a:rPr lang="en-US" sz="3499" dirty="0" err="1">
                <a:solidFill>
                  <a:srgbClr val="518475"/>
                </a:solidFill>
                <a:latin typeface="Roboto Condensed"/>
              </a:rPr>
              <a:t>dụng</a:t>
            </a:r>
            <a:r>
              <a:rPr lang="en-US" sz="3499" dirty="0">
                <a:solidFill>
                  <a:srgbClr val="518475"/>
                </a:solidFill>
                <a:latin typeface="Roboto Condensed"/>
              </a:rPr>
              <a:t> </a:t>
            </a:r>
            <a:r>
              <a:rPr lang="en-US" sz="3499" dirty="0" err="1">
                <a:solidFill>
                  <a:srgbClr val="518475"/>
                </a:solidFill>
                <a:latin typeface="Roboto Condensed"/>
              </a:rPr>
              <a:t>tên</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tắt</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tổ</a:t>
            </a:r>
            <a:r>
              <a:rPr lang="en-US" sz="3499" dirty="0">
                <a:solidFill>
                  <a:srgbClr val="518475"/>
                </a:solidFill>
                <a:latin typeface="Roboto Condensed"/>
              </a:rPr>
              <a:t> </a:t>
            </a:r>
            <a:r>
              <a:rPr lang="en-US" sz="3499" dirty="0" err="1">
                <a:solidFill>
                  <a:srgbClr val="518475"/>
                </a:solidFill>
                <a:latin typeface="Roboto Condensed"/>
              </a:rPr>
              <a:t>chức</a:t>
            </a:r>
            <a:r>
              <a:rPr lang="en-US" sz="3499" dirty="0">
                <a:solidFill>
                  <a:srgbClr val="518475"/>
                </a:solidFill>
                <a:latin typeface="Roboto Condensed"/>
              </a:rPr>
              <a:t> </a:t>
            </a:r>
            <a:r>
              <a:rPr lang="en-US" sz="3499" dirty="0" err="1">
                <a:solidFill>
                  <a:srgbClr val="518475"/>
                </a:solidFill>
                <a:latin typeface="Roboto Condensed"/>
              </a:rPr>
              <a:t>đó</a:t>
            </a:r>
            <a:r>
              <a:rPr lang="en-US" sz="3499" dirty="0">
                <a:solidFill>
                  <a:srgbClr val="518475"/>
                </a:solidFill>
                <a:latin typeface="Roboto Condensed"/>
              </a:rPr>
              <a:t>.</a:t>
            </a:r>
          </a:p>
          <a:p>
            <a:pPr algn="just">
              <a:lnSpc>
                <a:spcPts val="5319"/>
              </a:lnSpc>
            </a:pPr>
            <a:r>
              <a:rPr lang="en-US" sz="3499" dirty="0" err="1">
                <a:solidFill>
                  <a:srgbClr val="518475"/>
                </a:solidFill>
                <a:latin typeface="Roboto Condensed Bold"/>
              </a:rPr>
              <a:t>Nhiệm</a:t>
            </a:r>
            <a:r>
              <a:rPr lang="en-US" sz="3499" dirty="0">
                <a:solidFill>
                  <a:srgbClr val="518475"/>
                </a:solidFill>
                <a:latin typeface="Roboto Condensed Bold"/>
              </a:rPr>
              <a:t> </a:t>
            </a:r>
            <a:r>
              <a:rPr lang="en-US" sz="3499" dirty="0" err="1">
                <a:solidFill>
                  <a:srgbClr val="518475"/>
                </a:solidFill>
                <a:latin typeface="Roboto Condensed Bold"/>
              </a:rPr>
              <a:t>vụ</a:t>
            </a:r>
            <a:r>
              <a:rPr lang="en-US" sz="3499" dirty="0">
                <a:solidFill>
                  <a:srgbClr val="518475"/>
                </a:solidFill>
                <a:latin typeface="Roboto Condensed Bold"/>
              </a:rPr>
              <a:t> 2</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đoạn</a:t>
            </a:r>
            <a:r>
              <a:rPr lang="en-US" sz="3499" dirty="0">
                <a:solidFill>
                  <a:srgbClr val="518475"/>
                </a:solidFill>
                <a:latin typeface="Roboto Condensed"/>
              </a:rPr>
              <a:t> </a:t>
            </a:r>
            <a:r>
              <a:rPr lang="en-US" sz="3499" dirty="0" err="1">
                <a:solidFill>
                  <a:srgbClr val="518475"/>
                </a:solidFill>
                <a:latin typeface="Roboto Condensed"/>
              </a:rPr>
              <a:t>văn</a:t>
            </a:r>
            <a:r>
              <a:rPr lang="en-US" sz="3499" dirty="0">
                <a:solidFill>
                  <a:srgbClr val="518475"/>
                </a:solidFill>
                <a:latin typeface="Roboto Condensed"/>
              </a:rPr>
              <a:t> </a:t>
            </a:r>
            <a:r>
              <a:rPr lang="en-US" sz="3499" dirty="0" err="1">
                <a:solidFill>
                  <a:srgbClr val="518475"/>
                </a:solidFill>
                <a:latin typeface="Roboto Condensed"/>
              </a:rPr>
              <a:t>thuyết</a:t>
            </a:r>
            <a:r>
              <a:rPr lang="en-US" sz="3499" dirty="0">
                <a:solidFill>
                  <a:srgbClr val="518475"/>
                </a:solidFill>
                <a:latin typeface="Roboto Condensed"/>
              </a:rPr>
              <a:t> </a:t>
            </a:r>
            <a:r>
              <a:rPr lang="en-US" sz="3499" dirty="0" err="1">
                <a:solidFill>
                  <a:srgbClr val="518475"/>
                </a:solidFill>
                <a:latin typeface="Roboto Condensed"/>
              </a:rPr>
              <a:t>minh</a:t>
            </a:r>
            <a:r>
              <a:rPr lang="en-US" sz="3499" dirty="0">
                <a:solidFill>
                  <a:srgbClr val="518475"/>
                </a:solidFill>
                <a:latin typeface="Roboto Condensed"/>
              </a:rPr>
              <a:t> </a:t>
            </a:r>
            <a:r>
              <a:rPr lang="en-US" sz="3499" dirty="0" err="1">
                <a:solidFill>
                  <a:srgbClr val="518475"/>
                </a:solidFill>
                <a:latin typeface="Roboto Condensed"/>
              </a:rPr>
              <a:t>về</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đặc</a:t>
            </a:r>
            <a:r>
              <a:rPr lang="en-US" sz="3499" dirty="0">
                <a:solidFill>
                  <a:srgbClr val="518475"/>
                </a:solidFill>
                <a:latin typeface="Roboto Condensed"/>
              </a:rPr>
              <a:t> </a:t>
            </a:r>
            <a:r>
              <a:rPr lang="en-US" sz="3499" dirty="0" err="1">
                <a:solidFill>
                  <a:srgbClr val="518475"/>
                </a:solidFill>
                <a:latin typeface="Roboto Condensed"/>
              </a:rPr>
              <a:t>điểm</a:t>
            </a:r>
            <a:r>
              <a:rPr lang="en-US" sz="3499" dirty="0">
                <a:solidFill>
                  <a:srgbClr val="518475"/>
                </a:solidFill>
                <a:latin typeface="Roboto Condensed"/>
              </a:rPr>
              <a:t> </a:t>
            </a:r>
            <a:r>
              <a:rPr lang="en-US" sz="3499" dirty="0" err="1">
                <a:solidFill>
                  <a:srgbClr val="518475"/>
                </a:solidFill>
                <a:latin typeface="Roboto Condensed"/>
              </a:rPr>
              <a:t>của</a:t>
            </a:r>
            <a:r>
              <a:rPr lang="en-US" sz="3499" dirty="0">
                <a:solidFill>
                  <a:srgbClr val="518475"/>
                </a:solidFill>
                <a:latin typeface="Roboto Condensed"/>
              </a:rPr>
              <a:t> </a:t>
            </a:r>
            <a:r>
              <a:rPr lang="en-US" sz="3499" dirty="0" err="1">
                <a:solidFill>
                  <a:srgbClr val="518475"/>
                </a:solidFill>
                <a:latin typeface="Roboto Condensed"/>
              </a:rPr>
              <a:t>một</a:t>
            </a:r>
            <a:r>
              <a:rPr lang="en-US" sz="3499" dirty="0">
                <a:solidFill>
                  <a:srgbClr val="518475"/>
                </a:solidFill>
                <a:latin typeface="Roboto Condensed"/>
              </a:rPr>
              <a:t> </a:t>
            </a:r>
            <a:r>
              <a:rPr lang="en-US" sz="3499" dirty="0" err="1">
                <a:solidFill>
                  <a:srgbClr val="518475"/>
                </a:solidFill>
                <a:latin typeface="Roboto Condensed"/>
              </a:rPr>
              <a:t>danh</a:t>
            </a:r>
            <a:r>
              <a:rPr lang="en-US" sz="3499" dirty="0">
                <a:solidFill>
                  <a:srgbClr val="518475"/>
                </a:solidFill>
                <a:latin typeface="Roboto Condensed"/>
              </a:rPr>
              <a:t> lam </a:t>
            </a:r>
            <a:r>
              <a:rPr lang="en-US" sz="3499" dirty="0" err="1">
                <a:solidFill>
                  <a:srgbClr val="518475"/>
                </a:solidFill>
                <a:latin typeface="Roboto Condensed"/>
              </a:rPr>
              <a:t>thắng</a:t>
            </a:r>
            <a:r>
              <a:rPr lang="en-US" sz="3499" dirty="0">
                <a:solidFill>
                  <a:srgbClr val="518475"/>
                </a:solidFill>
                <a:latin typeface="Roboto Condensed"/>
              </a:rPr>
              <a:t> </a:t>
            </a:r>
            <a:r>
              <a:rPr lang="en-US" sz="3499" dirty="0" err="1">
                <a:solidFill>
                  <a:srgbClr val="518475"/>
                </a:solidFill>
                <a:latin typeface="Roboto Condensed"/>
              </a:rPr>
              <a:t>cảnh</a:t>
            </a:r>
            <a:r>
              <a:rPr lang="en-US" sz="3499" dirty="0">
                <a:solidFill>
                  <a:srgbClr val="518475"/>
                </a:solidFill>
                <a:latin typeface="Roboto Condensed"/>
              </a:rPr>
              <a:t> ở </a:t>
            </a:r>
            <a:r>
              <a:rPr lang="en-US" sz="3499" dirty="0" err="1">
                <a:solidFill>
                  <a:srgbClr val="518475"/>
                </a:solidFill>
                <a:latin typeface="Roboto Condensed"/>
              </a:rPr>
              <a:t>Nhật</a:t>
            </a:r>
            <a:r>
              <a:rPr lang="en-US" sz="3499" dirty="0">
                <a:solidFill>
                  <a:srgbClr val="518475"/>
                </a:solidFill>
                <a:latin typeface="Roboto Condensed"/>
              </a:rPr>
              <a:t> </a:t>
            </a:r>
            <a:r>
              <a:rPr lang="en-US" sz="3499" dirty="0" err="1">
                <a:solidFill>
                  <a:srgbClr val="518475"/>
                </a:solidFill>
                <a:latin typeface="Roboto Condensed"/>
              </a:rPr>
              <a:t>Bản</a:t>
            </a:r>
            <a:r>
              <a:rPr lang="en-US" sz="3499" dirty="0">
                <a:solidFill>
                  <a:srgbClr val="518475"/>
                </a:solidFill>
                <a:latin typeface="Roboto Condensed"/>
              </a:rPr>
              <a:t> </a:t>
            </a:r>
            <a:r>
              <a:rPr lang="en-US" sz="3499" dirty="0" err="1">
                <a:solidFill>
                  <a:srgbClr val="518475"/>
                </a:solidFill>
                <a:latin typeface="Roboto Condensed"/>
              </a:rPr>
              <a:t>mà</a:t>
            </a:r>
            <a:r>
              <a:rPr lang="en-US" sz="3499" dirty="0">
                <a:solidFill>
                  <a:srgbClr val="518475"/>
                </a:solidFill>
                <a:latin typeface="Roboto Condensed"/>
              </a:rPr>
              <a:t> </a:t>
            </a:r>
            <a:r>
              <a:rPr lang="en-US" sz="3499" dirty="0" err="1">
                <a:solidFill>
                  <a:srgbClr val="518475"/>
                </a:solidFill>
                <a:latin typeface="Roboto Condensed"/>
              </a:rPr>
              <a:t>em</a:t>
            </a:r>
            <a:r>
              <a:rPr lang="en-US" sz="3499" dirty="0">
                <a:solidFill>
                  <a:srgbClr val="518475"/>
                </a:solidFill>
                <a:latin typeface="Roboto Condensed"/>
              </a:rPr>
              <a:t> </a:t>
            </a:r>
            <a:r>
              <a:rPr lang="en-US" sz="3499" dirty="0" err="1">
                <a:solidFill>
                  <a:srgbClr val="518475"/>
                </a:solidFill>
                <a:latin typeface="Roboto Condensed"/>
              </a:rPr>
              <a:t>muốn</a:t>
            </a:r>
            <a:r>
              <a:rPr lang="en-US" sz="3499" dirty="0">
                <a:solidFill>
                  <a:srgbClr val="518475"/>
                </a:solidFill>
                <a:latin typeface="Roboto Condensed"/>
              </a:rPr>
              <a:t> </a:t>
            </a:r>
            <a:r>
              <a:rPr lang="en-US" sz="3499" dirty="0" err="1">
                <a:solidFill>
                  <a:srgbClr val="518475"/>
                </a:solidFill>
                <a:latin typeface="Roboto Condensed"/>
              </a:rPr>
              <a:t>tới</a:t>
            </a:r>
            <a:r>
              <a:rPr lang="en-US" sz="3499" dirty="0">
                <a:solidFill>
                  <a:srgbClr val="518475"/>
                </a:solidFill>
                <a:latin typeface="Roboto Condensed"/>
              </a:rPr>
              <a:t> </a:t>
            </a:r>
            <a:r>
              <a:rPr lang="en-US" sz="3499" dirty="0" err="1">
                <a:solidFill>
                  <a:srgbClr val="518475"/>
                </a:solidFill>
                <a:latin typeface="Roboto Condensed"/>
              </a:rPr>
              <a:t>tham</a:t>
            </a:r>
            <a:r>
              <a:rPr lang="en-US" sz="3499" dirty="0">
                <a:solidFill>
                  <a:srgbClr val="518475"/>
                </a:solidFill>
                <a:latin typeface="Roboto Condensed"/>
              </a:rPr>
              <a:t> </a:t>
            </a:r>
            <a:r>
              <a:rPr lang="en-US" sz="3499" dirty="0" err="1">
                <a:solidFill>
                  <a:srgbClr val="518475"/>
                </a:solidFill>
                <a:latin typeface="Roboto Condensed"/>
              </a:rPr>
              <a:t>quan</a:t>
            </a:r>
            <a:r>
              <a:rPr lang="en-US" sz="3499" dirty="0">
                <a:solidFill>
                  <a:srgbClr val="518475"/>
                </a:solidFill>
                <a:latin typeface="Roboto Condensed"/>
              </a:rPr>
              <a:t> </a:t>
            </a:r>
            <a:r>
              <a:rPr lang="en-US" sz="3499" dirty="0" err="1">
                <a:solidFill>
                  <a:srgbClr val="518475"/>
                </a:solidFill>
                <a:latin typeface="Roboto Condensed"/>
              </a:rPr>
              <a:t>nhất</a:t>
            </a:r>
            <a:r>
              <a:rPr lang="en-US" sz="3499" dirty="0">
                <a:solidFill>
                  <a:srgbClr val="518475"/>
                </a:solidFill>
                <a:latin typeface="Roboto Condensed"/>
              </a:rPr>
              <a:t> (</a:t>
            </a:r>
            <a:r>
              <a:rPr lang="en-US" sz="3499" dirty="0" err="1">
                <a:solidFill>
                  <a:srgbClr val="518475"/>
                </a:solidFill>
                <a:latin typeface="Roboto Condensed"/>
              </a:rPr>
              <a:t>có</a:t>
            </a:r>
            <a:r>
              <a:rPr lang="en-US" sz="3499" dirty="0">
                <a:solidFill>
                  <a:srgbClr val="518475"/>
                </a:solidFill>
                <a:latin typeface="Roboto Condensed"/>
              </a:rPr>
              <a:t> </a:t>
            </a:r>
            <a:r>
              <a:rPr lang="en-US" sz="3499" dirty="0" err="1">
                <a:solidFill>
                  <a:srgbClr val="518475"/>
                </a:solidFill>
                <a:latin typeface="Roboto Condensed"/>
              </a:rPr>
              <a:t>tên</a:t>
            </a:r>
            <a:r>
              <a:rPr lang="en-US" sz="3499" dirty="0">
                <a:solidFill>
                  <a:srgbClr val="518475"/>
                </a:solidFill>
                <a:latin typeface="Roboto Condensed"/>
              </a:rPr>
              <a:t> </a:t>
            </a:r>
            <a:r>
              <a:rPr lang="en-US" sz="3499" dirty="0" err="1">
                <a:solidFill>
                  <a:srgbClr val="518475"/>
                </a:solidFill>
                <a:latin typeface="Roboto Condensed"/>
              </a:rPr>
              <a:t>viết</a:t>
            </a:r>
            <a:r>
              <a:rPr lang="en-US" sz="3499" dirty="0">
                <a:solidFill>
                  <a:srgbClr val="518475"/>
                </a:solidFill>
                <a:latin typeface="Roboto Condensed"/>
              </a:rPr>
              <a:t> </a:t>
            </a:r>
            <a:r>
              <a:rPr lang="en-US" sz="3499" dirty="0" err="1">
                <a:solidFill>
                  <a:srgbClr val="518475"/>
                </a:solidFill>
                <a:latin typeface="Roboto Condensed"/>
              </a:rPr>
              <a:t>tắt</a:t>
            </a:r>
            <a:r>
              <a:rPr lang="en-US" sz="3499" dirty="0">
                <a:solidFill>
                  <a:srgbClr val="518475"/>
                </a:solidFill>
                <a:latin typeface="Roboto Condensed"/>
              </a:rPr>
              <a:t> </a:t>
            </a:r>
            <a:r>
              <a:rPr lang="en-US" sz="3499" dirty="0" err="1">
                <a:solidFill>
                  <a:srgbClr val="518475"/>
                </a:solidFill>
                <a:latin typeface="Roboto Condensed"/>
              </a:rPr>
              <a:t>là</a:t>
            </a:r>
            <a:r>
              <a:rPr lang="en-US" sz="3499" dirty="0">
                <a:solidFill>
                  <a:srgbClr val="518475"/>
                </a:solidFill>
                <a:latin typeface="Roboto Condensed"/>
              </a:rPr>
              <a:t> JPN)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427359"/>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653529" y="417036"/>
            <a:ext cx="16980943" cy="2062388"/>
            <a:chOff x="0" y="0"/>
            <a:chExt cx="4472347" cy="543180"/>
          </a:xfrm>
        </p:grpSpPr>
        <p:sp>
          <p:nvSpPr>
            <p:cNvPr id="5" name="Freeform 5"/>
            <p:cNvSpPr/>
            <p:nvPr/>
          </p:nvSpPr>
          <p:spPr>
            <a:xfrm>
              <a:off x="0" y="0"/>
              <a:ext cx="4472347" cy="543180"/>
            </a:xfrm>
            <a:custGeom>
              <a:avLst/>
              <a:gdLst/>
              <a:ahLst/>
              <a:cxnLst/>
              <a:rect l="l" t="t" r="r" b="b"/>
              <a:pathLst>
                <a:path w="4472347" h="543180">
                  <a:moveTo>
                    <a:pt x="11854" y="0"/>
                  </a:moveTo>
                  <a:lnTo>
                    <a:pt x="4460493" y="0"/>
                  </a:lnTo>
                  <a:cubicBezTo>
                    <a:pt x="4467040" y="0"/>
                    <a:pt x="4472347" y="5307"/>
                    <a:pt x="4472347" y="11854"/>
                  </a:cubicBezTo>
                  <a:lnTo>
                    <a:pt x="4472347" y="531327"/>
                  </a:lnTo>
                  <a:cubicBezTo>
                    <a:pt x="4472347" y="534470"/>
                    <a:pt x="4471098" y="537486"/>
                    <a:pt x="4468875" y="539709"/>
                  </a:cubicBezTo>
                  <a:cubicBezTo>
                    <a:pt x="4466652" y="541932"/>
                    <a:pt x="4463637" y="543180"/>
                    <a:pt x="4460493" y="543180"/>
                  </a:cubicBezTo>
                  <a:lnTo>
                    <a:pt x="11854" y="543180"/>
                  </a:lnTo>
                  <a:cubicBezTo>
                    <a:pt x="8710" y="543180"/>
                    <a:pt x="5695" y="541932"/>
                    <a:pt x="3472" y="539709"/>
                  </a:cubicBezTo>
                  <a:cubicBezTo>
                    <a:pt x="1249" y="537486"/>
                    <a:pt x="0" y="534470"/>
                    <a:pt x="0" y="531327"/>
                  </a:cubicBezTo>
                  <a:lnTo>
                    <a:pt x="0" y="11854"/>
                  </a:lnTo>
                  <a:cubicBezTo>
                    <a:pt x="0" y="8710"/>
                    <a:pt x="1249" y="5695"/>
                    <a:pt x="3472" y="3472"/>
                  </a:cubicBezTo>
                  <a:cubicBezTo>
                    <a:pt x="5695" y="1249"/>
                    <a:pt x="8710" y="0"/>
                    <a:pt x="11854" y="0"/>
                  </a:cubicBezTo>
                  <a:close/>
                </a:path>
              </a:pathLst>
            </a:custGeom>
            <a:solidFill>
              <a:srgbClr val="E4B1A6"/>
            </a:solidFill>
          </p:spPr>
        </p:sp>
        <p:sp>
          <p:nvSpPr>
            <p:cNvPr id="6" name="TextBox 6"/>
            <p:cNvSpPr txBox="1"/>
            <p:nvPr/>
          </p:nvSpPr>
          <p:spPr>
            <a:xfrm>
              <a:off x="0" y="19050"/>
              <a:ext cx="4472347" cy="524130"/>
            </a:xfrm>
            <a:prstGeom prst="rect">
              <a:avLst/>
            </a:prstGeom>
          </p:spPr>
          <p:txBody>
            <a:bodyPr lIns="50800" tIns="50800" rIns="50800" bIns="50800" rtlCol="0" anchor="ctr"/>
            <a:lstStyle/>
            <a:p>
              <a:pPr algn="ctr">
                <a:lnSpc>
                  <a:spcPts val="2025"/>
                </a:lnSpc>
              </a:pPr>
              <a:endParaRPr/>
            </a:p>
          </p:txBody>
        </p:sp>
      </p:grpSp>
      <p:graphicFrame>
        <p:nvGraphicFramePr>
          <p:cNvPr id="7" name="Table 7"/>
          <p:cNvGraphicFramePr>
            <a:graphicFrameLocks noGrp="1"/>
          </p:cNvGraphicFramePr>
          <p:nvPr/>
        </p:nvGraphicFramePr>
        <p:xfrm>
          <a:off x="1548072" y="3062659"/>
          <a:ext cx="15093856" cy="7007131"/>
        </p:xfrm>
        <a:graphic>
          <a:graphicData uri="http://schemas.openxmlformats.org/drawingml/2006/table">
            <a:tbl>
              <a:tblPr/>
              <a:tblGrid>
                <a:gridCol w="2817889">
                  <a:extLst>
                    <a:ext uri="{9D8B030D-6E8A-4147-A177-3AD203B41FA5}">
                      <a16:colId xmlns:a16="http://schemas.microsoft.com/office/drawing/2014/main" val="20000"/>
                    </a:ext>
                  </a:extLst>
                </a:gridCol>
                <a:gridCol w="12275967">
                  <a:extLst>
                    <a:ext uri="{9D8B030D-6E8A-4147-A177-3AD203B41FA5}">
                      <a16:colId xmlns:a16="http://schemas.microsoft.com/office/drawing/2014/main" val="20001"/>
                    </a:ext>
                  </a:extLst>
                </a:gridCol>
              </a:tblGrid>
              <a:tr h="1558129">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5F9D82"/>
                    </a:solidFill>
                  </a:tcPr>
                </a:tc>
                <a:tc>
                  <a:txBody>
                    <a:bodyPr/>
                    <a:lstStyle/>
                    <a:p>
                      <a:pPr algn="just">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0"/>
                  </a:ext>
                </a:extLst>
              </a:tr>
              <a:tr h="3964556">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4B1A6"/>
                    </a:solidFill>
                  </a:tcPr>
                </a:tc>
                <a:tc>
                  <a:txBody>
                    <a:bodyPr/>
                    <a:lstStyle/>
                    <a:p>
                      <a:pPr algn="l">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1"/>
                  </a:ext>
                </a:extLst>
              </a:tr>
              <a:tr h="1484446">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1A838"/>
                    </a:solidFill>
                  </a:tcPr>
                </a:tc>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8"/>
          <p:cNvSpPr txBox="1"/>
          <p:nvPr/>
        </p:nvSpPr>
        <p:spPr>
          <a:xfrm>
            <a:off x="806804" y="507112"/>
            <a:ext cx="16689226" cy="1972312"/>
          </a:xfrm>
          <a:prstGeom prst="rect">
            <a:avLst/>
          </a:prstGeom>
        </p:spPr>
        <p:txBody>
          <a:bodyPr lIns="0" tIns="0" rIns="0" bIns="0" rtlCol="0" anchor="t">
            <a:spAutoFit/>
          </a:bodyPr>
          <a:lstStyle/>
          <a:p>
            <a:pPr algn="just">
              <a:lnSpc>
                <a:spcPts val="5319"/>
              </a:lnSpc>
            </a:pPr>
            <a:r>
              <a:rPr lang="en-US" sz="3499">
                <a:solidFill>
                  <a:srgbClr val="424242"/>
                </a:solidFill>
                <a:latin typeface="Roboto Condensed Bold"/>
              </a:rPr>
              <a:t>Nhiệm vụ 1:</a:t>
            </a:r>
            <a:r>
              <a:rPr lang="en-US" sz="3499">
                <a:solidFill>
                  <a:srgbClr val="424242"/>
                </a:solidFill>
                <a:latin typeface="Roboto Condensed"/>
              </a:rPr>
              <a:t> Viết một đoạn văn khoảng 5 -7 câu trình bày hiểu biết của em về một tổ chức quốc tế mà em có ước mơ mình có cơ hội được làm việc, trong đoạn văn có sử dụng tên viết tắt của tổ chức đó.</a:t>
            </a:r>
          </a:p>
        </p:txBody>
      </p:sp>
      <p:sp>
        <p:nvSpPr>
          <p:cNvPr id="9" name="TextBox 9"/>
          <p:cNvSpPr txBox="1"/>
          <p:nvPr/>
        </p:nvSpPr>
        <p:spPr>
          <a:xfrm>
            <a:off x="7315200" y="2412749"/>
            <a:ext cx="2843623" cy="589915"/>
          </a:xfrm>
          <a:prstGeom prst="rect">
            <a:avLst/>
          </a:prstGeom>
        </p:spPr>
        <p:txBody>
          <a:bodyPr wrap="square" lIns="0" tIns="0" rIns="0" bIns="0" rtlCol="0" anchor="t">
            <a:spAutoFit/>
          </a:bodyPr>
          <a:lstStyle/>
          <a:p>
            <a:pPr algn="ctr">
              <a:lnSpc>
                <a:spcPts val="4759"/>
              </a:lnSpc>
            </a:pPr>
            <a:r>
              <a:rPr lang="en-US" sz="3399" dirty="0" err="1">
                <a:solidFill>
                  <a:srgbClr val="9B8453"/>
                </a:solidFill>
                <a:latin typeface="Roboto Condensed Italics"/>
              </a:rPr>
              <a:t>Dàn</a:t>
            </a:r>
            <a:r>
              <a:rPr lang="en-US" sz="3399" dirty="0">
                <a:solidFill>
                  <a:srgbClr val="9B8453"/>
                </a:solidFill>
                <a:latin typeface="Roboto Condensed Italics"/>
              </a:rPr>
              <a:t> ý </a:t>
            </a:r>
            <a:r>
              <a:rPr lang="en-US" sz="3399" dirty="0" err="1">
                <a:solidFill>
                  <a:srgbClr val="9B8453"/>
                </a:solidFill>
                <a:latin typeface="Roboto Condensed Italics"/>
              </a:rPr>
              <a:t>tham</a:t>
            </a:r>
            <a:r>
              <a:rPr lang="en-US" sz="3399" dirty="0">
                <a:solidFill>
                  <a:srgbClr val="9B8453"/>
                </a:solidFill>
                <a:latin typeface="Roboto Condensed Italics"/>
              </a:rPr>
              <a:t> </a:t>
            </a:r>
            <a:r>
              <a:rPr lang="en-US" sz="3399" dirty="0" err="1">
                <a:solidFill>
                  <a:srgbClr val="9B8453"/>
                </a:solidFill>
                <a:latin typeface="Roboto Condensed Italics"/>
              </a:rPr>
              <a:t>khảo</a:t>
            </a:r>
            <a:endParaRPr lang="en-US" sz="3399" dirty="0">
              <a:solidFill>
                <a:srgbClr val="9B8453"/>
              </a:solidFill>
              <a:latin typeface="Roboto Condensed Italics"/>
            </a:endParaRPr>
          </a:p>
        </p:txBody>
      </p:sp>
      <p:sp>
        <p:nvSpPr>
          <p:cNvPr id="10" name="TextBox 10"/>
          <p:cNvSpPr txBox="1"/>
          <p:nvPr/>
        </p:nvSpPr>
        <p:spPr>
          <a:xfrm>
            <a:off x="4768789" y="4610100"/>
            <a:ext cx="8694837" cy="4084451"/>
          </a:xfrm>
          <a:prstGeom prst="rect">
            <a:avLst/>
          </a:prstGeom>
        </p:spPr>
        <p:txBody>
          <a:bodyPr lIns="0" tIns="0" rIns="0" bIns="0" rtlCol="0" anchor="t">
            <a:spAutoFit/>
          </a:bodyPr>
          <a:lstStyle/>
          <a:p>
            <a:pPr algn="l">
              <a:lnSpc>
                <a:spcPts val="4550"/>
              </a:lnSpc>
            </a:pPr>
            <a:r>
              <a:rPr lang="en-US" sz="3200" dirty="0">
                <a:solidFill>
                  <a:srgbClr val="AF6556"/>
                </a:solidFill>
                <a:latin typeface="Roboto Condensed"/>
              </a:rPr>
              <a:t>- </a:t>
            </a:r>
            <a:r>
              <a:rPr lang="en-US" sz="3200" dirty="0" err="1">
                <a:solidFill>
                  <a:srgbClr val="AF6556"/>
                </a:solidFill>
                <a:latin typeface="Roboto Condensed"/>
              </a:rPr>
              <a:t>Giới</a:t>
            </a:r>
            <a:r>
              <a:rPr lang="en-US" sz="3200" dirty="0">
                <a:solidFill>
                  <a:srgbClr val="AF6556"/>
                </a:solidFill>
                <a:latin typeface="Roboto Condensed"/>
              </a:rPr>
              <a:t> </a:t>
            </a:r>
            <a:r>
              <a:rPr lang="en-US" sz="3200" dirty="0" err="1">
                <a:solidFill>
                  <a:srgbClr val="AF6556"/>
                </a:solidFill>
                <a:latin typeface="Roboto Condensed"/>
              </a:rPr>
              <a:t>thiệu</a:t>
            </a:r>
            <a:r>
              <a:rPr lang="en-US" sz="3200" dirty="0">
                <a:solidFill>
                  <a:srgbClr val="AF6556"/>
                </a:solidFill>
                <a:latin typeface="Roboto Condensed"/>
              </a:rPr>
              <a:t> </a:t>
            </a:r>
            <a:r>
              <a:rPr lang="en-US" sz="3200" dirty="0" err="1">
                <a:solidFill>
                  <a:srgbClr val="AF6556"/>
                </a:solidFill>
                <a:latin typeface="Roboto Condensed"/>
              </a:rPr>
              <a:t>các</a:t>
            </a:r>
            <a:r>
              <a:rPr lang="en-US" sz="3200" dirty="0">
                <a:solidFill>
                  <a:srgbClr val="AF6556"/>
                </a:solidFill>
                <a:latin typeface="Roboto Condensed"/>
              </a:rPr>
              <a:t> </a:t>
            </a:r>
            <a:r>
              <a:rPr lang="en-US" sz="3200" dirty="0" err="1">
                <a:solidFill>
                  <a:srgbClr val="AF6556"/>
                </a:solidFill>
                <a:latin typeface="Roboto Condensed"/>
              </a:rPr>
              <a:t>thông</a:t>
            </a:r>
            <a:r>
              <a:rPr lang="en-US" sz="3200" dirty="0">
                <a:solidFill>
                  <a:srgbClr val="AF6556"/>
                </a:solidFill>
                <a:latin typeface="Roboto Condensed"/>
              </a:rPr>
              <a:t> tin </a:t>
            </a:r>
            <a:r>
              <a:rPr lang="en-US" sz="3200" dirty="0" err="1">
                <a:solidFill>
                  <a:srgbClr val="AF6556"/>
                </a:solidFill>
                <a:latin typeface="Roboto Condensed"/>
              </a:rPr>
              <a:t>về</a:t>
            </a:r>
            <a:r>
              <a:rPr lang="en-US" sz="3200" dirty="0">
                <a:solidFill>
                  <a:srgbClr val="AF6556"/>
                </a:solidFill>
                <a:latin typeface="Roboto Condensed"/>
              </a:rPr>
              <a:t> </a:t>
            </a:r>
            <a:r>
              <a:rPr lang="en-US" sz="3200" dirty="0" err="1">
                <a:solidFill>
                  <a:srgbClr val="AF6556"/>
                </a:solidFill>
                <a:latin typeface="Roboto Condensed"/>
              </a:rPr>
              <a:t>tổ</a:t>
            </a:r>
            <a:r>
              <a:rPr lang="en-US" sz="3200" dirty="0">
                <a:solidFill>
                  <a:srgbClr val="AF6556"/>
                </a:solidFill>
                <a:latin typeface="Roboto Condensed"/>
              </a:rPr>
              <a:t> </a:t>
            </a:r>
            <a:r>
              <a:rPr lang="en-US" sz="3200" dirty="0" err="1">
                <a:solidFill>
                  <a:srgbClr val="AF6556"/>
                </a:solidFill>
                <a:latin typeface="Roboto Condensed"/>
              </a:rPr>
              <a:t>chức</a:t>
            </a:r>
            <a:r>
              <a:rPr lang="en-US" sz="3200" dirty="0">
                <a:solidFill>
                  <a:srgbClr val="AF6556"/>
                </a:solidFill>
                <a:latin typeface="Roboto Condensed"/>
              </a:rPr>
              <a:t> </a:t>
            </a:r>
            <a:r>
              <a:rPr lang="en-US" sz="3200" dirty="0" err="1">
                <a:solidFill>
                  <a:srgbClr val="AF6556"/>
                </a:solidFill>
                <a:latin typeface="Roboto Condensed"/>
              </a:rPr>
              <a:t>đó</a:t>
            </a:r>
            <a:r>
              <a:rPr lang="en-US" sz="3200" dirty="0">
                <a:solidFill>
                  <a:srgbClr val="AF6556"/>
                </a:solidFill>
                <a:latin typeface="Roboto Condensed"/>
              </a:rPr>
              <a:t>: </a:t>
            </a: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Tên</a:t>
            </a:r>
            <a:r>
              <a:rPr lang="en-US" sz="3200" dirty="0">
                <a:solidFill>
                  <a:srgbClr val="AF6556"/>
                </a:solidFill>
                <a:latin typeface="Roboto Condensed Italics"/>
              </a:rPr>
              <a:t> </a:t>
            </a:r>
            <a:r>
              <a:rPr lang="en-US" sz="3200" dirty="0" err="1">
                <a:solidFill>
                  <a:srgbClr val="AF6556"/>
                </a:solidFill>
                <a:latin typeface="Roboto Condensed Italics"/>
              </a:rPr>
              <a:t>đầy</a:t>
            </a:r>
            <a:r>
              <a:rPr lang="en-US" sz="3200" dirty="0">
                <a:solidFill>
                  <a:srgbClr val="AF6556"/>
                </a:solidFill>
                <a:latin typeface="Roboto Condensed Italics"/>
              </a:rPr>
              <a:t> </a:t>
            </a:r>
            <a:r>
              <a:rPr lang="en-US" sz="3200" dirty="0" err="1">
                <a:solidFill>
                  <a:srgbClr val="AF6556"/>
                </a:solidFill>
                <a:latin typeface="Roboto Condensed Italics"/>
              </a:rPr>
              <a:t>đủ</a:t>
            </a:r>
            <a:r>
              <a:rPr lang="en-US" sz="3200" dirty="0">
                <a:solidFill>
                  <a:srgbClr val="AF6556"/>
                </a:solidFill>
                <a:latin typeface="Roboto Condensed Italics"/>
              </a:rPr>
              <a:t> </a:t>
            </a:r>
            <a:r>
              <a:rPr lang="en-US" sz="3200" dirty="0" err="1">
                <a:solidFill>
                  <a:srgbClr val="AF6556"/>
                </a:solidFill>
                <a:latin typeface="Roboto Condensed Italics"/>
              </a:rPr>
              <a:t>tiếng</a:t>
            </a:r>
            <a:r>
              <a:rPr lang="en-US" sz="3200" dirty="0">
                <a:solidFill>
                  <a:srgbClr val="AF6556"/>
                </a:solidFill>
                <a:latin typeface="Roboto Condensed Italics"/>
              </a:rPr>
              <a:t> </a:t>
            </a:r>
            <a:r>
              <a:rPr lang="en-US" sz="3200" dirty="0" err="1">
                <a:solidFill>
                  <a:srgbClr val="AF6556"/>
                </a:solidFill>
                <a:latin typeface="Roboto Condensed Italics"/>
              </a:rPr>
              <a:t>anh</a:t>
            </a:r>
            <a:r>
              <a:rPr lang="en-US" sz="3200" dirty="0">
                <a:solidFill>
                  <a:srgbClr val="AF6556"/>
                </a:solidFill>
                <a:latin typeface="Roboto Condensed Italics"/>
              </a:rPr>
              <a:t>, </a:t>
            </a:r>
            <a:r>
              <a:rPr lang="en-US" sz="3200" dirty="0" err="1">
                <a:solidFill>
                  <a:srgbClr val="AF6556"/>
                </a:solidFill>
                <a:latin typeface="Roboto Condensed Italics"/>
              </a:rPr>
              <a:t>tên</a:t>
            </a:r>
            <a:r>
              <a:rPr lang="en-US" sz="3200" dirty="0">
                <a:solidFill>
                  <a:srgbClr val="AF6556"/>
                </a:solidFill>
                <a:latin typeface="Roboto Condensed Italics"/>
              </a:rPr>
              <a:t> </a:t>
            </a:r>
            <a:r>
              <a:rPr lang="en-US" sz="3200" dirty="0" err="1">
                <a:solidFill>
                  <a:srgbClr val="AF6556"/>
                </a:solidFill>
                <a:latin typeface="Roboto Condensed Italics"/>
              </a:rPr>
              <a:t>tiếng</a:t>
            </a:r>
            <a:r>
              <a:rPr lang="en-US" sz="3200" dirty="0">
                <a:solidFill>
                  <a:srgbClr val="AF6556"/>
                </a:solidFill>
                <a:latin typeface="Roboto Condensed Italics"/>
              </a:rPr>
              <a:t> </a:t>
            </a:r>
            <a:r>
              <a:rPr lang="en-US" sz="3200" dirty="0" err="1">
                <a:solidFill>
                  <a:srgbClr val="AF6556"/>
                </a:solidFill>
                <a:latin typeface="Roboto Condensed Italics"/>
              </a:rPr>
              <a:t>Việt</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Dấu</a:t>
            </a:r>
            <a:r>
              <a:rPr lang="en-US" sz="3200" dirty="0">
                <a:solidFill>
                  <a:srgbClr val="AF6556"/>
                </a:solidFill>
                <a:latin typeface="Roboto Condensed Italics"/>
              </a:rPr>
              <a:t> </a:t>
            </a:r>
            <a:r>
              <a:rPr lang="en-US" sz="3200" dirty="0" err="1">
                <a:solidFill>
                  <a:srgbClr val="AF6556"/>
                </a:solidFill>
                <a:latin typeface="Roboto Condensed Italics"/>
              </a:rPr>
              <a:t>mốc</a:t>
            </a:r>
            <a:r>
              <a:rPr lang="en-US" sz="3200" dirty="0">
                <a:solidFill>
                  <a:srgbClr val="AF6556"/>
                </a:solidFill>
                <a:latin typeface="Roboto Condensed Italics"/>
              </a:rPr>
              <a:t> </a:t>
            </a:r>
            <a:r>
              <a:rPr lang="en-US" sz="3200" dirty="0" err="1">
                <a:solidFill>
                  <a:srgbClr val="AF6556"/>
                </a:solidFill>
                <a:latin typeface="Roboto Condensed Italics"/>
              </a:rPr>
              <a:t>năm</a:t>
            </a:r>
            <a:r>
              <a:rPr lang="en-US" sz="3200" dirty="0">
                <a:solidFill>
                  <a:srgbClr val="AF6556"/>
                </a:solidFill>
                <a:latin typeface="Roboto Condensed Italics"/>
              </a:rPr>
              <a:t> </a:t>
            </a:r>
            <a:r>
              <a:rPr lang="en-US" sz="3200" dirty="0" err="1">
                <a:solidFill>
                  <a:srgbClr val="AF6556"/>
                </a:solidFill>
                <a:latin typeface="Roboto Condensed Italics"/>
              </a:rPr>
              <a:t>thành</a:t>
            </a:r>
            <a:r>
              <a:rPr lang="en-US" sz="3200" dirty="0">
                <a:solidFill>
                  <a:srgbClr val="AF6556"/>
                </a:solidFill>
                <a:latin typeface="Roboto Condensed Italics"/>
              </a:rPr>
              <a:t> </a:t>
            </a:r>
            <a:r>
              <a:rPr lang="en-US" sz="3200" dirty="0" err="1">
                <a:solidFill>
                  <a:srgbClr val="AF6556"/>
                </a:solidFill>
                <a:latin typeface="Roboto Condensed Italics"/>
              </a:rPr>
              <a:t>lập</a:t>
            </a:r>
            <a:r>
              <a:rPr lang="en-US" sz="3200" dirty="0">
                <a:solidFill>
                  <a:srgbClr val="AF6556"/>
                </a:solidFill>
                <a:latin typeface="Roboto Condensed Italics"/>
              </a:rPr>
              <a:t> </a:t>
            </a:r>
            <a:r>
              <a:rPr lang="en-US" sz="3200" dirty="0" err="1">
                <a:solidFill>
                  <a:srgbClr val="AF6556"/>
                </a:solidFill>
                <a:latin typeface="Roboto Condensed Italics"/>
              </a:rPr>
              <a:t>cùng</a:t>
            </a:r>
            <a:r>
              <a:rPr lang="en-US" sz="3200" dirty="0">
                <a:solidFill>
                  <a:srgbClr val="AF6556"/>
                </a:solidFill>
                <a:latin typeface="Roboto Condensed Italics"/>
              </a:rPr>
              <a:t> </a:t>
            </a:r>
            <a:r>
              <a:rPr lang="en-US" sz="3200" dirty="0" err="1">
                <a:solidFill>
                  <a:srgbClr val="AF6556"/>
                </a:solidFill>
                <a:latin typeface="Roboto Condensed Italics"/>
              </a:rPr>
              <a:t>mục</a:t>
            </a:r>
            <a:r>
              <a:rPr lang="en-US" sz="3200" dirty="0">
                <a:solidFill>
                  <a:srgbClr val="AF6556"/>
                </a:solidFill>
                <a:latin typeface="Roboto Condensed Italics"/>
              </a:rPr>
              <a:t> </a:t>
            </a:r>
            <a:r>
              <a:rPr lang="en-US" sz="3200" dirty="0" err="1">
                <a:solidFill>
                  <a:srgbClr val="AF6556"/>
                </a:solidFill>
                <a:latin typeface="Roboto Condensed Italics"/>
              </a:rPr>
              <a:t>đích</a:t>
            </a:r>
            <a:r>
              <a:rPr lang="en-US" sz="3200" dirty="0">
                <a:solidFill>
                  <a:srgbClr val="AF6556"/>
                </a:solidFill>
                <a:latin typeface="Roboto Condensed Italics"/>
              </a:rPr>
              <a:t> </a:t>
            </a:r>
            <a:r>
              <a:rPr lang="en-US" sz="3200" dirty="0" err="1">
                <a:solidFill>
                  <a:srgbClr val="AF6556"/>
                </a:solidFill>
                <a:latin typeface="Roboto Condensed Italics"/>
              </a:rPr>
              <a:t>thành</a:t>
            </a:r>
            <a:r>
              <a:rPr lang="en-US" sz="3200" dirty="0">
                <a:solidFill>
                  <a:srgbClr val="AF6556"/>
                </a:solidFill>
                <a:latin typeface="Roboto Condensed Italics"/>
              </a:rPr>
              <a:t> </a:t>
            </a:r>
            <a:r>
              <a:rPr lang="en-US" sz="3200" dirty="0" err="1">
                <a:solidFill>
                  <a:srgbClr val="AF6556"/>
                </a:solidFill>
                <a:latin typeface="Roboto Condensed Italics"/>
              </a:rPr>
              <a:t>lập</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 Ý </a:t>
            </a:r>
            <a:r>
              <a:rPr lang="en-US" sz="3200" dirty="0" err="1">
                <a:solidFill>
                  <a:srgbClr val="AF6556"/>
                </a:solidFill>
                <a:latin typeface="Roboto Condensed Italics"/>
              </a:rPr>
              <a:t>nghĩa</a:t>
            </a:r>
            <a:r>
              <a:rPr lang="en-US" sz="3200" dirty="0">
                <a:solidFill>
                  <a:srgbClr val="AF6556"/>
                </a:solidFill>
                <a:latin typeface="Roboto Condensed Italics"/>
              </a:rPr>
              <a:t> </a:t>
            </a:r>
            <a:r>
              <a:rPr lang="en-US" sz="3200" dirty="0" err="1">
                <a:solidFill>
                  <a:srgbClr val="AF6556"/>
                </a:solidFill>
                <a:latin typeface="Roboto Condensed Italics"/>
              </a:rPr>
              <a:t>của</a:t>
            </a:r>
            <a:r>
              <a:rPr lang="en-US" sz="3200" dirty="0">
                <a:solidFill>
                  <a:srgbClr val="AF6556"/>
                </a:solidFill>
                <a:latin typeface="Roboto Condensed Italics"/>
              </a:rPr>
              <a:t> logo</a:t>
            </a: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Trụ</a:t>
            </a:r>
            <a:r>
              <a:rPr lang="en-US" sz="3200" dirty="0">
                <a:solidFill>
                  <a:srgbClr val="AF6556"/>
                </a:solidFill>
                <a:latin typeface="Roboto Condensed Italics"/>
              </a:rPr>
              <a:t> </a:t>
            </a:r>
            <a:r>
              <a:rPr lang="en-US" sz="3200" dirty="0" err="1">
                <a:solidFill>
                  <a:srgbClr val="AF6556"/>
                </a:solidFill>
                <a:latin typeface="Roboto Condensed Italics"/>
              </a:rPr>
              <a:t>sở</a:t>
            </a:r>
            <a:r>
              <a:rPr lang="en-US" sz="3200" dirty="0">
                <a:solidFill>
                  <a:srgbClr val="AF6556"/>
                </a:solidFill>
                <a:latin typeface="Roboto Condensed Italics"/>
              </a:rPr>
              <a:t> </a:t>
            </a:r>
            <a:r>
              <a:rPr lang="en-US" sz="3200" dirty="0" err="1">
                <a:solidFill>
                  <a:srgbClr val="AF6556"/>
                </a:solidFill>
                <a:latin typeface="Roboto Condensed Italics"/>
              </a:rPr>
              <a:t>chính</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 </a:t>
            </a:r>
            <a:r>
              <a:rPr lang="en-US" sz="3200" dirty="0" err="1">
                <a:solidFill>
                  <a:srgbClr val="AF6556"/>
                </a:solidFill>
                <a:latin typeface="Roboto Condensed Italics"/>
              </a:rPr>
              <a:t>Các</a:t>
            </a:r>
            <a:r>
              <a:rPr lang="en-US" sz="3200" dirty="0">
                <a:solidFill>
                  <a:srgbClr val="AF6556"/>
                </a:solidFill>
                <a:latin typeface="Roboto Condensed Italics"/>
              </a:rPr>
              <a:t> </a:t>
            </a:r>
            <a:r>
              <a:rPr lang="en-US" sz="3200" dirty="0" err="1">
                <a:solidFill>
                  <a:srgbClr val="AF6556"/>
                </a:solidFill>
                <a:latin typeface="Roboto Condensed Italics"/>
              </a:rPr>
              <a:t>hoạt</a:t>
            </a:r>
            <a:r>
              <a:rPr lang="en-US" sz="3200" dirty="0">
                <a:solidFill>
                  <a:srgbClr val="AF6556"/>
                </a:solidFill>
                <a:latin typeface="Roboto Condensed Italics"/>
              </a:rPr>
              <a:t> </a:t>
            </a:r>
            <a:r>
              <a:rPr lang="en-US" sz="3200" dirty="0" err="1">
                <a:solidFill>
                  <a:srgbClr val="AF6556"/>
                </a:solidFill>
                <a:latin typeface="Roboto Condensed Italics"/>
              </a:rPr>
              <a:t>động</a:t>
            </a:r>
            <a:r>
              <a:rPr lang="en-US" sz="3200" dirty="0">
                <a:solidFill>
                  <a:srgbClr val="AF6556"/>
                </a:solidFill>
                <a:latin typeface="Roboto Condensed Italics"/>
              </a:rPr>
              <a:t> </a:t>
            </a:r>
            <a:r>
              <a:rPr lang="en-US" sz="3200" dirty="0" err="1">
                <a:solidFill>
                  <a:srgbClr val="AF6556"/>
                </a:solidFill>
                <a:latin typeface="Roboto Condensed Italics"/>
              </a:rPr>
              <a:t>tiêu</a:t>
            </a:r>
            <a:r>
              <a:rPr lang="en-US" sz="3200" dirty="0">
                <a:solidFill>
                  <a:srgbClr val="AF6556"/>
                </a:solidFill>
                <a:latin typeface="Roboto Condensed Italics"/>
              </a:rPr>
              <a:t> </a:t>
            </a:r>
            <a:r>
              <a:rPr lang="en-US" sz="3200" dirty="0" err="1">
                <a:solidFill>
                  <a:srgbClr val="AF6556"/>
                </a:solidFill>
                <a:latin typeface="Roboto Condensed Italics"/>
              </a:rPr>
              <a:t>biểu</a:t>
            </a:r>
            <a:endParaRPr lang="en-US" sz="3200" dirty="0">
              <a:solidFill>
                <a:srgbClr val="AF6556"/>
              </a:solidFill>
              <a:latin typeface="Roboto Condensed Italics"/>
            </a:endParaRPr>
          </a:p>
          <a:p>
            <a:pPr algn="just">
              <a:lnSpc>
                <a:spcPts val="4550"/>
              </a:lnSpc>
            </a:pPr>
            <a:r>
              <a:rPr lang="en-US" sz="3200" dirty="0">
                <a:solidFill>
                  <a:srgbClr val="AF6556"/>
                </a:solidFill>
                <a:latin typeface="Roboto Condensed Italics"/>
              </a:rPr>
              <a:t>+…</a:t>
            </a:r>
          </a:p>
        </p:txBody>
      </p:sp>
      <p:sp>
        <p:nvSpPr>
          <p:cNvPr id="11" name="TextBox 11"/>
          <p:cNvSpPr txBox="1"/>
          <p:nvPr/>
        </p:nvSpPr>
        <p:spPr>
          <a:xfrm>
            <a:off x="4598035" y="3495216"/>
            <a:ext cx="11655563" cy="951865"/>
          </a:xfrm>
          <a:prstGeom prst="rect">
            <a:avLst/>
          </a:prstGeom>
        </p:spPr>
        <p:txBody>
          <a:bodyPr lIns="0" tIns="0" rIns="0" bIns="0" rtlCol="0" anchor="t">
            <a:spAutoFit/>
          </a:bodyPr>
          <a:lstStyle/>
          <a:p>
            <a:pPr algn="just">
              <a:lnSpc>
                <a:spcPts val="3605"/>
              </a:lnSpc>
              <a:spcBef>
                <a:spcPct val="0"/>
              </a:spcBef>
            </a:pPr>
            <a:r>
              <a:rPr lang="en-US" sz="3200" dirty="0" err="1">
                <a:solidFill>
                  <a:srgbClr val="205E55"/>
                </a:solidFill>
                <a:latin typeface="Roboto Condensed"/>
              </a:rPr>
              <a:t>Dẫn</a:t>
            </a:r>
            <a:r>
              <a:rPr lang="en-US" sz="3200" dirty="0">
                <a:solidFill>
                  <a:srgbClr val="205E55"/>
                </a:solidFill>
                <a:latin typeface="Roboto Condensed"/>
              </a:rPr>
              <a:t> </a:t>
            </a:r>
            <a:r>
              <a:rPr lang="en-US" sz="3200" dirty="0" err="1">
                <a:solidFill>
                  <a:srgbClr val="205E55"/>
                </a:solidFill>
                <a:latin typeface="Roboto Condensed"/>
              </a:rPr>
              <a:t>dắt</a:t>
            </a:r>
            <a:r>
              <a:rPr lang="en-US" sz="3200" dirty="0">
                <a:solidFill>
                  <a:srgbClr val="205E55"/>
                </a:solidFill>
                <a:latin typeface="Roboto Condensed"/>
              </a:rPr>
              <a:t> </a:t>
            </a:r>
            <a:r>
              <a:rPr lang="en-US" sz="3200" dirty="0" err="1">
                <a:solidFill>
                  <a:srgbClr val="205E55"/>
                </a:solidFill>
                <a:latin typeface="Roboto Condensed"/>
              </a:rPr>
              <a:t>và</a:t>
            </a:r>
            <a:r>
              <a:rPr lang="en-US" sz="3200" dirty="0">
                <a:solidFill>
                  <a:srgbClr val="205E55"/>
                </a:solidFill>
                <a:latin typeface="Roboto Condensed"/>
              </a:rPr>
              <a:t> </a:t>
            </a:r>
            <a:r>
              <a:rPr lang="en-US" sz="3200" dirty="0" err="1">
                <a:solidFill>
                  <a:srgbClr val="205E55"/>
                </a:solidFill>
                <a:latin typeface="Roboto Condensed"/>
              </a:rPr>
              <a:t>nêu</a:t>
            </a:r>
            <a:r>
              <a:rPr lang="en-US" sz="3200" dirty="0">
                <a:solidFill>
                  <a:srgbClr val="205E55"/>
                </a:solidFill>
                <a:latin typeface="Roboto Condensed"/>
              </a:rPr>
              <a:t> </a:t>
            </a:r>
            <a:r>
              <a:rPr lang="en-US" sz="3200" dirty="0" err="1">
                <a:solidFill>
                  <a:srgbClr val="205E55"/>
                </a:solidFill>
                <a:latin typeface="Roboto Condensed"/>
              </a:rPr>
              <a:t>tên</a:t>
            </a:r>
            <a:r>
              <a:rPr lang="en-US" sz="3200" dirty="0">
                <a:solidFill>
                  <a:srgbClr val="205E55"/>
                </a:solidFill>
                <a:latin typeface="Roboto Condensed"/>
              </a:rPr>
              <a:t> </a:t>
            </a:r>
            <a:r>
              <a:rPr lang="en-US" sz="3200" dirty="0" err="1">
                <a:solidFill>
                  <a:srgbClr val="205E55"/>
                </a:solidFill>
                <a:latin typeface="Roboto Condensed"/>
              </a:rPr>
              <a:t>tổ</a:t>
            </a:r>
            <a:r>
              <a:rPr lang="en-US" sz="3200" dirty="0">
                <a:solidFill>
                  <a:srgbClr val="205E55"/>
                </a:solidFill>
                <a:latin typeface="Roboto Condensed"/>
              </a:rPr>
              <a:t> </a:t>
            </a:r>
            <a:r>
              <a:rPr lang="en-US" sz="3200" dirty="0" err="1">
                <a:solidFill>
                  <a:srgbClr val="205E55"/>
                </a:solidFill>
                <a:latin typeface="Roboto Condensed"/>
              </a:rPr>
              <a:t>chức</a:t>
            </a:r>
            <a:r>
              <a:rPr lang="en-US" sz="3200" dirty="0">
                <a:solidFill>
                  <a:srgbClr val="205E55"/>
                </a:solidFill>
                <a:latin typeface="Roboto Condensed"/>
              </a:rPr>
              <a:t> </a:t>
            </a:r>
            <a:r>
              <a:rPr lang="en-US" sz="3200" dirty="0" err="1">
                <a:solidFill>
                  <a:srgbClr val="205E55"/>
                </a:solidFill>
                <a:latin typeface="Roboto Condensed"/>
              </a:rPr>
              <a:t>mà</a:t>
            </a:r>
            <a:r>
              <a:rPr lang="en-US" sz="3200" dirty="0">
                <a:solidFill>
                  <a:srgbClr val="205E55"/>
                </a:solidFill>
                <a:latin typeface="Roboto Condensed"/>
              </a:rPr>
              <a:t> </a:t>
            </a:r>
            <a:r>
              <a:rPr lang="en-US" sz="3200" dirty="0" err="1">
                <a:solidFill>
                  <a:srgbClr val="205E55"/>
                </a:solidFill>
                <a:latin typeface="Roboto Condensed"/>
              </a:rPr>
              <a:t>bản</a:t>
            </a:r>
            <a:r>
              <a:rPr lang="en-US" sz="3200" dirty="0">
                <a:solidFill>
                  <a:srgbClr val="205E55"/>
                </a:solidFill>
                <a:latin typeface="Roboto Condensed"/>
              </a:rPr>
              <a:t> </a:t>
            </a:r>
            <a:r>
              <a:rPr lang="en-US" sz="3200" dirty="0" err="1">
                <a:solidFill>
                  <a:srgbClr val="205E55"/>
                </a:solidFill>
                <a:latin typeface="Roboto Condensed"/>
              </a:rPr>
              <a:t>thân</a:t>
            </a:r>
            <a:r>
              <a:rPr lang="en-US" sz="3200" dirty="0">
                <a:solidFill>
                  <a:srgbClr val="205E55"/>
                </a:solidFill>
                <a:latin typeface="Roboto Condensed"/>
              </a:rPr>
              <a:t> </a:t>
            </a:r>
            <a:r>
              <a:rPr lang="en-US" sz="3200" dirty="0" err="1">
                <a:solidFill>
                  <a:srgbClr val="205E55"/>
                </a:solidFill>
                <a:latin typeface="Roboto Condensed"/>
              </a:rPr>
              <a:t>em</a:t>
            </a:r>
            <a:r>
              <a:rPr lang="en-US" sz="3200" dirty="0">
                <a:solidFill>
                  <a:srgbClr val="205E55"/>
                </a:solidFill>
                <a:latin typeface="Roboto Condensed"/>
              </a:rPr>
              <a:t> </a:t>
            </a:r>
            <a:r>
              <a:rPr lang="en-US" sz="3200" dirty="0" err="1">
                <a:solidFill>
                  <a:srgbClr val="205E55"/>
                </a:solidFill>
                <a:latin typeface="Roboto Condensed"/>
              </a:rPr>
              <a:t>mong</a:t>
            </a:r>
            <a:r>
              <a:rPr lang="en-US" sz="3200" dirty="0">
                <a:solidFill>
                  <a:srgbClr val="205E55"/>
                </a:solidFill>
                <a:latin typeface="Roboto Condensed"/>
              </a:rPr>
              <a:t> </a:t>
            </a:r>
            <a:r>
              <a:rPr lang="en-US" sz="3200" dirty="0" err="1">
                <a:solidFill>
                  <a:srgbClr val="205E55"/>
                </a:solidFill>
                <a:latin typeface="Roboto Condensed"/>
              </a:rPr>
              <a:t>muốn</a:t>
            </a:r>
            <a:r>
              <a:rPr lang="en-US" sz="3200" dirty="0">
                <a:solidFill>
                  <a:srgbClr val="205E55"/>
                </a:solidFill>
                <a:latin typeface="Roboto Condensed"/>
              </a:rPr>
              <a:t> </a:t>
            </a:r>
            <a:r>
              <a:rPr lang="en-US" sz="3200" dirty="0" err="1">
                <a:solidFill>
                  <a:srgbClr val="205E55"/>
                </a:solidFill>
                <a:latin typeface="Roboto Condensed"/>
              </a:rPr>
              <a:t>có</a:t>
            </a:r>
            <a:r>
              <a:rPr lang="en-US" sz="3200" dirty="0">
                <a:solidFill>
                  <a:srgbClr val="205E55"/>
                </a:solidFill>
                <a:latin typeface="Roboto Condensed"/>
              </a:rPr>
              <a:t> </a:t>
            </a:r>
            <a:r>
              <a:rPr lang="en-US" sz="3200" dirty="0" err="1">
                <a:solidFill>
                  <a:srgbClr val="205E55"/>
                </a:solidFill>
                <a:latin typeface="Roboto Condensed"/>
              </a:rPr>
              <a:t>cơ</a:t>
            </a:r>
            <a:r>
              <a:rPr lang="en-US" sz="3200" dirty="0">
                <a:solidFill>
                  <a:srgbClr val="205E55"/>
                </a:solidFill>
                <a:latin typeface="Roboto Condensed"/>
              </a:rPr>
              <a:t> </a:t>
            </a:r>
            <a:r>
              <a:rPr lang="en-US" sz="3200" dirty="0" err="1">
                <a:solidFill>
                  <a:srgbClr val="205E55"/>
                </a:solidFill>
                <a:latin typeface="Roboto Condensed"/>
              </a:rPr>
              <a:t>hội</a:t>
            </a:r>
            <a:r>
              <a:rPr lang="en-US" sz="3200" dirty="0">
                <a:solidFill>
                  <a:srgbClr val="205E55"/>
                </a:solidFill>
                <a:latin typeface="Roboto Condensed"/>
              </a:rPr>
              <a:t> </a:t>
            </a:r>
            <a:r>
              <a:rPr lang="en-US" sz="3200" dirty="0" err="1">
                <a:solidFill>
                  <a:srgbClr val="205E55"/>
                </a:solidFill>
                <a:latin typeface="Roboto Condensed"/>
              </a:rPr>
              <a:t>được</a:t>
            </a:r>
            <a:r>
              <a:rPr lang="en-US" sz="3200" dirty="0">
                <a:solidFill>
                  <a:srgbClr val="205E55"/>
                </a:solidFill>
                <a:latin typeface="Roboto Condensed"/>
              </a:rPr>
              <a:t> </a:t>
            </a:r>
            <a:r>
              <a:rPr lang="en-US" sz="3200" dirty="0" err="1">
                <a:solidFill>
                  <a:srgbClr val="205E55"/>
                </a:solidFill>
                <a:latin typeface="Roboto Condensed"/>
              </a:rPr>
              <a:t>làm</a:t>
            </a:r>
            <a:r>
              <a:rPr lang="en-US" sz="3200" dirty="0">
                <a:solidFill>
                  <a:srgbClr val="205E55"/>
                </a:solidFill>
                <a:latin typeface="Roboto Condensed"/>
              </a:rPr>
              <a:t> </a:t>
            </a:r>
            <a:r>
              <a:rPr lang="en-US" sz="3200" dirty="0" err="1">
                <a:solidFill>
                  <a:srgbClr val="205E55"/>
                </a:solidFill>
                <a:latin typeface="Roboto Condensed"/>
              </a:rPr>
              <a:t>việc</a:t>
            </a:r>
            <a:r>
              <a:rPr lang="en-US" sz="3200" dirty="0">
                <a:solidFill>
                  <a:srgbClr val="205E55"/>
                </a:solidFill>
                <a:latin typeface="Roboto Condensed"/>
              </a:rPr>
              <a:t>.</a:t>
            </a:r>
          </a:p>
        </p:txBody>
      </p:sp>
      <p:sp>
        <p:nvSpPr>
          <p:cNvPr id="12" name="TextBox 12"/>
          <p:cNvSpPr txBox="1"/>
          <p:nvPr/>
        </p:nvSpPr>
        <p:spPr>
          <a:xfrm>
            <a:off x="4495800" y="9030017"/>
            <a:ext cx="10684818" cy="461665"/>
          </a:xfrm>
          <a:prstGeom prst="rect">
            <a:avLst/>
          </a:prstGeom>
        </p:spPr>
        <p:txBody>
          <a:bodyPr lIns="0" tIns="0" rIns="0" bIns="0" rtlCol="0" anchor="t">
            <a:spAutoFit/>
          </a:bodyPr>
          <a:lstStyle/>
          <a:p>
            <a:pPr algn="ctr">
              <a:lnSpc>
                <a:spcPts val="3605"/>
              </a:lnSpc>
              <a:spcBef>
                <a:spcPct val="0"/>
              </a:spcBef>
            </a:pPr>
            <a:r>
              <a:rPr lang="en-US" sz="3200" dirty="0">
                <a:solidFill>
                  <a:srgbClr val="CD962A"/>
                </a:solidFill>
                <a:latin typeface="Roboto Condensed"/>
              </a:rPr>
              <a:t>Chia </a:t>
            </a:r>
            <a:r>
              <a:rPr lang="en-US" sz="3200" dirty="0" err="1">
                <a:solidFill>
                  <a:srgbClr val="CD962A"/>
                </a:solidFill>
                <a:latin typeface="Roboto Condensed"/>
              </a:rPr>
              <a:t>sẻ</a:t>
            </a:r>
            <a:r>
              <a:rPr lang="en-US" sz="3200" dirty="0">
                <a:solidFill>
                  <a:srgbClr val="CD962A"/>
                </a:solidFill>
                <a:latin typeface="Roboto Condensed"/>
              </a:rPr>
              <a:t> </a:t>
            </a:r>
            <a:r>
              <a:rPr lang="en-US" sz="3200" dirty="0" err="1">
                <a:solidFill>
                  <a:srgbClr val="CD962A"/>
                </a:solidFill>
                <a:latin typeface="Roboto Condensed"/>
              </a:rPr>
              <a:t>cảm</a:t>
            </a:r>
            <a:r>
              <a:rPr lang="en-US" sz="3200" dirty="0">
                <a:solidFill>
                  <a:srgbClr val="CD962A"/>
                </a:solidFill>
                <a:latin typeface="Roboto Condensed"/>
              </a:rPr>
              <a:t> </a:t>
            </a:r>
            <a:r>
              <a:rPr lang="en-US" sz="3200" dirty="0" err="1">
                <a:solidFill>
                  <a:srgbClr val="CD962A"/>
                </a:solidFill>
                <a:latin typeface="Roboto Condensed"/>
              </a:rPr>
              <a:t>nhận</a:t>
            </a:r>
            <a:r>
              <a:rPr lang="en-US" sz="3200" dirty="0">
                <a:solidFill>
                  <a:srgbClr val="CD962A"/>
                </a:solidFill>
                <a:latin typeface="Roboto Condensed"/>
              </a:rPr>
              <a:t>, </a:t>
            </a:r>
            <a:r>
              <a:rPr lang="en-US" sz="3200" dirty="0" err="1">
                <a:solidFill>
                  <a:srgbClr val="CD962A"/>
                </a:solidFill>
                <a:latin typeface="Roboto Condensed"/>
              </a:rPr>
              <a:t>ước</a:t>
            </a:r>
            <a:r>
              <a:rPr lang="en-US" sz="3200" dirty="0">
                <a:solidFill>
                  <a:srgbClr val="CD962A"/>
                </a:solidFill>
                <a:latin typeface="Roboto Condensed"/>
              </a:rPr>
              <a:t> </a:t>
            </a:r>
            <a:r>
              <a:rPr lang="en-US" sz="3200" dirty="0" err="1">
                <a:solidFill>
                  <a:srgbClr val="CD962A"/>
                </a:solidFill>
                <a:latin typeface="Roboto Condensed"/>
              </a:rPr>
              <a:t>muốn</a:t>
            </a:r>
            <a:r>
              <a:rPr lang="en-US" sz="3200" dirty="0">
                <a:solidFill>
                  <a:srgbClr val="CD962A"/>
                </a:solidFill>
                <a:latin typeface="Roboto Condensed"/>
              </a:rPr>
              <a:t> </a:t>
            </a:r>
            <a:r>
              <a:rPr lang="en-US" sz="3200" dirty="0" err="1">
                <a:solidFill>
                  <a:srgbClr val="CD962A"/>
                </a:solidFill>
                <a:latin typeface="Roboto Condensed"/>
              </a:rPr>
              <a:t>của</a:t>
            </a:r>
            <a:r>
              <a:rPr lang="en-US" sz="3200" dirty="0">
                <a:solidFill>
                  <a:srgbClr val="CD962A"/>
                </a:solidFill>
                <a:latin typeface="Roboto Condensed"/>
              </a:rPr>
              <a:t> </a:t>
            </a:r>
            <a:r>
              <a:rPr lang="en-US" sz="3200" dirty="0" err="1">
                <a:solidFill>
                  <a:srgbClr val="CD962A"/>
                </a:solidFill>
                <a:latin typeface="Roboto Condensed"/>
              </a:rPr>
              <a:t>bản</a:t>
            </a:r>
            <a:r>
              <a:rPr lang="en-US" sz="3200" dirty="0">
                <a:solidFill>
                  <a:srgbClr val="CD962A"/>
                </a:solidFill>
                <a:latin typeface="Roboto Condensed"/>
              </a:rPr>
              <a:t> </a:t>
            </a:r>
            <a:r>
              <a:rPr lang="en-US" sz="3200" dirty="0" err="1">
                <a:solidFill>
                  <a:srgbClr val="CD962A"/>
                </a:solidFill>
                <a:latin typeface="Roboto Condensed"/>
              </a:rPr>
              <a:t>thân</a:t>
            </a:r>
            <a:r>
              <a:rPr lang="en-US" sz="3200" dirty="0">
                <a:solidFill>
                  <a:srgbClr val="CD962A"/>
                </a:solidFill>
                <a:latin typeface="Roboto Condensed"/>
              </a:rPr>
              <a:t> </a:t>
            </a:r>
            <a:r>
              <a:rPr lang="en-US" sz="3200" dirty="0" err="1">
                <a:solidFill>
                  <a:srgbClr val="CD962A"/>
                </a:solidFill>
                <a:latin typeface="Roboto Condensed"/>
              </a:rPr>
              <a:t>đối</a:t>
            </a:r>
            <a:r>
              <a:rPr lang="en-US" sz="3200" dirty="0">
                <a:solidFill>
                  <a:srgbClr val="CD962A"/>
                </a:solidFill>
                <a:latin typeface="Roboto Condensed"/>
              </a:rPr>
              <a:t> </a:t>
            </a:r>
            <a:r>
              <a:rPr lang="en-US" sz="3200" dirty="0" err="1">
                <a:solidFill>
                  <a:srgbClr val="CD962A"/>
                </a:solidFill>
                <a:latin typeface="Roboto Condensed"/>
              </a:rPr>
              <a:t>với</a:t>
            </a:r>
            <a:r>
              <a:rPr lang="en-US" sz="3200" dirty="0">
                <a:solidFill>
                  <a:srgbClr val="CD962A"/>
                </a:solidFill>
                <a:latin typeface="Roboto Condensed"/>
              </a:rPr>
              <a:t> </a:t>
            </a:r>
            <a:r>
              <a:rPr lang="en-US" sz="3200" dirty="0" err="1">
                <a:solidFill>
                  <a:srgbClr val="CD962A"/>
                </a:solidFill>
                <a:latin typeface="Roboto Condensed"/>
              </a:rPr>
              <a:t>tổ</a:t>
            </a:r>
            <a:r>
              <a:rPr lang="en-US" sz="3200" dirty="0">
                <a:solidFill>
                  <a:srgbClr val="CD962A"/>
                </a:solidFill>
                <a:latin typeface="Roboto Condensed"/>
              </a:rPr>
              <a:t> </a:t>
            </a:r>
            <a:r>
              <a:rPr lang="en-US" sz="3200" dirty="0" err="1">
                <a:solidFill>
                  <a:srgbClr val="CD962A"/>
                </a:solidFill>
                <a:latin typeface="Roboto Condensed"/>
              </a:rPr>
              <a:t>chức</a:t>
            </a:r>
            <a:r>
              <a:rPr lang="en-US" sz="3200" dirty="0">
                <a:solidFill>
                  <a:srgbClr val="CD962A"/>
                </a:solidFill>
                <a:latin typeface="Roboto Condensed"/>
              </a:rPr>
              <a:t> </a:t>
            </a:r>
            <a:r>
              <a:rPr lang="en-US" sz="3200" dirty="0" err="1">
                <a:solidFill>
                  <a:srgbClr val="CD962A"/>
                </a:solidFill>
                <a:latin typeface="Roboto Condensed"/>
              </a:rPr>
              <a:t>đó</a:t>
            </a:r>
            <a:endParaRPr lang="en-US" sz="3200" dirty="0">
              <a:solidFill>
                <a:srgbClr val="CD962A"/>
              </a:solidFill>
              <a:latin typeface="Roboto Condensed"/>
            </a:endParaRPr>
          </a:p>
        </p:txBody>
      </p:sp>
      <p:sp>
        <p:nvSpPr>
          <p:cNvPr id="13" name="TextBox 13"/>
          <p:cNvSpPr txBox="1"/>
          <p:nvPr/>
        </p:nvSpPr>
        <p:spPr>
          <a:xfrm>
            <a:off x="1898217" y="3723816"/>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Mở đoạn</a:t>
            </a:r>
          </a:p>
        </p:txBody>
      </p:sp>
      <p:sp>
        <p:nvSpPr>
          <p:cNvPr id="14" name="TextBox 14"/>
          <p:cNvSpPr txBox="1"/>
          <p:nvPr/>
        </p:nvSpPr>
        <p:spPr>
          <a:xfrm>
            <a:off x="1898217" y="6433020"/>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Thân đoạn</a:t>
            </a:r>
          </a:p>
        </p:txBody>
      </p:sp>
      <p:sp>
        <p:nvSpPr>
          <p:cNvPr id="15" name="TextBox 15"/>
          <p:cNvSpPr txBox="1"/>
          <p:nvPr/>
        </p:nvSpPr>
        <p:spPr>
          <a:xfrm>
            <a:off x="1898217" y="9030017"/>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Kết đoạn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Freeform 34"/>
          <p:cNvSpPr/>
          <p:nvPr/>
        </p:nvSpPr>
        <p:spPr>
          <a:xfrm>
            <a:off x="8836613" y="344376"/>
            <a:ext cx="9020810" cy="6010115"/>
          </a:xfrm>
          <a:custGeom>
            <a:avLst/>
            <a:gdLst/>
            <a:ahLst/>
            <a:cxnLst/>
            <a:rect l="l" t="t" r="r" b="b"/>
            <a:pathLst>
              <a:path w="9020810" h="6010115">
                <a:moveTo>
                  <a:pt x="0" y="0"/>
                </a:moveTo>
                <a:lnTo>
                  <a:pt x="9020810" y="0"/>
                </a:lnTo>
                <a:lnTo>
                  <a:pt x="9020810" y="6010114"/>
                </a:lnTo>
                <a:lnTo>
                  <a:pt x="0" y="6010114"/>
                </a:lnTo>
                <a:lnTo>
                  <a:pt x="0" y="0"/>
                </a:lnTo>
                <a:close/>
              </a:path>
            </a:pathLst>
          </a:custGeom>
          <a:blipFill>
            <a:blip r:embed="rId6"/>
            <a:stretch>
              <a:fillRect/>
            </a:stretch>
          </a:blipFill>
        </p:spPr>
      </p:sp>
      <p:sp>
        <p:nvSpPr>
          <p:cNvPr id="35" name="AutoShape 35"/>
          <p:cNvSpPr/>
          <p:nvPr/>
        </p:nvSpPr>
        <p:spPr>
          <a:xfrm flipH="1" flipV="1">
            <a:off x="3116347" y="1158787"/>
            <a:ext cx="5472615" cy="2362283"/>
          </a:xfrm>
          <a:prstGeom prst="line">
            <a:avLst/>
          </a:prstGeom>
          <a:ln w="28575" cap="flat">
            <a:solidFill>
              <a:srgbClr val="424242"/>
            </a:solidFill>
            <a:prstDash val="sysDash"/>
            <a:headEnd type="oval" w="lg" len="lg"/>
            <a:tailEnd type="none" w="sm" len="sm"/>
          </a:ln>
        </p:spPr>
      </p:sp>
      <p:sp>
        <p:nvSpPr>
          <p:cNvPr id="36" name="Freeform 36"/>
          <p:cNvSpPr/>
          <p:nvPr/>
        </p:nvSpPr>
        <p:spPr>
          <a:xfrm>
            <a:off x="9037870" y="6588555"/>
            <a:ext cx="8618295" cy="1066514"/>
          </a:xfrm>
          <a:custGeom>
            <a:avLst/>
            <a:gdLst/>
            <a:ahLst/>
            <a:cxnLst/>
            <a:rect l="l" t="t" r="r" b="b"/>
            <a:pathLst>
              <a:path w="8618295" h="1066514">
                <a:moveTo>
                  <a:pt x="0" y="0"/>
                </a:moveTo>
                <a:lnTo>
                  <a:pt x="8618295" y="0"/>
                </a:lnTo>
                <a:lnTo>
                  <a:pt x="8618295" y="1066514"/>
                </a:lnTo>
                <a:lnTo>
                  <a:pt x="0" y="106651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7" name="TextBox 37"/>
          <p:cNvSpPr txBox="1"/>
          <p:nvPr/>
        </p:nvSpPr>
        <p:spPr>
          <a:xfrm>
            <a:off x="9525000" y="6912215"/>
            <a:ext cx="6755274" cy="588687"/>
          </a:xfrm>
          <a:prstGeom prst="rect">
            <a:avLst/>
          </a:prstGeom>
        </p:spPr>
        <p:txBody>
          <a:bodyPr wrap="square" lIns="0" tIns="0" rIns="0" bIns="0" rtlCol="0" anchor="t">
            <a:spAutoFit/>
          </a:bodyPr>
          <a:lstStyle/>
          <a:p>
            <a:pPr algn="ctr">
              <a:lnSpc>
                <a:spcPts val="4431"/>
              </a:lnSpc>
              <a:spcBef>
                <a:spcPct val="0"/>
              </a:spcBef>
            </a:pPr>
            <a:r>
              <a:rPr lang="en-US" sz="4302" dirty="0">
                <a:solidFill>
                  <a:srgbClr val="000000"/>
                </a:solidFill>
                <a:latin typeface="#9Slide03 Arima Madurai Black"/>
              </a:rPr>
              <a:t>WHO - </a:t>
            </a:r>
            <a:r>
              <a:rPr lang="en-US" sz="4302" dirty="0" err="1">
                <a:solidFill>
                  <a:srgbClr val="000000"/>
                </a:solidFill>
                <a:latin typeface="#9Slide03 Arima Madurai Black"/>
              </a:rPr>
              <a:t>Tổ</a:t>
            </a:r>
            <a:r>
              <a:rPr lang="en-US" sz="4302" dirty="0">
                <a:solidFill>
                  <a:srgbClr val="000000"/>
                </a:solidFill>
                <a:latin typeface="#9Slide03 Arima Madurai Black"/>
              </a:rPr>
              <a:t> </a:t>
            </a:r>
            <a:r>
              <a:rPr lang="en-US" sz="4302" dirty="0" err="1">
                <a:solidFill>
                  <a:srgbClr val="000000"/>
                </a:solidFill>
                <a:latin typeface="#9Slide03 Arima Madurai Black"/>
              </a:rPr>
              <a:t>chức</a:t>
            </a:r>
            <a:r>
              <a:rPr lang="en-US" sz="4302" dirty="0">
                <a:solidFill>
                  <a:srgbClr val="000000"/>
                </a:solidFill>
                <a:latin typeface="#9Slide03 Arima Madurai Black"/>
              </a:rPr>
              <a:t> Y </a:t>
            </a:r>
            <a:r>
              <a:rPr lang="en-US" sz="4302" dirty="0" err="1">
                <a:solidFill>
                  <a:srgbClr val="000000"/>
                </a:solidFill>
                <a:latin typeface="#9Slide03 Arima Madurai Black"/>
              </a:rPr>
              <a:t>tế</a:t>
            </a:r>
            <a:r>
              <a:rPr lang="en-US" sz="4302" dirty="0">
                <a:solidFill>
                  <a:srgbClr val="000000"/>
                </a:solidFill>
                <a:latin typeface="#9Slide03 Arima Madurai Black"/>
              </a:rPr>
              <a:t> </a:t>
            </a:r>
            <a:r>
              <a:rPr lang="en-US" sz="4302" dirty="0" err="1">
                <a:solidFill>
                  <a:srgbClr val="000000"/>
                </a:solidFill>
                <a:latin typeface="#9Slide03 Arima Madurai Black"/>
              </a:rPr>
              <a:t>Thế</a:t>
            </a:r>
            <a:r>
              <a:rPr lang="en-US" sz="4302" dirty="0">
                <a:solidFill>
                  <a:srgbClr val="000000"/>
                </a:solidFill>
                <a:latin typeface="#9Slide03 Arima Madurai Black"/>
              </a:rPr>
              <a:t> </a:t>
            </a:r>
            <a:r>
              <a:rPr lang="en-US" sz="4302" dirty="0" err="1">
                <a:solidFill>
                  <a:srgbClr val="000000"/>
                </a:solidFill>
                <a:latin typeface="#9Slide03 Arima Madurai Black"/>
              </a:rPr>
              <a:t>giới</a:t>
            </a:r>
            <a:endParaRPr lang="en-US" sz="4302" dirty="0">
              <a:solidFill>
                <a:srgbClr val="000000"/>
              </a:solidFill>
              <a:latin typeface="#9Slide03 Arima Madurai Black"/>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427359"/>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a:off x="653529" y="417036"/>
            <a:ext cx="16980943" cy="1384716"/>
            <a:chOff x="0" y="0"/>
            <a:chExt cx="4472347" cy="364699"/>
          </a:xfrm>
        </p:grpSpPr>
        <p:sp>
          <p:nvSpPr>
            <p:cNvPr id="5" name="Freeform 5"/>
            <p:cNvSpPr/>
            <p:nvPr/>
          </p:nvSpPr>
          <p:spPr>
            <a:xfrm>
              <a:off x="0" y="0"/>
              <a:ext cx="4472347" cy="364699"/>
            </a:xfrm>
            <a:custGeom>
              <a:avLst/>
              <a:gdLst/>
              <a:ahLst/>
              <a:cxnLst/>
              <a:rect l="l" t="t" r="r" b="b"/>
              <a:pathLst>
                <a:path w="4472347" h="364699">
                  <a:moveTo>
                    <a:pt x="11854" y="0"/>
                  </a:moveTo>
                  <a:lnTo>
                    <a:pt x="4460493" y="0"/>
                  </a:lnTo>
                  <a:cubicBezTo>
                    <a:pt x="4467040" y="0"/>
                    <a:pt x="4472347" y="5307"/>
                    <a:pt x="4472347" y="11854"/>
                  </a:cubicBezTo>
                  <a:lnTo>
                    <a:pt x="4472347" y="352845"/>
                  </a:lnTo>
                  <a:cubicBezTo>
                    <a:pt x="4472347" y="355989"/>
                    <a:pt x="4471098" y="359004"/>
                    <a:pt x="4468875" y="361227"/>
                  </a:cubicBezTo>
                  <a:cubicBezTo>
                    <a:pt x="4466652" y="363450"/>
                    <a:pt x="4463637" y="364699"/>
                    <a:pt x="4460493" y="364699"/>
                  </a:cubicBezTo>
                  <a:lnTo>
                    <a:pt x="11854" y="364699"/>
                  </a:lnTo>
                  <a:cubicBezTo>
                    <a:pt x="5307" y="364699"/>
                    <a:pt x="0" y="359392"/>
                    <a:pt x="0" y="352845"/>
                  </a:cubicBezTo>
                  <a:lnTo>
                    <a:pt x="0" y="11854"/>
                  </a:lnTo>
                  <a:cubicBezTo>
                    <a:pt x="0" y="8710"/>
                    <a:pt x="1249" y="5695"/>
                    <a:pt x="3472" y="3472"/>
                  </a:cubicBezTo>
                  <a:cubicBezTo>
                    <a:pt x="5695" y="1249"/>
                    <a:pt x="8710" y="0"/>
                    <a:pt x="11854" y="0"/>
                  </a:cubicBezTo>
                  <a:close/>
                </a:path>
              </a:pathLst>
            </a:custGeom>
            <a:solidFill>
              <a:srgbClr val="E4B1A6"/>
            </a:solidFill>
          </p:spPr>
        </p:sp>
        <p:sp>
          <p:nvSpPr>
            <p:cNvPr id="6" name="TextBox 6"/>
            <p:cNvSpPr txBox="1"/>
            <p:nvPr/>
          </p:nvSpPr>
          <p:spPr>
            <a:xfrm>
              <a:off x="0" y="38100"/>
              <a:ext cx="4472347" cy="326599"/>
            </a:xfrm>
            <a:prstGeom prst="rect">
              <a:avLst/>
            </a:prstGeom>
          </p:spPr>
          <p:txBody>
            <a:bodyPr lIns="50800" tIns="50800" rIns="50800" bIns="50800" rtlCol="0" anchor="ctr"/>
            <a:lstStyle/>
            <a:p>
              <a:pPr algn="ctr">
                <a:lnSpc>
                  <a:spcPts val="3605"/>
                </a:lnSpc>
              </a:pPr>
              <a:endParaRPr/>
            </a:p>
          </p:txBody>
        </p:sp>
      </p:grpSp>
      <p:graphicFrame>
        <p:nvGraphicFramePr>
          <p:cNvPr id="7" name="Table 7"/>
          <p:cNvGraphicFramePr>
            <a:graphicFrameLocks noGrp="1"/>
          </p:cNvGraphicFramePr>
          <p:nvPr/>
        </p:nvGraphicFramePr>
        <p:xfrm>
          <a:off x="1311341" y="2624675"/>
          <a:ext cx="16323130" cy="7152440"/>
        </p:xfrm>
        <a:graphic>
          <a:graphicData uri="http://schemas.openxmlformats.org/drawingml/2006/table">
            <a:tbl>
              <a:tblPr/>
              <a:tblGrid>
                <a:gridCol w="2808037">
                  <a:extLst>
                    <a:ext uri="{9D8B030D-6E8A-4147-A177-3AD203B41FA5}">
                      <a16:colId xmlns:a16="http://schemas.microsoft.com/office/drawing/2014/main" val="20000"/>
                    </a:ext>
                  </a:extLst>
                </a:gridCol>
                <a:gridCol w="13515093">
                  <a:extLst>
                    <a:ext uri="{9D8B030D-6E8A-4147-A177-3AD203B41FA5}">
                      <a16:colId xmlns:a16="http://schemas.microsoft.com/office/drawing/2014/main" val="20001"/>
                    </a:ext>
                  </a:extLst>
                </a:gridCol>
              </a:tblGrid>
              <a:tr h="1482934">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7FC6AA"/>
                    </a:solidFill>
                  </a:tcPr>
                </a:tc>
                <a:tc>
                  <a:txBody>
                    <a:bodyPr/>
                    <a:lstStyle/>
                    <a:p>
                      <a:pPr algn="just">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0"/>
                  </a:ext>
                </a:extLst>
              </a:tr>
              <a:tr h="4185224">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4B1A6"/>
                    </a:solidFill>
                  </a:tcPr>
                </a:tc>
                <a:tc>
                  <a:txBody>
                    <a:bodyPr/>
                    <a:lstStyle/>
                    <a:p>
                      <a:pPr algn="l">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1"/>
                  </a:ext>
                </a:extLst>
              </a:tr>
              <a:tr h="1484282">
                <a:tc>
                  <a:txBody>
                    <a:bodyPr/>
                    <a:lstStyle/>
                    <a:p>
                      <a:pPr algn="ctr">
                        <a:lnSpc>
                          <a:spcPts val="261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solidFill>
                      <a:srgbClr val="E1A838"/>
                    </a:solidFill>
                  </a:tcPr>
                </a:tc>
                <a:tc>
                  <a:txBody>
                    <a:bodyPr/>
                    <a:lstStyle/>
                    <a:p>
                      <a:pPr algn="ctr">
                        <a:lnSpc>
                          <a:spcPts val="2753"/>
                        </a:lnSpc>
                        <a:defRPr/>
                      </a:pPr>
                      <a:endParaRPr lang="en-US" sz="1100"/>
                    </a:p>
                  </a:txBody>
                  <a:tcPr marL="0" marR="0" marT="0" marB="0" anchor="ctr">
                    <a:lnL w="38100" cap="flat" cmpd="sng" algn="ctr">
                      <a:solidFill>
                        <a:srgbClr val="8E9B8C"/>
                      </a:solidFill>
                      <a:prstDash val="solid"/>
                      <a:round/>
                      <a:headEnd type="none" w="med" len="med"/>
                      <a:tailEnd type="none" w="med" len="med"/>
                    </a:lnL>
                    <a:lnR w="38100" cap="flat" cmpd="sng" algn="ctr">
                      <a:solidFill>
                        <a:srgbClr val="8E9B8C"/>
                      </a:solidFill>
                      <a:prstDash val="solid"/>
                      <a:round/>
                      <a:headEnd type="none" w="med" len="med"/>
                      <a:tailEnd type="none" w="med" len="med"/>
                    </a:lnR>
                    <a:lnT w="38100" cap="flat" cmpd="sng" algn="ctr">
                      <a:solidFill>
                        <a:srgbClr val="8E9B8C"/>
                      </a:solidFill>
                      <a:prstDash val="solid"/>
                      <a:round/>
                      <a:headEnd type="none" w="med" len="med"/>
                      <a:tailEnd type="none" w="med" len="med"/>
                    </a:lnT>
                    <a:lnB w="38100" cap="flat" cmpd="sng" algn="ctr">
                      <a:solidFill>
                        <a:srgbClr val="8E9B8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8"/>
          <p:cNvSpPr txBox="1"/>
          <p:nvPr/>
        </p:nvSpPr>
        <p:spPr>
          <a:xfrm>
            <a:off x="806804" y="497587"/>
            <a:ext cx="16689226" cy="1315085"/>
          </a:xfrm>
          <a:prstGeom prst="rect">
            <a:avLst/>
          </a:prstGeom>
        </p:spPr>
        <p:txBody>
          <a:bodyPr lIns="0" tIns="0" rIns="0" bIns="0" rtlCol="0" anchor="t">
            <a:spAutoFit/>
          </a:bodyPr>
          <a:lstStyle/>
          <a:p>
            <a:pPr algn="just">
              <a:lnSpc>
                <a:spcPts val="5320"/>
              </a:lnSpc>
            </a:pPr>
            <a:r>
              <a:rPr lang="en-US" sz="3500">
                <a:solidFill>
                  <a:srgbClr val="424242"/>
                </a:solidFill>
                <a:latin typeface="Roboto Condensed Bold"/>
              </a:rPr>
              <a:t>Nhiệm vụ 2: </a:t>
            </a:r>
            <a:r>
              <a:rPr lang="en-US" sz="3500">
                <a:solidFill>
                  <a:srgbClr val="424242"/>
                </a:solidFill>
                <a:latin typeface="Roboto Condensed"/>
              </a:rPr>
              <a:t>Viết đoạn văn thuyết minh về một đặc điểm của một danh lam thắng cảnh ở Nhật Bản mà em muốn tới tham quan nhất (có tên viết tắt là JPN) </a:t>
            </a:r>
          </a:p>
        </p:txBody>
      </p:sp>
      <p:sp>
        <p:nvSpPr>
          <p:cNvPr id="9" name="TextBox 9"/>
          <p:cNvSpPr txBox="1"/>
          <p:nvPr/>
        </p:nvSpPr>
        <p:spPr>
          <a:xfrm>
            <a:off x="7823385" y="1870631"/>
            <a:ext cx="3150394" cy="615950"/>
          </a:xfrm>
          <a:prstGeom prst="rect">
            <a:avLst/>
          </a:prstGeom>
        </p:spPr>
        <p:txBody>
          <a:bodyPr lIns="0" tIns="0" rIns="0" bIns="0" rtlCol="0" anchor="t">
            <a:spAutoFit/>
          </a:bodyPr>
          <a:lstStyle/>
          <a:p>
            <a:pPr algn="ctr">
              <a:lnSpc>
                <a:spcPts val="4900"/>
              </a:lnSpc>
            </a:pPr>
            <a:r>
              <a:rPr lang="en-US" sz="3500" dirty="0" err="1">
                <a:solidFill>
                  <a:srgbClr val="9B8453"/>
                </a:solidFill>
                <a:latin typeface="Cambria Italics"/>
              </a:rPr>
              <a:t>Dàn</a:t>
            </a:r>
            <a:r>
              <a:rPr lang="en-US" sz="3500" dirty="0">
                <a:solidFill>
                  <a:srgbClr val="9B8453"/>
                </a:solidFill>
                <a:latin typeface="Cambria Italics"/>
              </a:rPr>
              <a:t> ý </a:t>
            </a:r>
            <a:r>
              <a:rPr lang="en-US" sz="3500" dirty="0" err="1">
                <a:solidFill>
                  <a:srgbClr val="9B8453"/>
                </a:solidFill>
                <a:latin typeface="Cambria Italics"/>
              </a:rPr>
              <a:t>tham</a:t>
            </a:r>
            <a:r>
              <a:rPr lang="en-US" sz="3500" dirty="0">
                <a:solidFill>
                  <a:srgbClr val="9B8453"/>
                </a:solidFill>
                <a:latin typeface="Cambria Italics"/>
              </a:rPr>
              <a:t> </a:t>
            </a:r>
            <a:r>
              <a:rPr lang="en-US" sz="3500" dirty="0" err="1">
                <a:solidFill>
                  <a:srgbClr val="9B8453"/>
                </a:solidFill>
                <a:latin typeface="Cambria Italics"/>
              </a:rPr>
              <a:t>khảo</a:t>
            </a:r>
            <a:endParaRPr lang="en-US" sz="3500" dirty="0">
              <a:solidFill>
                <a:srgbClr val="9B8453"/>
              </a:solidFill>
              <a:latin typeface="Cambria Italics"/>
            </a:endParaRPr>
          </a:p>
        </p:txBody>
      </p:sp>
      <p:sp>
        <p:nvSpPr>
          <p:cNvPr id="10" name="TextBox 10"/>
          <p:cNvSpPr txBox="1"/>
          <p:nvPr/>
        </p:nvSpPr>
        <p:spPr>
          <a:xfrm>
            <a:off x="4361305" y="4207182"/>
            <a:ext cx="13134725" cy="4575175"/>
          </a:xfrm>
          <a:prstGeom prst="rect">
            <a:avLst/>
          </a:prstGeom>
        </p:spPr>
        <p:txBody>
          <a:bodyPr lIns="0" tIns="0" rIns="0" bIns="0" rtlCol="0" anchor="t">
            <a:spAutoFit/>
          </a:bodyPr>
          <a:lstStyle/>
          <a:p>
            <a:pPr algn="l">
              <a:lnSpc>
                <a:spcPts val="4550"/>
              </a:lnSpc>
            </a:pPr>
            <a:r>
              <a:rPr lang="en-US" sz="3500">
                <a:solidFill>
                  <a:srgbClr val="AF6556"/>
                </a:solidFill>
                <a:latin typeface="Roboto Condensed"/>
              </a:rPr>
              <a:t>- Giới thiệu các thông tin về danh lam thắng cảnh đó (vị trí địa lí, độ cao, diện tích,...)</a:t>
            </a:r>
          </a:p>
          <a:p>
            <a:pPr algn="l">
              <a:lnSpc>
                <a:spcPts val="4550"/>
              </a:lnSpc>
            </a:pPr>
            <a:r>
              <a:rPr lang="en-US" sz="3500">
                <a:solidFill>
                  <a:srgbClr val="AF6556"/>
                </a:solidFill>
                <a:latin typeface="Roboto Condensed"/>
              </a:rPr>
              <a:t>- Nêu tối thiểu 3 đặc điểm nôi bật của danh lam thắng cảnh đó (minh chứng cho lí do em muốn đến tham quan nó)</a:t>
            </a:r>
          </a:p>
          <a:p>
            <a:pPr algn="l">
              <a:lnSpc>
                <a:spcPts val="4550"/>
              </a:lnSpc>
            </a:pPr>
            <a:r>
              <a:rPr lang="en-US" sz="3500">
                <a:solidFill>
                  <a:srgbClr val="AF6556"/>
                </a:solidFill>
                <a:latin typeface="Roboto Condensed Italics"/>
              </a:rPr>
              <a:t>+ Về địa chất</a:t>
            </a:r>
          </a:p>
          <a:p>
            <a:pPr algn="l">
              <a:lnSpc>
                <a:spcPts val="4550"/>
              </a:lnSpc>
            </a:pPr>
            <a:r>
              <a:rPr lang="en-US" sz="3500">
                <a:solidFill>
                  <a:srgbClr val="AF6556"/>
                </a:solidFill>
                <a:latin typeface="Roboto Condensed Italics"/>
              </a:rPr>
              <a:t>+ Về giá trị văn hóa - lịch sử</a:t>
            </a:r>
          </a:p>
          <a:p>
            <a:pPr algn="l">
              <a:lnSpc>
                <a:spcPts val="4550"/>
              </a:lnSpc>
            </a:pPr>
            <a:r>
              <a:rPr lang="en-US" sz="3500">
                <a:solidFill>
                  <a:srgbClr val="AF6556"/>
                </a:solidFill>
                <a:latin typeface="Roboto Condensed Italics"/>
              </a:rPr>
              <a:t>+...</a:t>
            </a:r>
          </a:p>
          <a:p>
            <a:pPr algn="just">
              <a:lnSpc>
                <a:spcPts val="4550"/>
              </a:lnSpc>
            </a:pPr>
            <a:endParaRPr lang="en-US" sz="3500">
              <a:solidFill>
                <a:srgbClr val="AF6556"/>
              </a:solidFill>
              <a:latin typeface="Roboto Condensed Italics"/>
            </a:endParaRPr>
          </a:p>
        </p:txBody>
      </p:sp>
      <p:sp>
        <p:nvSpPr>
          <p:cNvPr id="11" name="TextBox 11"/>
          <p:cNvSpPr txBox="1"/>
          <p:nvPr/>
        </p:nvSpPr>
        <p:spPr>
          <a:xfrm>
            <a:off x="4498626" y="2922641"/>
            <a:ext cx="12451837" cy="1146175"/>
          </a:xfrm>
          <a:prstGeom prst="rect">
            <a:avLst/>
          </a:prstGeom>
        </p:spPr>
        <p:txBody>
          <a:bodyPr lIns="0" tIns="0" rIns="0" bIns="0" rtlCol="0" anchor="t">
            <a:spAutoFit/>
          </a:bodyPr>
          <a:lstStyle/>
          <a:p>
            <a:pPr algn="just">
              <a:lnSpc>
                <a:spcPts val="4550"/>
              </a:lnSpc>
            </a:pPr>
            <a:r>
              <a:rPr lang="en-US" sz="3500">
                <a:solidFill>
                  <a:srgbClr val="205E55"/>
                </a:solidFill>
                <a:latin typeface="Roboto Condensed"/>
              </a:rPr>
              <a:t>Dẫn dắt và nêu tên danh lam thắng cảnh của Nhật Bản mà em muốn đến tham quan nhất.</a:t>
            </a:r>
          </a:p>
        </p:txBody>
      </p:sp>
      <p:sp>
        <p:nvSpPr>
          <p:cNvPr id="12" name="TextBox 12"/>
          <p:cNvSpPr txBox="1"/>
          <p:nvPr/>
        </p:nvSpPr>
        <p:spPr>
          <a:xfrm>
            <a:off x="4361305" y="8567092"/>
            <a:ext cx="13135846" cy="1146175"/>
          </a:xfrm>
          <a:prstGeom prst="rect">
            <a:avLst/>
          </a:prstGeom>
        </p:spPr>
        <p:txBody>
          <a:bodyPr lIns="0" tIns="0" rIns="0" bIns="0" rtlCol="0" anchor="t">
            <a:spAutoFit/>
          </a:bodyPr>
          <a:lstStyle/>
          <a:p>
            <a:pPr algn="l">
              <a:lnSpc>
                <a:spcPts val="4550"/>
              </a:lnSpc>
            </a:pPr>
            <a:r>
              <a:rPr lang="en-US" sz="3500">
                <a:solidFill>
                  <a:srgbClr val="CD962A"/>
                </a:solidFill>
                <a:latin typeface="Roboto Condensed"/>
              </a:rPr>
              <a:t>Chia sẻ cảm nhận, ước muốn của bản thân về dự định tham quan danh lam thắng cảnh này ở Nhật Bản</a:t>
            </a:r>
          </a:p>
        </p:txBody>
      </p:sp>
      <p:sp>
        <p:nvSpPr>
          <p:cNvPr id="13" name="TextBox 13"/>
          <p:cNvSpPr txBox="1"/>
          <p:nvPr/>
        </p:nvSpPr>
        <p:spPr>
          <a:xfrm>
            <a:off x="1661486" y="3236966"/>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EFEFE"/>
                </a:solidFill>
                <a:latin typeface="Roboto Condensed Bold"/>
              </a:rPr>
              <a:t>Mở đoạn</a:t>
            </a:r>
          </a:p>
        </p:txBody>
      </p:sp>
      <p:sp>
        <p:nvSpPr>
          <p:cNvPr id="14" name="TextBox 14"/>
          <p:cNvSpPr txBox="1"/>
          <p:nvPr/>
        </p:nvSpPr>
        <p:spPr>
          <a:xfrm>
            <a:off x="1661486" y="5679788"/>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FFFFF"/>
                </a:solidFill>
                <a:latin typeface="Roboto Condensed Bold"/>
              </a:rPr>
              <a:t>Thân đoạn</a:t>
            </a:r>
          </a:p>
        </p:txBody>
      </p:sp>
      <p:sp>
        <p:nvSpPr>
          <p:cNvPr id="15" name="TextBox 15"/>
          <p:cNvSpPr txBox="1"/>
          <p:nvPr/>
        </p:nvSpPr>
        <p:spPr>
          <a:xfrm>
            <a:off x="1661486" y="8734672"/>
            <a:ext cx="1967527" cy="494665"/>
          </a:xfrm>
          <a:prstGeom prst="rect">
            <a:avLst/>
          </a:prstGeom>
        </p:spPr>
        <p:txBody>
          <a:bodyPr lIns="0" tIns="0" rIns="0" bIns="0" rtlCol="0" anchor="t">
            <a:spAutoFit/>
          </a:bodyPr>
          <a:lstStyle/>
          <a:p>
            <a:pPr algn="ctr">
              <a:lnSpc>
                <a:spcPts val="3605"/>
              </a:lnSpc>
              <a:spcBef>
                <a:spcPct val="0"/>
              </a:spcBef>
            </a:pPr>
            <a:r>
              <a:rPr lang="en-US" sz="3500">
                <a:solidFill>
                  <a:srgbClr val="FFFFFF"/>
                </a:solidFill>
                <a:latin typeface="Roboto Condensed Bold"/>
              </a:rPr>
              <a:t>Kết đoạn</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482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0" y="84878"/>
            <a:ext cx="18390276" cy="9771824"/>
          </a:xfrm>
          <a:custGeom>
            <a:avLst/>
            <a:gdLst/>
            <a:ahLst/>
            <a:cxnLst/>
            <a:rect l="l" t="t" r="r" b="b"/>
            <a:pathLst>
              <a:path w="18390276" h="9771824">
                <a:moveTo>
                  <a:pt x="0" y="0"/>
                </a:moveTo>
                <a:lnTo>
                  <a:pt x="18390276" y="0"/>
                </a:lnTo>
                <a:lnTo>
                  <a:pt x="18390276" y="9771824"/>
                </a:lnTo>
                <a:lnTo>
                  <a:pt x="0" y="977182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434820" y="2486289"/>
            <a:ext cx="20040475" cy="3086100"/>
            <a:chOff x="0" y="0"/>
            <a:chExt cx="5278150" cy="812800"/>
          </a:xfrm>
        </p:grpSpPr>
        <p:sp>
          <p:nvSpPr>
            <p:cNvPr id="6" name="Freeform 6"/>
            <p:cNvSpPr/>
            <p:nvPr/>
          </p:nvSpPr>
          <p:spPr>
            <a:xfrm>
              <a:off x="0" y="0"/>
              <a:ext cx="5278150" cy="812800"/>
            </a:xfrm>
            <a:custGeom>
              <a:avLst/>
              <a:gdLst/>
              <a:ahLst/>
              <a:cxnLst/>
              <a:rect l="l" t="t" r="r" b="b"/>
              <a:pathLst>
                <a:path w="5278150" h="812800">
                  <a:moveTo>
                    <a:pt x="19702" y="0"/>
                  </a:moveTo>
                  <a:lnTo>
                    <a:pt x="5258448" y="0"/>
                  </a:lnTo>
                  <a:cubicBezTo>
                    <a:pt x="5269329" y="0"/>
                    <a:pt x="5278150" y="8821"/>
                    <a:pt x="5278150" y="19702"/>
                  </a:cubicBezTo>
                  <a:lnTo>
                    <a:pt x="5278150" y="793098"/>
                  </a:lnTo>
                  <a:cubicBezTo>
                    <a:pt x="5278150" y="803979"/>
                    <a:pt x="5269329" y="812800"/>
                    <a:pt x="5258448" y="812800"/>
                  </a:cubicBezTo>
                  <a:lnTo>
                    <a:pt x="19702" y="812800"/>
                  </a:lnTo>
                  <a:cubicBezTo>
                    <a:pt x="8821" y="812800"/>
                    <a:pt x="0" y="803979"/>
                    <a:pt x="0" y="793098"/>
                  </a:cubicBezTo>
                  <a:lnTo>
                    <a:pt x="0" y="19702"/>
                  </a:lnTo>
                  <a:cubicBezTo>
                    <a:pt x="0" y="8821"/>
                    <a:pt x="8821" y="0"/>
                    <a:pt x="19702" y="0"/>
                  </a:cubicBezTo>
                  <a:close/>
                </a:path>
              </a:pathLst>
            </a:custGeom>
            <a:solidFill>
              <a:srgbClr val="E1A838">
                <a:alpha val="47843"/>
              </a:srgbClr>
            </a:solidFill>
          </p:spPr>
        </p:sp>
        <p:sp>
          <p:nvSpPr>
            <p:cNvPr id="7" name="TextBox 7"/>
            <p:cNvSpPr txBox="1"/>
            <p:nvPr/>
          </p:nvSpPr>
          <p:spPr>
            <a:xfrm>
              <a:off x="0" y="19050"/>
              <a:ext cx="5278150" cy="793750"/>
            </a:xfrm>
            <a:prstGeom prst="rect">
              <a:avLst/>
            </a:prstGeom>
          </p:spPr>
          <p:txBody>
            <a:bodyPr lIns="50800" tIns="50800" rIns="50800" bIns="50800" rtlCol="0" anchor="ctr"/>
            <a:lstStyle/>
            <a:p>
              <a:pPr algn="ctr">
                <a:lnSpc>
                  <a:spcPts val="2025"/>
                </a:lnSpc>
              </a:pPr>
              <a:endParaRPr/>
            </a:p>
          </p:txBody>
        </p:sp>
      </p:grpSp>
      <p:sp>
        <p:nvSpPr>
          <p:cNvPr id="8" name="Freeform 8"/>
          <p:cNvSpPr/>
          <p:nvPr/>
        </p:nvSpPr>
        <p:spPr>
          <a:xfrm>
            <a:off x="-877408" y="5401088"/>
            <a:ext cx="19600537" cy="6607014"/>
          </a:xfrm>
          <a:custGeom>
            <a:avLst/>
            <a:gdLst/>
            <a:ahLst/>
            <a:cxnLst/>
            <a:rect l="l" t="t" r="r" b="b"/>
            <a:pathLst>
              <a:path w="19600537" h="6607014">
                <a:moveTo>
                  <a:pt x="0" y="0"/>
                </a:moveTo>
                <a:lnTo>
                  <a:pt x="19600536" y="0"/>
                </a:lnTo>
                <a:lnTo>
                  <a:pt x="19600536" y="6607014"/>
                </a:lnTo>
                <a:lnTo>
                  <a:pt x="0" y="66070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TextBox 10"/>
          <p:cNvSpPr txBox="1"/>
          <p:nvPr/>
        </p:nvSpPr>
        <p:spPr>
          <a:xfrm>
            <a:off x="2796021" y="2725938"/>
            <a:ext cx="12695958" cy="2244852"/>
          </a:xfrm>
          <a:prstGeom prst="rect">
            <a:avLst/>
          </a:prstGeom>
        </p:spPr>
        <p:txBody>
          <a:bodyPr lIns="0" tIns="0" rIns="0" bIns="0" rtlCol="0" anchor="t">
            <a:spAutoFit/>
          </a:bodyPr>
          <a:lstStyle/>
          <a:p>
            <a:pPr algn="ctr">
              <a:lnSpc>
                <a:spcPts val="17566"/>
              </a:lnSpc>
              <a:spcBef>
                <a:spcPct val="0"/>
              </a:spcBef>
            </a:pPr>
            <a:r>
              <a:rPr lang="en-US" sz="12547" dirty="0">
                <a:solidFill>
                  <a:srgbClr val="FEFEFE"/>
                </a:solidFill>
                <a:latin typeface="#9Slide05 IcielSanelma"/>
              </a:rPr>
              <a:t>Xin </a:t>
            </a:r>
            <a:r>
              <a:rPr lang="en-US" sz="12547">
                <a:solidFill>
                  <a:srgbClr val="FEFEFE"/>
                </a:solidFill>
                <a:latin typeface="#9Slide05 IcielSanelma"/>
              </a:rPr>
              <a:t>chào</a:t>
            </a:r>
            <a:r>
              <a:rPr lang="en-US" sz="12547" dirty="0">
                <a:solidFill>
                  <a:srgbClr val="FEFEFE"/>
                </a:solidFill>
                <a:latin typeface="#9Slide05 IcielSanelma"/>
              </a:rPr>
              <a:t> </a:t>
            </a:r>
            <a:r>
              <a:rPr lang="en-US" sz="12547" dirty="0" err="1">
                <a:solidFill>
                  <a:srgbClr val="FEFEFE"/>
                </a:solidFill>
                <a:latin typeface="#9Slide05 IcielSanelma"/>
              </a:rPr>
              <a:t>và</a:t>
            </a:r>
            <a:r>
              <a:rPr lang="en-US" sz="12547" dirty="0">
                <a:solidFill>
                  <a:srgbClr val="FEFEFE"/>
                </a:solidFill>
                <a:latin typeface="#9Slide05 IcielSanelma"/>
              </a:rPr>
              <a:t> </a:t>
            </a:r>
            <a:r>
              <a:rPr lang="en-US" sz="12547" dirty="0" err="1">
                <a:solidFill>
                  <a:srgbClr val="FEFEFE"/>
                </a:solidFill>
                <a:latin typeface="#9Slide05 IcielSanelma"/>
              </a:rPr>
              <a:t>hẹn</a:t>
            </a:r>
            <a:r>
              <a:rPr lang="en-US" sz="12547" dirty="0">
                <a:solidFill>
                  <a:srgbClr val="FEFEFE"/>
                </a:solidFill>
                <a:latin typeface="#9Slide05 IcielSanelma"/>
              </a:rPr>
              <a:t> </a:t>
            </a:r>
            <a:r>
              <a:rPr lang="en-US" sz="12547" dirty="0" err="1">
                <a:solidFill>
                  <a:srgbClr val="FEFEFE"/>
                </a:solidFill>
                <a:latin typeface="#9Slide05 IcielSanelma"/>
              </a:rPr>
              <a:t>gặp</a:t>
            </a:r>
            <a:r>
              <a:rPr lang="en-US" sz="12547" dirty="0">
                <a:solidFill>
                  <a:srgbClr val="FEFEFE"/>
                </a:solidFill>
                <a:latin typeface="#9Slide05 IcielSanelma"/>
              </a:rPr>
              <a:t> </a:t>
            </a:r>
            <a:r>
              <a:rPr lang="en-US" sz="12547" dirty="0" err="1">
                <a:solidFill>
                  <a:srgbClr val="FEFEFE"/>
                </a:solidFill>
                <a:latin typeface="#9Slide05 IcielSanelma"/>
              </a:rPr>
              <a:t>lại</a:t>
            </a:r>
            <a:r>
              <a:rPr lang="en-US" sz="12547" dirty="0">
                <a:solidFill>
                  <a:srgbClr val="FEFEFE"/>
                </a:solidFill>
                <a:latin typeface="#9Slide05 IcielSanelma"/>
              </a:rPr>
              <a: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AutoShape 34"/>
          <p:cNvSpPr/>
          <p:nvPr/>
        </p:nvSpPr>
        <p:spPr>
          <a:xfrm flipH="1" flipV="1">
            <a:off x="2988516" y="2894554"/>
            <a:ext cx="5535323" cy="2448338"/>
          </a:xfrm>
          <a:prstGeom prst="line">
            <a:avLst/>
          </a:prstGeom>
          <a:ln w="28575" cap="flat">
            <a:solidFill>
              <a:srgbClr val="424242"/>
            </a:solidFill>
            <a:prstDash val="sysDash"/>
            <a:headEnd type="oval" w="lg" len="lg"/>
            <a:tailEnd type="none" w="sm" len="sm"/>
          </a:ln>
        </p:spPr>
      </p:sp>
      <p:sp>
        <p:nvSpPr>
          <p:cNvPr id="35" name="Freeform 35"/>
          <p:cNvSpPr/>
          <p:nvPr/>
        </p:nvSpPr>
        <p:spPr>
          <a:xfrm>
            <a:off x="8523839" y="7064604"/>
            <a:ext cx="9542880" cy="1180931"/>
          </a:xfrm>
          <a:custGeom>
            <a:avLst/>
            <a:gdLst/>
            <a:ahLst/>
            <a:cxnLst/>
            <a:rect l="l" t="t" r="r" b="b"/>
            <a:pathLst>
              <a:path w="9542880" h="1180931">
                <a:moveTo>
                  <a:pt x="0" y="0"/>
                </a:moveTo>
                <a:lnTo>
                  <a:pt x="9542880" y="0"/>
                </a:lnTo>
                <a:lnTo>
                  <a:pt x="9542880" y="1180931"/>
                </a:lnTo>
                <a:lnTo>
                  <a:pt x="0" y="118093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6" name="Freeform 36"/>
          <p:cNvSpPr/>
          <p:nvPr/>
        </p:nvSpPr>
        <p:spPr>
          <a:xfrm>
            <a:off x="8942939" y="1173805"/>
            <a:ext cx="8773683" cy="5419014"/>
          </a:xfrm>
          <a:custGeom>
            <a:avLst/>
            <a:gdLst/>
            <a:ahLst/>
            <a:cxnLst/>
            <a:rect l="l" t="t" r="r" b="b"/>
            <a:pathLst>
              <a:path w="8773683" h="5419014">
                <a:moveTo>
                  <a:pt x="0" y="0"/>
                </a:moveTo>
                <a:lnTo>
                  <a:pt x="8773683" y="0"/>
                </a:lnTo>
                <a:lnTo>
                  <a:pt x="8773683" y="5419014"/>
                </a:lnTo>
                <a:lnTo>
                  <a:pt x="0" y="5419014"/>
                </a:lnTo>
                <a:lnTo>
                  <a:pt x="0" y="0"/>
                </a:lnTo>
                <a:close/>
              </a:path>
            </a:pathLst>
          </a:custGeom>
          <a:blipFill>
            <a:blip r:embed="rId2"/>
            <a:stretch>
              <a:fillRect t="-4000" b="-4000"/>
            </a:stretch>
          </a:blipFill>
        </p:spPr>
      </p:sp>
      <p:sp>
        <p:nvSpPr>
          <p:cNvPr id="37" name="TextBox 37"/>
          <p:cNvSpPr txBox="1"/>
          <p:nvPr/>
        </p:nvSpPr>
        <p:spPr>
          <a:xfrm>
            <a:off x="7528160" y="7197924"/>
            <a:ext cx="10745092" cy="1100366"/>
          </a:xfrm>
          <a:prstGeom prst="rect">
            <a:avLst/>
          </a:prstGeom>
        </p:spPr>
        <p:txBody>
          <a:bodyPr wrap="square" lIns="0" tIns="0" rIns="0" bIns="0" rtlCol="0" anchor="t">
            <a:spAutoFit/>
          </a:bodyPr>
          <a:lstStyle/>
          <a:p>
            <a:pPr algn="ctr">
              <a:lnSpc>
                <a:spcPts val="4225"/>
              </a:lnSpc>
            </a:pPr>
            <a:r>
              <a:rPr lang="en-US" sz="4102" dirty="0">
                <a:solidFill>
                  <a:srgbClr val="000000"/>
                </a:solidFill>
                <a:latin typeface="#9Slide03 Arima Madurai Black"/>
              </a:rPr>
              <a:t>ASEAN - </a:t>
            </a:r>
          </a:p>
          <a:p>
            <a:pPr algn="ctr">
              <a:lnSpc>
                <a:spcPts val="4225"/>
              </a:lnSpc>
              <a:spcBef>
                <a:spcPct val="0"/>
              </a:spcBef>
            </a:pPr>
            <a:r>
              <a:rPr lang="en-US" sz="4102" dirty="0" err="1">
                <a:solidFill>
                  <a:srgbClr val="000000"/>
                </a:solidFill>
                <a:latin typeface="#9Slide03 Arima Madurai Black"/>
              </a:rPr>
              <a:t>Hiệp</a:t>
            </a:r>
            <a:r>
              <a:rPr lang="en-US" sz="4102" dirty="0">
                <a:solidFill>
                  <a:srgbClr val="000000"/>
                </a:solidFill>
                <a:latin typeface="#9Slide03 Arima Madurai Black"/>
              </a:rPr>
              <a:t> </a:t>
            </a:r>
            <a:r>
              <a:rPr lang="en-US" sz="4102" dirty="0" err="1">
                <a:solidFill>
                  <a:srgbClr val="000000"/>
                </a:solidFill>
                <a:latin typeface="#9Slide03 Arima Madurai Black"/>
              </a:rPr>
              <a:t>hội</a:t>
            </a:r>
            <a:r>
              <a:rPr lang="en-US" sz="4102" dirty="0">
                <a:solidFill>
                  <a:srgbClr val="000000"/>
                </a:solidFill>
                <a:latin typeface="#9Slide03 Arima Madurai Black"/>
              </a:rPr>
              <a:t> </a:t>
            </a:r>
            <a:r>
              <a:rPr lang="en-US" sz="4102" dirty="0" err="1">
                <a:solidFill>
                  <a:srgbClr val="000000"/>
                </a:solidFill>
                <a:latin typeface="#9Slide03 Arima Madurai Black"/>
              </a:rPr>
              <a:t>các</a:t>
            </a:r>
            <a:r>
              <a:rPr lang="en-US" sz="4102" dirty="0">
                <a:solidFill>
                  <a:srgbClr val="000000"/>
                </a:solidFill>
                <a:latin typeface="#9Slide03 Arima Madurai Black"/>
              </a:rPr>
              <a:t> </a:t>
            </a:r>
            <a:r>
              <a:rPr lang="en-US" sz="4102" dirty="0" err="1">
                <a:solidFill>
                  <a:srgbClr val="000000"/>
                </a:solidFill>
                <a:latin typeface="#9Slide03 Arima Madurai Black"/>
              </a:rPr>
              <a:t>quốc</a:t>
            </a:r>
            <a:r>
              <a:rPr lang="en-US" sz="4102" dirty="0">
                <a:solidFill>
                  <a:srgbClr val="000000"/>
                </a:solidFill>
                <a:latin typeface="#9Slide03 Arima Madurai Black"/>
              </a:rPr>
              <a:t> </a:t>
            </a:r>
            <a:r>
              <a:rPr lang="en-US" sz="4102" dirty="0" err="1">
                <a:solidFill>
                  <a:srgbClr val="000000"/>
                </a:solidFill>
                <a:latin typeface="#9Slide03 Arima Madurai Black"/>
              </a:rPr>
              <a:t>gia</a:t>
            </a:r>
            <a:r>
              <a:rPr lang="en-US" sz="4102" dirty="0">
                <a:solidFill>
                  <a:srgbClr val="000000"/>
                </a:solidFill>
                <a:latin typeface="#9Slide03 Arima Madurai Black"/>
              </a:rPr>
              <a:t> </a:t>
            </a:r>
            <a:r>
              <a:rPr lang="en-US" sz="4102" dirty="0" err="1">
                <a:solidFill>
                  <a:srgbClr val="000000"/>
                </a:solidFill>
                <a:latin typeface="#9Slide03 Arima Madurai Black"/>
              </a:rPr>
              <a:t>Đông</a:t>
            </a:r>
            <a:r>
              <a:rPr lang="en-US" sz="4102" dirty="0">
                <a:solidFill>
                  <a:srgbClr val="000000"/>
                </a:solidFill>
                <a:latin typeface="#9Slide03 Arima Madurai Black"/>
              </a:rPr>
              <a:t> Nam Á</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AutoShape 34"/>
          <p:cNvSpPr/>
          <p:nvPr/>
        </p:nvSpPr>
        <p:spPr>
          <a:xfrm flipH="1" flipV="1">
            <a:off x="3079599" y="4799849"/>
            <a:ext cx="5554187" cy="1013985"/>
          </a:xfrm>
          <a:prstGeom prst="line">
            <a:avLst/>
          </a:prstGeom>
          <a:ln w="28575" cap="flat">
            <a:solidFill>
              <a:srgbClr val="424242"/>
            </a:solidFill>
            <a:prstDash val="sysDash"/>
            <a:headEnd type="oval" w="lg" len="lg"/>
            <a:tailEnd type="none" w="sm" len="sm"/>
          </a:ln>
        </p:spPr>
      </p:sp>
      <p:sp>
        <p:nvSpPr>
          <p:cNvPr id="35" name="Freeform 35"/>
          <p:cNvSpPr/>
          <p:nvPr/>
        </p:nvSpPr>
        <p:spPr>
          <a:xfrm>
            <a:off x="7931758" y="7540543"/>
            <a:ext cx="10089040" cy="1248519"/>
          </a:xfrm>
          <a:custGeom>
            <a:avLst/>
            <a:gdLst/>
            <a:ahLst/>
            <a:cxnLst/>
            <a:rect l="l" t="t" r="r" b="b"/>
            <a:pathLst>
              <a:path w="10089040" h="1248519">
                <a:moveTo>
                  <a:pt x="0" y="0"/>
                </a:moveTo>
                <a:lnTo>
                  <a:pt x="10089040" y="0"/>
                </a:lnTo>
                <a:lnTo>
                  <a:pt x="10089040" y="1248518"/>
                </a:lnTo>
                <a:lnTo>
                  <a:pt x="0" y="124851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6" name="Freeform 36"/>
          <p:cNvSpPr/>
          <p:nvPr/>
        </p:nvSpPr>
        <p:spPr>
          <a:xfrm>
            <a:off x="8938586" y="1434006"/>
            <a:ext cx="8064099" cy="5376066"/>
          </a:xfrm>
          <a:custGeom>
            <a:avLst/>
            <a:gdLst/>
            <a:ahLst/>
            <a:cxnLst/>
            <a:rect l="l" t="t" r="r" b="b"/>
            <a:pathLst>
              <a:path w="8064099" h="5376066">
                <a:moveTo>
                  <a:pt x="0" y="0"/>
                </a:moveTo>
                <a:lnTo>
                  <a:pt x="8064099" y="0"/>
                </a:lnTo>
                <a:lnTo>
                  <a:pt x="8064099" y="5376066"/>
                </a:lnTo>
                <a:lnTo>
                  <a:pt x="0" y="5376066"/>
                </a:lnTo>
                <a:lnTo>
                  <a:pt x="0" y="0"/>
                </a:lnTo>
                <a:close/>
              </a:path>
            </a:pathLst>
          </a:custGeom>
          <a:blipFill>
            <a:blip r:embed="rId3"/>
            <a:stretch>
              <a:fillRect/>
            </a:stretch>
          </a:blipFill>
        </p:spPr>
      </p:sp>
      <p:sp>
        <p:nvSpPr>
          <p:cNvPr id="37" name="TextBox 37"/>
          <p:cNvSpPr txBox="1"/>
          <p:nvPr/>
        </p:nvSpPr>
        <p:spPr>
          <a:xfrm>
            <a:off x="8832605" y="7773513"/>
            <a:ext cx="8287941" cy="1015549"/>
          </a:xfrm>
          <a:prstGeom prst="rect">
            <a:avLst/>
          </a:prstGeom>
        </p:spPr>
        <p:txBody>
          <a:bodyPr lIns="0" tIns="0" rIns="0" bIns="0" rtlCol="0" anchor="t">
            <a:spAutoFit/>
          </a:bodyPr>
          <a:lstStyle/>
          <a:p>
            <a:pPr algn="ctr">
              <a:lnSpc>
                <a:spcPts val="3916"/>
              </a:lnSpc>
            </a:pPr>
            <a:r>
              <a:rPr lang="en-US" sz="3802" dirty="0">
                <a:solidFill>
                  <a:srgbClr val="000000"/>
                </a:solidFill>
                <a:latin typeface="#9Slide03 Arima Madurai Black"/>
              </a:rPr>
              <a:t>UNESCO - </a:t>
            </a:r>
            <a:r>
              <a:rPr lang="en-US" sz="3802" dirty="0" err="1">
                <a:solidFill>
                  <a:srgbClr val="000000"/>
                </a:solidFill>
                <a:latin typeface="#9Slide03 Arima Madurai Black"/>
              </a:rPr>
              <a:t>Tổ</a:t>
            </a:r>
            <a:r>
              <a:rPr lang="en-US" sz="3802" dirty="0">
                <a:solidFill>
                  <a:srgbClr val="000000"/>
                </a:solidFill>
                <a:latin typeface="#9Slide03 Arima Madurai Black"/>
              </a:rPr>
              <a:t> </a:t>
            </a:r>
            <a:r>
              <a:rPr lang="en-US" sz="3802" dirty="0" err="1">
                <a:solidFill>
                  <a:srgbClr val="000000"/>
                </a:solidFill>
                <a:latin typeface="#9Slide03 Arima Madurai Black"/>
              </a:rPr>
              <a:t>chức</a:t>
            </a:r>
            <a:r>
              <a:rPr lang="en-US" sz="3802" dirty="0">
                <a:solidFill>
                  <a:srgbClr val="000000"/>
                </a:solidFill>
                <a:latin typeface="#9Slide03 Arima Madurai Black"/>
              </a:rPr>
              <a:t> </a:t>
            </a:r>
            <a:r>
              <a:rPr lang="en-US" sz="3802" dirty="0" err="1">
                <a:solidFill>
                  <a:srgbClr val="000000"/>
                </a:solidFill>
                <a:latin typeface="#9Slide03 Arima Madurai Black"/>
              </a:rPr>
              <a:t>Giáo</a:t>
            </a:r>
            <a:r>
              <a:rPr lang="en-US" sz="3802" dirty="0">
                <a:solidFill>
                  <a:srgbClr val="000000"/>
                </a:solidFill>
                <a:latin typeface="#9Slide03 Arima Madurai Black"/>
              </a:rPr>
              <a:t> </a:t>
            </a:r>
            <a:r>
              <a:rPr lang="en-US" sz="3802" dirty="0" err="1">
                <a:solidFill>
                  <a:srgbClr val="000000"/>
                </a:solidFill>
                <a:latin typeface="#9Slide03 Arima Madurai Black"/>
              </a:rPr>
              <a:t>dục</a:t>
            </a:r>
            <a:r>
              <a:rPr lang="en-US" sz="3802" dirty="0">
                <a:solidFill>
                  <a:srgbClr val="000000"/>
                </a:solidFill>
                <a:latin typeface="#9Slide03 Arima Madurai Black"/>
              </a:rPr>
              <a:t>, Khoa </a:t>
            </a:r>
            <a:r>
              <a:rPr lang="en-US" sz="3802" dirty="0" err="1">
                <a:solidFill>
                  <a:srgbClr val="000000"/>
                </a:solidFill>
                <a:latin typeface="#9Slide03 Arima Madurai Black"/>
              </a:rPr>
              <a:t>học</a:t>
            </a:r>
            <a:r>
              <a:rPr lang="en-US" sz="3802" dirty="0">
                <a:solidFill>
                  <a:srgbClr val="000000"/>
                </a:solidFill>
                <a:latin typeface="#9Slide03 Arima Madurai Black"/>
              </a:rPr>
              <a:t> </a:t>
            </a:r>
          </a:p>
          <a:p>
            <a:pPr algn="ctr">
              <a:lnSpc>
                <a:spcPts val="3916"/>
              </a:lnSpc>
              <a:spcBef>
                <a:spcPct val="0"/>
              </a:spcBef>
            </a:pPr>
            <a:r>
              <a:rPr lang="en-US" sz="3802" dirty="0" err="1">
                <a:solidFill>
                  <a:srgbClr val="000000"/>
                </a:solidFill>
                <a:latin typeface="#9Slide03 Arima Madurai Black"/>
              </a:rPr>
              <a:t>và</a:t>
            </a:r>
            <a:r>
              <a:rPr lang="en-US" sz="3802" dirty="0">
                <a:solidFill>
                  <a:srgbClr val="000000"/>
                </a:solidFill>
                <a:latin typeface="#9Slide03 Arima Madurai Black"/>
              </a:rPr>
              <a:t> </a:t>
            </a:r>
            <a:r>
              <a:rPr lang="en-US" sz="3802" dirty="0" err="1">
                <a:solidFill>
                  <a:srgbClr val="000000"/>
                </a:solidFill>
                <a:latin typeface="#9Slide03 Arima Madurai Black"/>
              </a:rPr>
              <a:t>Văn</a:t>
            </a:r>
            <a:r>
              <a:rPr lang="en-US" sz="3802" dirty="0">
                <a:solidFill>
                  <a:srgbClr val="000000"/>
                </a:solidFill>
                <a:latin typeface="#9Slide03 Arima Madurai Black"/>
              </a:rPr>
              <a:t> </a:t>
            </a:r>
            <a:r>
              <a:rPr lang="en-US" sz="3802" dirty="0" err="1">
                <a:solidFill>
                  <a:srgbClr val="000000"/>
                </a:solidFill>
                <a:latin typeface="#9Slide03 Arima Madurai Black"/>
              </a:rPr>
              <a:t>hóa</a:t>
            </a:r>
            <a:r>
              <a:rPr lang="en-US" sz="3802" dirty="0">
                <a:solidFill>
                  <a:srgbClr val="000000"/>
                </a:solidFill>
                <a:latin typeface="#9Slide03 Arima Madurai Black"/>
              </a:rPr>
              <a:t> </a:t>
            </a:r>
            <a:r>
              <a:rPr lang="en-US" sz="3802" dirty="0" err="1">
                <a:solidFill>
                  <a:srgbClr val="000000"/>
                </a:solidFill>
                <a:latin typeface="#9Slide03 Arima Madurai Black"/>
              </a:rPr>
              <a:t>Liên</a:t>
            </a:r>
            <a:r>
              <a:rPr lang="en-US" sz="3802" dirty="0">
                <a:solidFill>
                  <a:srgbClr val="000000"/>
                </a:solidFill>
                <a:latin typeface="#9Slide03 Arima Madurai Black"/>
              </a:rPr>
              <a:t> </a:t>
            </a:r>
            <a:r>
              <a:rPr lang="en-US" sz="3802" dirty="0" err="1">
                <a:solidFill>
                  <a:srgbClr val="000000"/>
                </a:solidFill>
                <a:latin typeface="#9Slide03 Arima Madurai Black"/>
              </a:rPr>
              <a:t>Hiệp</a:t>
            </a:r>
            <a:r>
              <a:rPr lang="en-US" sz="3802" dirty="0">
                <a:solidFill>
                  <a:srgbClr val="000000"/>
                </a:solidFill>
                <a:latin typeface="#9Slide03 Arima Madurai Black"/>
              </a:rPr>
              <a:t> </a:t>
            </a:r>
            <a:r>
              <a:rPr lang="en-US" sz="3802" dirty="0" err="1">
                <a:solidFill>
                  <a:srgbClr val="000000"/>
                </a:solidFill>
                <a:latin typeface="#9Slide03 Arima Madurai Black"/>
              </a:rPr>
              <a:t>Quốc</a:t>
            </a:r>
            <a:endParaRPr lang="en-US" sz="3802" dirty="0">
              <a:solidFill>
                <a:srgbClr val="000000"/>
              </a:solidFill>
              <a:latin typeface="#9Slide03 Arima Madurai Black"/>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AutoShape 34"/>
          <p:cNvSpPr/>
          <p:nvPr/>
        </p:nvSpPr>
        <p:spPr>
          <a:xfrm flipH="1">
            <a:off x="3079599" y="4648706"/>
            <a:ext cx="6440804" cy="2190897"/>
          </a:xfrm>
          <a:prstGeom prst="line">
            <a:avLst/>
          </a:prstGeom>
          <a:ln w="28575" cap="flat">
            <a:solidFill>
              <a:srgbClr val="424242"/>
            </a:solidFill>
            <a:prstDash val="sysDash"/>
            <a:headEnd type="oval" w="lg" len="lg"/>
            <a:tailEnd type="none" w="sm" len="sm"/>
          </a:ln>
        </p:spPr>
      </p:sp>
      <p:sp>
        <p:nvSpPr>
          <p:cNvPr id="35" name="Freeform 35"/>
          <p:cNvSpPr/>
          <p:nvPr/>
        </p:nvSpPr>
        <p:spPr>
          <a:xfrm>
            <a:off x="9074091" y="7221259"/>
            <a:ext cx="9039415" cy="1118628"/>
          </a:xfrm>
          <a:custGeom>
            <a:avLst/>
            <a:gdLst/>
            <a:ahLst/>
            <a:cxnLst/>
            <a:rect l="l" t="t" r="r" b="b"/>
            <a:pathLst>
              <a:path w="9039415" h="1118628">
                <a:moveTo>
                  <a:pt x="0" y="0"/>
                </a:moveTo>
                <a:lnTo>
                  <a:pt x="9039415" y="0"/>
                </a:lnTo>
                <a:lnTo>
                  <a:pt x="9039415" y="1118627"/>
                </a:lnTo>
                <a:lnTo>
                  <a:pt x="0" y="111862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nvGrpSpPr>
          <p:cNvPr id="36" name="Group 36"/>
          <p:cNvGrpSpPr/>
          <p:nvPr/>
        </p:nvGrpSpPr>
        <p:grpSpPr>
          <a:xfrm>
            <a:off x="9520402" y="1028700"/>
            <a:ext cx="8183138" cy="5847261"/>
            <a:chOff x="0" y="0"/>
            <a:chExt cx="2155230" cy="1540019"/>
          </a:xfrm>
        </p:grpSpPr>
        <p:sp>
          <p:nvSpPr>
            <p:cNvPr id="37" name="Freeform 37"/>
            <p:cNvSpPr/>
            <p:nvPr/>
          </p:nvSpPr>
          <p:spPr>
            <a:xfrm>
              <a:off x="0" y="0"/>
              <a:ext cx="2155230" cy="1540019"/>
            </a:xfrm>
            <a:custGeom>
              <a:avLst/>
              <a:gdLst/>
              <a:ahLst/>
              <a:cxnLst/>
              <a:rect l="l" t="t" r="r" b="b"/>
              <a:pathLst>
                <a:path w="2155230" h="1540019">
                  <a:moveTo>
                    <a:pt x="0" y="0"/>
                  </a:moveTo>
                  <a:lnTo>
                    <a:pt x="2155230" y="0"/>
                  </a:lnTo>
                  <a:lnTo>
                    <a:pt x="2155230" y="1540019"/>
                  </a:lnTo>
                  <a:lnTo>
                    <a:pt x="0" y="1540019"/>
                  </a:lnTo>
                  <a:close/>
                </a:path>
              </a:pathLst>
            </a:custGeom>
            <a:solidFill>
              <a:srgbClr val="518475"/>
            </a:solidFill>
          </p:spPr>
        </p:sp>
        <p:sp>
          <p:nvSpPr>
            <p:cNvPr id="38" name="TextBox 38"/>
            <p:cNvSpPr txBox="1"/>
            <p:nvPr/>
          </p:nvSpPr>
          <p:spPr>
            <a:xfrm>
              <a:off x="0" y="19050"/>
              <a:ext cx="2155230" cy="1520969"/>
            </a:xfrm>
            <a:prstGeom prst="rect">
              <a:avLst/>
            </a:prstGeom>
          </p:spPr>
          <p:txBody>
            <a:bodyPr lIns="50800" tIns="50800" rIns="50800" bIns="50800" rtlCol="0" anchor="ctr"/>
            <a:lstStyle/>
            <a:p>
              <a:pPr algn="ctr">
                <a:lnSpc>
                  <a:spcPts val="2025"/>
                </a:lnSpc>
              </a:pPr>
              <a:endParaRPr/>
            </a:p>
          </p:txBody>
        </p:sp>
      </p:grpSp>
      <p:sp>
        <p:nvSpPr>
          <p:cNvPr id="39" name="Freeform 39"/>
          <p:cNvSpPr/>
          <p:nvPr/>
        </p:nvSpPr>
        <p:spPr>
          <a:xfrm>
            <a:off x="9634702" y="1173805"/>
            <a:ext cx="7918192" cy="5578699"/>
          </a:xfrm>
          <a:custGeom>
            <a:avLst/>
            <a:gdLst/>
            <a:ahLst/>
            <a:cxnLst/>
            <a:rect l="l" t="t" r="r" b="b"/>
            <a:pathLst>
              <a:path w="7918192" h="5578699">
                <a:moveTo>
                  <a:pt x="0" y="0"/>
                </a:moveTo>
                <a:lnTo>
                  <a:pt x="7918192" y="0"/>
                </a:lnTo>
                <a:lnTo>
                  <a:pt x="7918192" y="5578700"/>
                </a:lnTo>
                <a:lnTo>
                  <a:pt x="0" y="5578700"/>
                </a:lnTo>
                <a:lnTo>
                  <a:pt x="0" y="0"/>
                </a:lnTo>
                <a:close/>
              </a:path>
            </a:pathLst>
          </a:custGeom>
          <a:blipFill>
            <a:blip r:embed="rId19"/>
            <a:stretch>
              <a:fillRect t="-1158" b="-40777"/>
            </a:stretch>
          </a:blipFill>
        </p:spPr>
      </p:sp>
      <p:sp>
        <p:nvSpPr>
          <p:cNvPr id="40" name="TextBox 40"/>
          <p:cNvSpPr txBox="1"/>
          <p:nvPr/>
        </p:nvSpPr>
        <p:spPr>
          <a:xfrm>
            <a:off x="9357680" y="7549023"/>
            <a:ext cx="7613253" cy="520249"/>
          </a:xfrm>
          <a:prstGeom prst="rect">
            <a:avLst/>
          </a:prstGeom>
        </p:spPr>
        <p:txBody>
          <a:bodyPr lIns="0" tIns="0" rIns="0" bIns="0" rtlCol="0" anchor="t">
            <a:spAutoFit/>
          </a:bodyPr>
          <a:lstStyle/>
          <a:p>
            <a:pPr algn="ctr">
              <a:lnSpc>
                <a:spcPts val="3916"/>
              </a:lnSpc>
              <a:spcBef>
                <a:spcPct val="0"/>
              </a:spcBef>
            </a:pPr>
            <a:r>
              <a:rPr lang="en-US" sz="3802">
                <a:solidFill>
                  <a:srgbClr val="000000"/>
                </a:solidFill>
                <a:latin typeface="#9Slide03 Arima Madurai Black"/>
              </a:rPr>
              <a:t>WTO - Tổ chức Thương mại Thế giới</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28647">
            <a:off x="1400430" y="2168107"/>
            <a:ext cx="1613861" cy="161386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6" name="TextBox 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7" name="Group 7"/>
          <p:cNvGrpSpPr/>
          <p:nvPr/>
        </p:nvGrpSpPr>
        <p:grpSpPr>
          <a:xfrm rot="26203">
            <a:off x="1447216" y="4128213"/>
            <a:ext cx="1626209" cy="162620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9" name="TextBox 9"/>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0" name="Group 10"/>
          <p:cNvGrpSpPr/>
          <p:nvPr/>
        </p:nvGrpSpPr>
        <p:grpSpPr>
          <a:xfrm rot="112466">
            <a:off x="1396424" y="6062978"/>
            <a:ext cx="1625967" cy="16259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2" name="TextBox 12"/>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3" name="Group 13"/>
          <p:cNvGrpSpPr/>
          <p:nvPr/>
        </p:nvGrpSpPr>
        <p:grpSpPr>
          <a:xfrm rot="112466">
            <a:off x="1407918" y="8131414"/>
            <a:ext cx="1602980" cy="160298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15" name="TextBox 15"/>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16" name="Group 16"/>
          <p:cNvGrpSpPr/>
          <p:nvPr/>
        </p:nvGrpSpPr>
        <p:grpSpPr>
          <a:xfrm rot="28647">
            <a:off x="1458158" y="2225835"/>
            <a:ext cx="1498404" cy="149840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305290" t="-105953" r="-310452" b="-271489"/>
              </a:stretch>
            </a:blipFill>
          </p:spPr>
        </p:sp>
      </p:grpSp>
      <p:grpSp>
        <p:nvGrpSpPr>
          <p:cNvPr id="18" name="Group 18"/>
          <p:cNvGrpSpPr/>
          <p:nvPr/>
        </p:nvGrpSpPr>
        <p:grpSpPr>
          <a:xfrm rot="26203">
            <a:off x="1505386" y="4186383"/>
            <a:ext cx="1509868" cy="150986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76638" t="-301728" r="-302108" b="-50769"/>
              </a:stretch>
            </a:blipFill>
          </p:spPr>
        </p:sp>
      </p:grpSp>
      <p:grpSp>
        <p:nvGrpSpPr>
          <p:cNvPr id="20" name="Group 20"/>
          <p:cNvGrpSpPr/>
          <p:nvPr/>
        </p:nvGrpSpPr>
        <p:grpSpPr>
          <a:xfrm rot="112466">
            <a:off x="1454586" y="6121139"/>
            <a:ext cx="1509644" cy="15096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621" t="-39732" r="-169058" b="-150375"/>
              </a:stretch>
            </a:blipFill>
          </p:spPr>
        </p:sp>
      </p:grpSp>
      <p:grpSp>
        <p:nvGrpSpPr>
          <p:cNvPr id="22" name="Group 22"/>
          <p:cNvGrpSpPr/>
          <p:nvPr/>
        </p:nvGrpSpPr>
        <p:grpSpPr>
          <a:xfrm rot="112466">
            <a:off x="1464984" y="8188745"/>
            <a:ext cx="1488302" cy="148830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45455" t="-2207" r="-145732" b="-226479"/>
              </a:stretch>
            </a:blipFill>
          </p:spPr>
        </p:sp>
      </p:grpSp>
      <p:grpSp>
        <p:nvGrpSpPr>
          <p:cNvPr id="24" name="Group 24"/>
          <p:cNvGrpSpPr/>
          <p:nvPr/>
        </p:nvGrpSpPr>
        <p:grpSpPr>
          <a:xfrm rot="112466">
            <a:off x="1504292" y="369316"/>
            <a:ext cx="1550366" cy="155036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1EB"/>
            </a:solidFill>
            <a:ln w="66675" cap="sq">
              <a:solidFill>
                <a:srgbClr val="205E55"/>
              </a:solidFill>
              <a:prstDash val="solid"/>
              <a:miter/>
            </a:ln>
          </p:spPr>
        </p:sp>
        <p:sp>
          <p:nvSpPr>
            <p:cNvPr id="26" name="TextBox 26"/>
            <p:cNvSpPr txBox="1"/>
            <p:nvPr/>
          </p:nvSpPr>
          <p:spPr>
            <a:xfrm>
              <a:off x="76200" y="95250"/>
              <a:ext cx="660400" cy="641350"/>
            </a:xfrm>
            <a:prstGeom prst="rect">
              <a:avLst/>
            </a:prstGeom>
          </p:spPr>
          <p:txBody>
            <a:bodyPr lIns="45822" tIns="45822" rIns="45822" bIns="45822" rtlCol="0" anchor="ctr"/>
            <a:lstStyle/>
            <a:p>
              <a:pPr algn="ctr">
                <a:lnSpc>
                  <a:spcPts val="2025"/>
                </a:lnSpc>
              </a:pPr>
              <a:endParaRPr/>
            </a:p>
          </p:txBody>
        </p:sp>
      </p:grpSp>
      <p:grpSp>
        <p:nvGrpSpPr>
          <p:cNvPr id="27" name="Group 27"/>
          <p:cNvGrpSpPr/>
          <p:nvPr/>
        </p:nvGrpSpPr>
        <p:grpSpPr>
          <a:xfrm rot="112466">
            <a:off x="1559749" y="424774"/>
            <a:ext cx="1439452" cy="1439452"/>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55280" t="-136856" r="-324298" b="-149288"/>
              </a:stretch>
            </a:blipFill>
          </p:spPr>
        </p:sp>
      </p:grpSp>
      <p:sp>
        <p:nvSpPr>
          <p:cNvPr id="29" name="Freeform 29"/>
          <p:cNvSpPr/>
          <p:nvPr/>
        </p:nvSpPr>
        <p:spPr>
          <a:xfrm>
            <a:off x="113649" y="652900"/>
            <a:ext cx="769639" cy="1041812"/>
          </a:xfrm>
          <a:custGeom>
            <a:avLst/>
            <a:gdLst/>
            <a:ahLst/>
            <a:cxnLst/>
            <a:rect l="l" t="t" r="r" b="b"/>
            <a:pathLst>
              <a:path w="769639" h="1041812">
                <a:moveTo>
                  <a:pt x="0" y="0"/>
                </a:moveTo>
                <a:lnTo>
                  <a:pt x="769639" y="0"/>
                </a:lnTo>
                <a:lnTo>
                  <a:pt x="769639" y="1041811"/>
                </a:lnTo>
                <a:lnTo>
                  <a:pt x="0" y="1041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Freeform 30"/>
          <p:cNvSpPr/>
          <p:nvPr/>
        </p:nvSpPr>
        <p:spPr>
          <a:xfrm rot="112466">
            <a:off x="128939" y="2557515"/>
            <a:ext cx="884472" cy="949344"/>
          </a:xfrm>
          <a:custGeom>
            <a:avLst/>
            <a:gdLst/>
            <a:ahLst/>
            <a:cxnLst/>
            <a:rect l="l" t="t" r="r" b="b"/>
            <a:pathLst>
              <a:path w="884472" h="949344">
                <a:moveTo>
                  <a:pt x="0" y="0"/>
                </a:moveTo>
                <a:lnTo>
                  <a:pt x="884471" y="0"/>
                </a:lnTo>
                <a:lnTo>
                  <a:pt x="884471" y="949344"/>
                </a:lnTo>
                <a:lnTo>
                  <a:pt x="0" y="9493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1" name="Freeform 31"/>
          <p:cNvSpPr/>
          <p:nvPr/>
        </p:nvSpPr>
        <p:spPr>
          <a:xfrm rot="112466">
            <a:off x="176785" y="4567725"/>
            <a:ext cx="934191" cy="1000026"/>
          </a:xfrm>
          <a:custGeom>
            <a:avLst/>
            <a:gdLst/>
            <a:ahLst/>
            <a:cxnLst/>
            <a:rect l="l" t="t" r="r" b="b"/>
            <a:pathLst>
              <a:path w="934191" h="1000026">
                <a:moveTo>
                  <a:pt x="0" y="0"/>
                </a:moveTo>
                <a:lnTo>
                  <a:pt x="934191" y="0"/>
                </a:lnTo>
                <a:lnTo>
                  <a:pt x="934191" y="1000026"/>
                </a:lnTo>
                <a:lnTo>
                  <a:pt x="0" y="10000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2" name="Freeform 32"/>
          <p:cNvSpPr/>
          <p:nvPr/>
        </p:nvSpPr>
        <p:spPr>
          <a:xfrm rot="112466">
            <a:off x="189492" y="6445073"/>
            <a:ext cx="908778" cy="1032213"/>
          </a:xfrm>
          <a:custGeom>
            <a:avLst/>
            <a:gdLst/>
            <a:ahLst/>
            <a:cxnLst/>
            <a:rect l="l" t="t" r="r" b="b"/>
            <a:pathLst>
              <a:path w="908778" h="1032213">
                <a:moveTo>
                  <a:pt x="0" y="0"/>
                </a:moveTo>
                <a:lnTo>
                  <a:pt x="908778" y="0"/>
                </a:lnTo>
                <a:lnTo>
                  <a:pt x="908778" y="1032214"/>
                </a:lnTo>
                <a:lnTo>
                  <a:pt x="0" y="10322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3" name="Freeform 33"/>
          <p:cNvSpPr/>
          <p:nvPr/>
        </p:nvSpPr>
        <p:spPr>
          <a:xfrm rot="112466">
            <a:off x="256608" y="8534900"/>
            <a:ext cx="892409" cy="1003177"/>
          </a:xfrm>
          <a:custGeom>
            <a:avLst/>
            <a:gdLst/>
            <a:ahLst/>
            <a:cxnLst/>
            <a:rect l="l" t="t" r="r" b="b"/>
            <a:pathLst>
              <a:path w="892409" h="1003177">
                <a:moveTo>
                  <a:pt x="0" y="0"/>
                </a:moveTo>
                <a:lnTo>
                  <a:pt x="892410" y="0"/>
                </a:lnTo>
                <a:lnTo>
                  <a:pt x="892410" y="1003177"/>
                </a:lnTo>
                <a:lnTo>
                  <a:pt x="0" y="100317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4" name="AutoShape 34"/>
          <p:cNvSpPr/>
          <p:nvPr/>
        </p:nvSpPr>
        <p:spPr>
          <a:xfrm flipH="1">
            <a:off x="2952888" y="5357180"/>
            <a:ext cx="6756663" cy="3600057"/>
          </a:xfrm>
          <a:prstGeom prst="line">
            <a:avLst/>
          </a:prstGeom>
          <a:ln w="28575" cap="flat">
            <a:solidFill>
              <a:srgbClr val="424242"/>
            </a:solidFill>
            <a:prstDash val="sysDash"/>
            <a:headEnd type="oval" w="lg" len="lg"/>
            <a:tailEnd type="none" w="sm" len="sm"/>
          </a:ln>
        </p:spPr>
      </p:sp>
      <p:sp>
        <p:nvSpPr>
          <p:cNvPr id="35" name="Freeform 35"/>
          <p:cNvSpPr/>
          <p:nvPr/>
        </p:nvSpPr>
        <p:spPr>
          <a:xfrm>
            <a:off x="9521795" y="6648588"/>
            <a:ext cx="8618295" cy="1066514"/>
          </a:xfrm>
          <a:custGeom>
            <a:avLst/>
            <a:gdLst/>
            <a:ahLst/>
            <a:cxnLst/>
            <a:rect l="l" t="t" r="r" b="b"/>
            <a:pathLst>
              <a:path w="8618295" h="1066514">
                <a:moveTo>
                  <a:pt x="0" y="0"/>
                </a:moveTo>
                <a:lnTo>
                  <a:pt x="8618295" y="0"/>
                </a:lnTo>
                <a:lnTo>
                  <a:pt x="8618295" y="1066514"/>
                </a:lnTo>
                <a:lnTo>
                  <a:pt x="0" y="106651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6" name="Freeform 36"/>
          <p:cNvSpPr/>
          <p:nvPr/>
        </p:nvSpPr>
        <p:spPr>
          <a:xfrm>
            <a:off x="9887472" y="1228749"/>
            <a:ext cx="7886941" cy="5201738"/>
          </a:xfrm>
          <a:custGeom>
            <a:avLst/>
            <a:gdLst/>
            <a:ahLst/>
            <a:cxnLst/>
            <a:rect l="l" t="t" r="r" b="b"/>
            <a:pathLst>
              <a:path w="7886941" h="5201738">
                <a:moveTo>
                  <a:pt x="0" y="0"/>
                </a:moveTo>
                <a:lnTo>
                  <a:pt x="7886941" y="0"/>
                </a:lnTo>
                <a:lnTo>
                  <a:pt x="7886941" y="5201738"/>
                </a:lnTo>
                <a:lnTo>
                  <a:pt x="0" y="5201738"/>
                </a:lnTo>
                <a:lnTo>
                  <a:pt x="0" y="0"/>
                </a:lnTo>
                <a:close/>
              </a:path>
            </a:pathLst>
          </a:custGeom>
          <a:blipFill>
            <a:blip r:embed="rId5"/>
            <a:stretch>
              <a:fillRect t="-1396"/>
            </a:stretch>
          </a:blipFill>
        </p:spPr>
      </p:sp>
      <p:sp>
        <p:nvSpPr>
          <p:cNvPr id="37" name="TextBox 37"/>
          <p:cNvSpPr txBox="1"/>
          <p:nvPr/>
        </p:nvSpPr>
        <p:spPr>
          <a:xfrm>
            <a:off x="10051587" y="7035554"/>
            <a:ext cx="6878009" cy="515362"/>
          </a:xfrm>
          <a:prstGeom prst="rect">
            <a:avLst/>
          </a:prstGeom>
        </p:spPr>
        <p:txBody>
          <a:bodyPr lIns="0" tIns="0" rIns="0" bIns="0" rtlCol="0" anchor="t">
            <a:spAutoFit/>
          </a:bodyPr>
          <a:lstStyle/>
          <a:p>
            <a:pPr algn="ctr">
              <a:lnSpc>
                <a:spcPts val="3938"/>
              </a:lnSpc>
              <a:spcBef>
                <a:spcPct val="0"/>
              </a:spcBef>
            </a:pPr>
            <a:r>
              <a:rPr lang="en-US" sz="3824" dirty="0">
                <a:solidFill>
                  <a:srgbClr val="000000"/>
                </a:solidFill>
                <a:latin typeface="#9Slide03 Arima Madurai Black"/>
              </a:rPr>
              <a:t>FIDE - </a:t>
            </a:r>
            <a:r>
              <a:rPr lang="en-US" sz="3824" dirty="0" err="1">
                <a:solidFill>
                  <a:srgbClr val="000000"/>
                </a:solidFill>
                <a:latin typeface="#9Slide03 Arima Madurai Black"/>
              </a:rPr>
              <a:t>Liên</a:t>
            </a:r>
            <a:r>
              <a:rPr lang="en-US" sz="3824" dirty="0">
                <a:solidFill>
                  <a:srgbClr val="000000"/>
                </a:solidFill>
                <a:latin typeface="#9Slide03 Arima Madurai Black"/>
              </a:rPr>
              <a:t> </a:t>
            </a:r>
            <a:r>
              <a:rPr lang="en-US" sz="3824" dirty="0" err="1">
                <a:solidFill>
                  <a:srgbClr val="000000"/>
                </a:solidFill>
                <a:latin typeface="#9Slide03 Arima Madurai Black"/>
              </a:rPr>
              <a:t>đoàn</a:t>
            </a:r>
            <a:r>
              <a:rPr lang="en-US" sz="3824" dirty="0">
                <a:solidFill>
                  <a:srgbClr val="000000"/>
                </a:solidFill>
                <a:latin typeface="#9Slide03 Arima Madurai Black"/>
              </a:rPr>
              <a:t> </a:t>
            </a:r>
            <a:r>
              <a:rPr lang="en-US" sz="3824" dirty="0" err="1">
                <a:solidFill>
                  <a:srgbClr val="000000"/>
                </a:solidFill>
                <a:latin typeface="#9Slide03 Arima Madurai Black"/>
              </a:rPr>
              <a:t>Cờ</a:t>
            </a:r>
            <a:r>
              <a:rPr lang="en-US" sz="3824" dirty="0">
                <a:solidFill>
                  <a:srgbClr val="000000"/>
                </a:solidFill>
                <a:latin typeface="#9Slide03 Arima Madurai Black"/>
              </a:rPr>
              <a:t> </a:t>
            </a:r>
            <a:r>
              <a:rPr lang="en-US" sz="3824" dirty="0" err="1">
                <a:solidFill>
                  <a:srgbClr val="000000"/>
                </a:solidFill>
                <a:latin typeface="#9Slide03 Arima Madurai Black"/>
              </a:rPr>
              <a:t>vua</a:t>
            </a:r>
            <a:r>
              <a:rPr lang="en-US" sz="3824" dirty="0">
                <a:solidFill>
                  <a:srgbClr val="000000"/>
                </a:solidFill>
                <a:latin typeface="#9Slide03 Arima Madurai Black"/>
              </a:rPr>
              <a:t> </a:t>
            </a:r>
            <a:r>
              <a:rPr lang="en-US" sz="3824" dirty="0" err="1">
                <a:solidFill>
                  <a:srgbClr val="000000"/>
                </a:solidFill>
                <a:latin typeface="#9Slide03 Arima Madurai Black"/>
              </a:rPr>
              <a:t>Quốc</a:t>
            </a:r>
            <a:r>
              <a:rPr lang="en-US" sz="3824" dirty="0">
                <a:solidFill>
                  <a:srgbClr val="000000"/>
                </a:solidFill>
                <a:latin typeface="#9Slide03 Arima Madurai Black"/>
              </a:rPr>
              <a:t> </a:t>
            </a:r>
            <a:r>
              <a:rPr lang="en-US" sz="3824" dirty="0" err="1">
                <a:solidFill>
                  <a:srgbClr val="000000"/>
                </a:solidFill>
                <a:latin typeface="#9Slide03 Arima Madurai Black"/>
              </a:rPr>
              <a:t>tế</a:t>
            </a:r>
            <a:endParaRPr lang="en-US" sz="3824" dirty="0">
              <a:solidFill>
                <a:srgbClr val="000000"/>
              </a:solidFill>
              <a:latin typeface="#9Slide03 Arima Madurai Black"/>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grpSp>
        <p:nvGrpSpPr>
          <p:cNvPr id="4" name="Group 4"/>
          <p:cNvGrpSpPr/>
          <p:nvPr/>
        </p:nvGrpSpPr>
        <p:grpSpPr>
          <a:xfrm rot="73818">
            <a:off x="2138812" y="1757072"/>
            <a:ext cx="15587487" cy="1997602"/>
            <a:chOff x="0" y="0"/>
            <a:chExt cx="2268578" cy="290728"/>
          </a:xfrm>
        </p:grpSpPr>
        <p:sp>
          <p:nvSpPr>
            <p:cNvPr id="5" name="Freeform 5"/>
            <p:cNvSpPr/>
            <p:nvPr/>
          </p:nvSpPr>
          <p:spPr>
            <a:xfrm>
              <a:off x="0" y="0"/>
              <a:ext cx="2268578" cy="290728"/>
            </a:xfrm>
            <a:custGeom>
              <a:avLst/>
              <a:gdLst/>
              <a:ahLst/>
              <a:cxnLst/>
              <a:rect l="l" t="t" r="r" b="b"/>
              <a:pathLst>
                <a:path w="2268578" h="290728">
                  <a:moveTo>
                    <a:pt x="36754" y="0"/>
                  </a:moveTo>
                  <a:lnTo>
                    <a:pt x="2231824" y="0"/>
                  </a:lnTo>
                  <a:cubicBezTo>
                    <a:pt x="2241572" y="0"/>
                    <a:pt x="2250921" y="3872"/>
                    <a:pt x="2257813" y="10765"/>
                  </a:cubicBezTo>
                  <a:cubicBezTo>
                    <a:pt x="2264706" y="17658"/>
                    <a:pt x="2268578" y="27006"/>
                    <a:pt x="2268578" y="36754"/>
                  </a:cubicBezTo>
                  <a:lnTo>
                    <a:pt x="2268578" y="253974"/>
                  </a:lnTo>
                  <a:cubicBezTo>
                    <a:pt x="2268578" y="263722"/>
                    <a:pt x="2264706" y="273070"/>
                    <a:pt x="2257813" y="279963"/>
                  </a:cubicBezTo>
                  <a:cubicBezTo>
                    <a:pt x="2250921" y="286856"/>
                    <a:pt x="2241572" y="290728"/>
                    <a:pt x="2231824" y="290728"/>
                  </a:cubicBezTo>
                  <a:lnTo>
                    <a:pt x="36754" y="290728"/>
                  </a:lnTo>
                  <a:cubicBezTo>
                    <a:pt x="27006" y="290728"/>
                    <a:pt x="17658" y="286856"/>
                    <a:pt x="10765" y="279963"/>
                  </a:cubicBezTo>
                  <a:cubicBezTo>
                    <a:pt x="3872" y="273070"/>
                    <a:pt x="0" y="263722"/>
                    <a:pt x="0" y="253974"/>
                  </a:cubicBezTo>
                  <a:lnTo>
                    <a:pt x="0" y="36754"/>
                  </a:lnTo>
                  <a:cubicBezTo>
                    <a:pt x="0" y="27006"/>
                    <a:pt x="3872" y="17658"/>
                    <a:pt x="10765" y="10765"/>
                  </a:cubicBezTo>
                  <a:cubicBezTo>
                    <a:pt x="17658" y="3872"/>
                    <a:pt x="27006" y="0"/>
                    <a:pt x="36754" y="0"/>
                  </a:cubicBezTo>
                  <a:close/>
                </a:path>
              </a:pathLst>
            </a:custGeom>
            <a:solidFill>
              <a:srgbClr val="B49C67"/>
            </a:solidFill>
          </p:spPr>
        </p:sp>
        <p:sp>
          <p:nvSpPr>
            <p:cNvPr id="6" name="TextBox 6"/>
            <p:cNvSpPr txBox="1"/>
            <p:nvPr/>
          </p:nvSpPr>
          <p:spPr>
            <a:xfrm>
              <a:off x="0" y="-47625"/>
              <a:ext cx="2268578" cy="338353"/>
            </a:xfrm>
            <a:prstGeom prst="rect">
              <a:avLst/>
            </a:prstGeom>
          </p:spPr>
          <p:txBody>
            <a:bodyPr lIns="62546" tIns="62546" rIns="62546" bIns="62546" rtlCol="0" anchor="ctr"/>
            <a:lstStyle/>
            <a:p>
              <a:pPr algn="ctr">
                <a:lnSpc>
                  <a:spcPts val="3864"/>
                </a:lnSpc>
              </a:pPr>
              <a:endParaRPr/>
            </a:p>
          </p:txBody>
        </p:sp>
      </p:grpSp>
      <p:sp>
        <p:nvSpPr>
          <p:cNvPr id="7" name="TextBox 7"/>
          <p:cNvSpPr txBox="1"/>
          <p:nvPr/>
        </p:nvSpPr>
        <p:spPr>
          <a:xfrm rot="73818">
            <a:off x="2921162" y="2014947"/>
            <a:ext cx="14022623" cy="1723870"/>
          </a:xfrm>
          <a:prstGeom prst="rect">
            <a:avLst/>
          </a:prstGeom>
        </p:spPr>
        <p:txBody>
          <a:bodyPr lIns="0" tIns="0" rIns="0" bIns="0" rtlCol="0" anchor="t">
            <a:spAutoFit/>
          </a:bodyPr>
          <a:lstStyle/>
          <a:p>
            <a:pPr algn="ctr">
              <a:lnSpc>
                <a:spcPts val="6608"/>
              </a:lnSpc>
            </a:pPr>
            <a:r>
              <a:rPr lang="en-US" sz="6600" dirty="0">
                <a:solidFill>
                  <a:srgbClr val="F2F1EB"/>
                </a:solidFill>
                <a:latin typeface="#9Slide05 IcielSanelma" pitchFamily="2" charset="0"/>
              </a:rPr>
              <a:t>NGHĨA VÀ CÁCH DÙNG TÊN VIẾT TẮT </a:t>
            </a:r>
          </a:p>
          <a:p>
            <a:pPr marL="0" lvl="0" indent="0" algn="ctr">
              <a:lnSpc>
                <a:spcPts val="6608"/>
              </a:lnSpc>
            </a:pPr>
            <a:r>
              <a:rPr lang="en-US" sz="6600" dirty="0">
                <a:solidFill>
                  <a:srgbClr val="F2F1EB"/>
                </a:solidFill>
                <a:latin typeface="#9Slide05 IcielSanelma" pitchFamily="2" charset="0"/>
              </a:rPr>
              <a:t>CỦA CÁC TỔ CHỨC QUỐC TẾ</a:t>
            </a:r>
          </a:p>
        </p:txBody>
      </p:sp>
      <p:sp>
        <p:nvSpPr>
          <p:cNvPr id="8" name="Freeform 8"/>
          <p:cNvSpPr/>
          <p:nvPr/>
        </p:nvSpPr>
        <p:spPr>
          <a:xfrm rot="1334149">
            <a:off x="1643185" y="2628090"/>
            <a:ext cx="1076094" cy="1076094"/>
          </a:xfrm>
          <a:custGeom>
            <a:avLst/>
            <a:gdLst/>
            <a:ahLst/>
            <a:cxnLst/>
            <a:rect l="l" t="t" r="r" b="b"/>
            <a:pathLst>
              <a:path w="1076094" h="1076094">
                <a:moveTo>
                  <a:pt x="0" y="0"/>
                </a:moveTo>
                <a:lnTo>
                  <a:pt x="1076094" y="0"/>
                </a:lnTo>
                <a:lnTo>
                  <a:pt x="1076094" y="1076094"/>
                </a:lnTo>
                <a:lnTo>
                  <a:pt x="0" y="107609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447119" y="3650723"/>
            <a:ext cx="14721717" cy="7822505"/>
          </a:xfrm>
          <a:custGeom>
            <a:avLst/>
            <a:gdLst/>
            <a:ahLst/>
            <a:cxnLst/>
            <a:rect l="l" t="t" r="r" b="b"/>
            <a:pathLst>
              <a:path w="14721717" h="7822505">
                <a:moveTo>
                  <a:pt x="0" y="0"/>
                </a:moveTo>
                <a:lnTo>
                  <a:pt x="14721717" y="0"/>
                </a:lnTo>
                <a:lnTo>
                  <a:pt x="14721717" y="7822506"/>
                </a:lnTo>
                <a:lnTo>
                  <a:pt x="0" y="782250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0" name="Group 10"/>
          <p:cNvGrpSpPr/>
          <p:nvPr/>
        </p:nvGrpSpPr>
        <p:grpSpPr>
          <a:xfrm rot="-211554">
            <a:off x="2198924" y="668419"/>
            <a:ext cx="7126508" cy="1141021"/>
            <a:chOff x="0" y="0"/>
            <a:chExt cx="2089273" cy="334512"/>
          </a:xfrm>
        </p:grpSpPr>
        <p:sp>
          <p:nvSpPr>
            <p:cNvPr id="11" name="Freeform 11"/>
            <p:cNvSpPr/>
            <p:nvPr/>
          </p:nvSpPr>
          <p:spPr>
            <a:xfrm>
              <a:off x="0" y="0"/>
              <a:ext cx="2089273" cy="334512"/>
            </a:xfrm>
            <a:custGeom>
              <a:avLst/>
              <a:gdLst/>
              <a:ahLst/>
              <a:cxnLst/>
              <a:rect l="l" t="t" r="r" b="b"/>
              <a:pathLst>
                <a:path w="2089273" h="334512">
                  <a:moveTo>
                    <a:pt x="0" y="0"/>
                  </a:moveTo>
                  <a:lnTo>
                    <a:pt x="2089273" y="0"/>
                  </a:lnTo>
                  <a:lnTo>
                    <a:pt x="2089273" y="334512"/>
                  </a:lnTo>
                  <a:lnTo>
                    <a:pt x="0" y="334512"/>
                  </a:lnTo>
                  <a:close/>
                </a:path>
              </a:pathLst>
            </a:custGeom>
            <a:solidFill>
              <a:srgbClr val="F2F1EB"/>
            </a:solidFill>
            <a:ln w="76200" cap="sq">
              <a:solidFill>
                <a:srgbClr val="205E55"/>
              </a:solidFill>
              <a:prstDash val="solid"/>
              <a:miter/>
            </a:ln>
          </p:spPr>
        </p:sp>
        <p:sp>
          <p:nvSpPr>
            <p:cNvPr id="12" name="TextBox 12"/>
            <p:cNvSpPr txBox="1"/>
            <p:nvPr/>
          </p:nvSpPr>
          <p:spPr>
            <a:xfrm>
              <a:off x="0" y="-47625"/>
              <a:ext cx="2089273" cy="382137"/>
            </a:xfrm>
            <a:prstGeom prst="rect">
              <a:avLst/>
            </a:prstGeom>
          </p:spPr>
          <p:txBody>
            <a:bodyPr lIns="27401" tIns="27401" rIns="27401" bIns="27401" rtlCol="0" anchor="ctr"/>
            <a:lstStyle/>
            <a:p>
              <a:pPr algn="ctr">
                <a:lnSpc>
                  <a:spcPts val="3864"/>
                </a:lnSpc>
              </a:pPr>
              <a:endParaRPr/>
            </a:p>
          </p:txBody>
        </p:sp>
      </p:grpSp>
      <p:sp>
        <p:nvSpPr>
          <p:cNvPr id="13" name="Freeform 13"/>
          <p:cNvSpPr/>
          <p:nvPr/>
        </p:nvSpPr>
        <p:spPr>
          <a:xfrm>
            <a:off x="586420" y="6222580"/>
            <a:ext cx="16672880" cy="5620150"/>
          </a:xfrm>
          <a:custGeom>
            <a:avLst/>
            <a:gdLst/>
            <a:ahLst/>
            <a:cxnLst/>
            <a:rect l="l" t="t" r="r" b="b"/>
            <a:pathLst>
              <a:path w="16672880" h="5620150">
                <a:moveTo>
                  <a:pt x="0" y="0"/>
                </a:moveTo>
                <a:lnTo>
                  <a:pt x="16672880" y="0"/>
                </a:lnTo>
                <a:lnTo>
                  <a:pt x="16672880" y="5620150"/>
                </a:lnTo>
                <a:lnTo>
                  <a:pt x="0" y="562015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rot="-211554">
            <a:off x="-983043" y="731974"/>
            <a:ext cx="13158253" cy="1042446"/>
          </a:xfrm>
          <a:prstGeom prst="rect">
            <a:avLst/>
          </a:prstGeom>
        </p:spPr>
        <p:txBody>
          <a:bodyPr lIns="0" tIns="0" rIns="0" bIns="0" rtlCol="0" anchor="t">
            <a:spAutoFit/>
          </a:bodyPr>
          <a:lstStyle/>
          <a:p>
            <a:pPr marL="0" lvl="0" indent="0" algn="ctr">
              <a:lnSpc>
                <a:spcPts val="7309"/>
              </a:lnSpc>
              <a:spcBef>
                <a:spcPct val="0"/>
              </a:spcBef>
            </a:pPr>
            <a:r>
              <a:rPr lang="en-US" sz="7096" dirty="0" err="1">
                <a:solidFill>
                  <a:srgbClr val="205E55"/>
                </a:solidFill>
                <a:latin typeface="#9Slide05 IcielSanelma"/>
              </a:rPr>
              <a:t>Thực</a:t>
            </a:r>
            <a:r>
              <a:rPr lang="en-US" sz="7096" dirty="0">
                <a:solidFill>
                  <a:srgbClr val="205E55"/>
                </a:solidFill>
                <a:latin typeface="#9Slide05 IcielSanelma"/>
              </a:rPr>
              <a:t> </a:t>
            </a:r>
            <a:r>
              <a:rPr lang="en-US" sz="7096" dirty="0" err="1">
                <a:solidFill>
                  <a:srgbClr val="205E55"/>
                </a:solidFill>
                <a:latin typeface="#9Slide05 IcielSanelma"/>
              </a:rPr>
              <a:t>hành</a:t>
            </a:r>
            <a:r>
              <a:rPr lang="en-US" sz="7096" dirty="0">
                <a:solidFill>
                  <a:srgbClr val="205E55"/>
                </a:solidFill>
                <a:latin typeface="#9Slide05 IcielSanelma"/>
              </a:rPr>
              <a:t> </a:t>
            </a:r>
            <a:r>
              <a:rPr lang="en-US" sz="7096" dirty="0" err="1">
                <a:solidFill>
                  <a:srgbClr val="205E55"/>
                </a:solidFill>
                <a:latin typeface="#9Slide05 IcielSanelma"/>
              </a:rPr>
              <a:t>Tiếng</a:t>
            </a:r>
            <a:r>
              <a:rPr lang="en-US" sz="7096" dirty="0">
                <a:solidFill>
                  <a:srgbClr val="205E55"/>
                </a:solidFill>
                <a:latin typeface="#9Slide05 IcielSanelma"/>
              </a:rPr>
              <a:t> </a:t>
            </a:r>
            <a:r>
              <a:rPr lang="en-US" sz="7096" dirty="0" err="1">
                <a:solidFill>
                  <a:srgbClr val="205E55"/>
                </a:solidFill>
                <a:latin typeface="#9Slide05 IcielSanelma"/>
              </a:rPr>
              <a:t>Việt</a:t>
            </a:r>
            <a:endParaRPr lang="en-US" sz="7096" dirty="0">
              <a:solidFill>
                <a:srgbClr val="205E55"/>
              </a:solidFill>
              <a:latin typeface="#9Slide05 IcielSanelm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1467727" y="612567"/>
            <a:ext cx="22010432" cy="5942817"/>
          </a:xfrm>
          <a:custGeom>
            <a:avLst/>
            <a:gdLst/>
            <a:ahLst/>
            <a:cxnLst/>
            <a:rect l="l" t="t" r="r" b="b"/>
            <a:pathLst>
              <a:path w="22010432" h="5942817">
                <a:moveTo>
                  <a:pt x="0" y="0"/>
                </a:moveTo>
                <a:lnTo>
                  <a:pt x="22010432" y="0"/>
                </a:lnTo>
                <a:lnTo>
                  <a:pt x="22010432" y="5942817"/>
                </a:lnTo>
                <a:lnTo>
                  <a:pt x="0" y="59428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878054" y="4423696"/>
            <a:ext cx="16230600" cy="5863304"/>
          </a:xfrm>
          <a:custGeom>
            <a:avLst/>
            <a:gdLst/>
            <a:ahLst/>
            <a:cxnLst/>
            <a:rect l="l" t="t" r="r" b="b"/>
            <a:pathLst>
              <a:path w="16230600" h="5863304">
                <a:moveTo>
                  <a:pt x="0" y="0"/>
                </a:moveTo>
                <a:lnTo>
                  <a:pt x="16230600" y="0"/>
                </a:lnTo>
                <a:lnTo>
                  <a:pt x="16230600" y="5863304"/>
                </a:lnTo>
                <a:lnTo>
                  <a:pt x="0" y="5863304"/>
                </a:lnTo>
                <a:lnTo>
                  <a:pt x="0" y="0"/>
                </a:lnTo>
                <a:close/>
              </a:path>
            </a:pathLst>
          </a:custGeom>
          <a:blipFill>
            <a:blip r:embed="rId4"/>
            <a:stretch>
              <a:fillRect/>
            </a:stretch>
          </a:blipFill>
        </p:spPr>
      </p:sp>
      <p:sp>
        <p:nvSpPr>
          <p:cNvPr id="6" name="TextBox 6"/>
          <p:cNvSpPr txBox="1"/>
          <p:nvPr/>
        </p:nvSpPr>
        <p:spPr>
          <a:xfrm>
            <a:off x="2895600" y="1932464"/>
            <a:ext cx="11564237" cy="2351349"/>
          </a:xfrm>
          <a:prstGeom prst="rect">
            <a:avLst/>
          </a:prstGeom>
        </p:spPr>
        <p:txBody>
          <a:bodyPr wrap="square" lIns="0" tIns="0" rIns="0" bIns="0" rtlCol="0" anchor="t">
            <a:spAutoFit/>
          </a:bodyPr>
          <a:lstStyle/>
          <a:p>
            <a:pPr algn="ctr">
              <a:lnSpc>
                <a:spcPts val="19218"/>
              </a:lnSpc>
            </a:pPr>
            <a:r>
              <a:rPr lang="en-US" sz="13727" dirty="0">
                <a:solidFill>
                  <a:srgbClr val="FFFFFF"/>
                </a:solidFill>
                <a:latin typeface="#9Slide05 IcielSanelma"/>
              </a:rPr>
              <a:t>I. Tri </a:t>
            </a:r>
            <a:r>
              <a:rPr lang="en-US" sz="13727" dirty="0" err="1">
                <a:solidFill>
                  <a:srgbClr val="FFFFFF"/>
                </a:solidFill>
                <a:latin typeface="#9Slide05 IcielSanelma"/>
              </a:rPr>
              <a:t>thức</a:t>
            </a:r>
            <a:r>
              <a:rPr lang="en-US" sz="13727" dirty="0">
                <a:solidFill>
                  <a:srgbClr val="FFFFFF"/>
                </a:solidFill>
                <a:latin typeface="#9Slide05 IcielSanelma"/>
              </a:rPr>
              <a:t> </a:t>
            </a:r>
            <a:r>
              <a:rPr lang="en-US" sz="13727" dirty="0" err="1">
                <a:solidFill>
                  <a:srgbClr val="FFFFFF"/>
                </a:solidFill>
                <a:latin typeface="#9Slide05 IcielSanelma"/>
              </a:rPr>
              <a:t>tiếng</a:t>
            </a:r>
            <a:r>
              <a:rPr lang="en-US" sz="13727" dirty="0">
                <a:solidFill>
                  <a:srgbClr val="FFFFFF"/>
                </a:solidFill>
                <a:latin typeface="#9Slide05 IcielSanelma"/>
              </a:rPr>
              <a:t> </a:t>
            </a:r>
            <a:r>
              <a:rPr lang="en-US" sz="13727" dirty="0" err="1">
                <a:solidFill>
                  <a:srgbClr val="FFFFFF"/>
                </a:solidFill>
                <a:latin typeface="#9Slide05 IcielSanelma"/>
              </a:rPr>
              <a:t>Việt</a:t>
            </a:r>
            <a:endParaRPr lang="en-US" sz="13727" dirty="0">
              <a:solidFill>
                <a:srgbClr val="FFFFFF"/>
              </a:solidFill>
              <a:latin typeface="#9Slide05 IcielSanelma"/>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680" y="-213680"/>
            <a:ext cx="18715359" cy="10714359"/>
            <a:chOff x="0" y="0"/>
            <a:chExt cx="1149350" cy="1149350"/>
          </a:xfrm>
        </p:grpSpPr>
        <p:sp>
          <p:nvSpPr>
            <p:cNvPr id="3" name="Freeform 3"/>
            <p:cNvSpPr/>
            <p:nvPr/>
          </p:nvSpPr>
          <p:spPr>
            <a:xfrm>
              <a:off x="0" y="0"/>
              <a:ext cx="12983312" cy="7432819"/>
            </a:xfrm>
            <a:custGeom>
              <a:avLst/>
              <a:gdLst/>
              <a:ahLst/>
              <a:cxnLst/>
              <a:rect l="l" t="t" r="r" b="b"/>
              <a:pathLst>
                <a:path w="12983312" h="7432819">
                  <a:moveTo>
                    <a:pt x="12983312" y="82131"/>
                  </a:moveTo>
                  <a:lnTo>
                    <a:pt x="12983312" y="0"/>
                  </a:lnTo>
                  <a:lnTo>
                    <a:pt x="71731" y="0"/>
                  </a:lnTo>
                  <a:lnTo>
                    <a:pt x="71731" y="41065"/>
                  </a:lnTo>
                  <a:lnTo>
                    <a:pt x="0" y="41065"/>
                  </a:lnTo>
                  <a:lnTo>
                    <a:pt x="0" y="7432819"/>
                  </a:lnTo>
                  <a:lnTo>
                    <a:pt x="143462" y="7432819"/>
                  </a:lnTo>
                  <a:lnTo>
                    <a:pt x="143462" y="5995533"/>
                  </a:lnTo>
                  <a:lnTo>
                    <a:pt x="2582316" y="5995533"/>
                  </a:lnTo>
                  <a:lnTo>
                    <a:pt x="2582316" y="7432819"/>
                  </a:lnTo>
                  <a:lnTo>
                    <a:pt x="2725778" y="7432819"/>
                  </a:lnTo>
                  <a:lnTo>
                    <a:pt x="2725778" y="5995533"/>
                  </a:lnTo>
                  <a:lnTo>
                    <a:pt x="5164632" y="5995533"/>
                  </a:lnTo>
                  <a:lnTo>
                    <a:pt x="5164632" y="7432819"/>
                  </a:lnTo>
                  <a:lnTo>
                    <a:pt x="5308095" y="7432819"/>
                  </a:lnTo>
                  <a:lnTo>
                    <a:pt x="5308095" y="5995533"/>
                  </a:lnTo>
                  <a:lnTo>
                    <a:pt x="7746949" y="5995533"/>
                  </a:lnTo>
                  <a:lnTo>
                    <a:pt x="7746949" y="7432819"/>
                  </a:lnTo>
                  <a:lnTo>
                    <a:pt x="7890411" y="7432819"/>
                  </a:lnTo>
                  <a:lnTo>
                    <a:pt x="7890411" y="5995533"/>
                  </a:lnTo>
                  <a:lnTo>
                    <a:pt x="10329265" y="5995533"/>
                  </a:lnTo>
                  <a:lnTo>
                    <a:pt x="10329265" y="7432819"/>
                  </a:lnTo>
                  <a:lnTo>
                    <a:pt x="10472727" y="7432819"/>
                  </a:lnTo>
                  <a:lnTo>
                    <a:pt x="10472727" y="5995533"/>
                  </a:lnTo>
                  <a:lnTo>
                    <a:pt x="12983312" y="5995533"/>
                  </a:lnTo>
                  <a:lnTo>
                    <a:pt x="12983312" y="5913403"/>
                  </a:lnTo>
                  <a:lnTo>
                    <a:pt x="10472727" y="5913403"/>
                  </a:lnTo>
                  <a:lnTo>
                    <a:pt x="10472727" y="4517183"/>
                  </a:lnTo>
                  <a:lnTo>
                    <a:pt x="12983312" y="4517183"/>
                  </a:lnTo>
                  <a:lnTo>
                    <a:pt x="12983312" y="4435052"/>
                  </a:lnTo>
                  <a:lnTo>
                    <a:pt x="10472727" y="4435052"/>
                  </a:lnTo>
                  <a:lnTo>
                    <a:pt x="10472727" y="3038832"/>
                  </a:lnTo>
                  <a:lnTo>
                    <a:pt x="12983312" y="3038832"/>
                  </a:lnTo>
                  <a:lnTo>
                    <a:pt x="12983312" y="2956702"/>
                  </a:lnTo>
                  <a:lnTo>
                    <a:pt x="10472727" y="2956702"/>
                  </a:lnTo>
                  <a:lnTo>
                    <a:pt x="10472727" y="1560481"/>
                  </a:lnTo>
                  <a:lnTo>
                    <a:pt x="12983312" y="1560481"/>
                  </a:lnTo>
                  <a:lnTo>
                    <a:pt x="12983312" y="1478351"/>
                  </a:lnTo>
                  <a:lnTo>
                    <a:pt x="10472727" y="1478351"/>
                  </a:lnTo>
                  <a:lnTo>
                    <a:pt x="10472727" y="82131"/>
                  </a:lnTo>
                  <a:lnTo>
                    <a:pt x="12983312" y="82131"/>
                  </a:lnTo>
                  <a:close/>
                  <a:moveTo>
                    <a:pt x="2725778" y="1478351"/>
                  </a:moveTo>
                  <a:lnTo>
                    <a:pt x="2725778" y="82131"/>
                  </a:lnTo>
                  <a:lnTo>
                    <a:pt x="5164632" y="82131"/>
                  </a:lnTo>
                  <a:lnTo>
                    <a:pt x="5164632" y="1478351"/>
                  </a:lnTo>
                  <a:lnTo>
                    <a:pt x="2725778" y="1478351"/>
                  </a:lnTo>
                  <a:close/>
                  <a:moveTo>
                    <a:pt x="5164632" y="1560481"/>
                  </a:moveTo>
                  <a:lnTo>
                    <a:pt x="5164632" y="2956702"/>
                  </a:lnTo>
                  <a:lnTo>
                    <a:pt x="2725778" y="2956702"/>
                  </a:lnTo>
                  <a:lnTo>
                    <a:pt x="2725778" y="1560481"/>
                  </a:lnTo>
                  <a:lnTo>
                    <a:pt x="5164632" y="1560481"/>
                  </a:lnTo>
                  <a:close/>
                  <a:moveTo>
                    <a:pt x="2582316" y="1478351"/>
                  </a:moveTo>
                  <a:lnTo>
                    <a:pt x="143462" y="1478351"/>
                  </a:lnTo>
                  <a:lnTo>
                    <a:pt x="143462" y="82131"/>
                  </a:lnTo>
                  <a:lnTo>
                    <a:pt x="2582316" y="82131"/>
                  </a:lnTo>
                  <a:lnTo>
                    <a:pt x="2582316" y="1478351"/>
                  </a:lnTo>
                  <a:close/>
                  <a:moveTo>
                    <a:pt x="2582316" y="1560481"/>
                  </a:moveTo>
                  <a:lnTo>
                    <a:pt x="2582316" y="2956702"/>
                  </a:lnTo>
                  <a:lnTo>
                    <a:pt x="143462" y="2956702"/>
                  </a:lnTo>
                  <a:lnTo>
                    <a:pt x="143462" y="1560481"/>
                  </a:lnTo>
                  <a:lnTo>
                    <a:pt x="2582316" y="1560481"/>
                  </a:lnTo>
                  <a:close/>
                  <a:moveTo>
                    <a:pt x="2582316" y="3038832"/>
                  </a:moveTo>
                  <a:lnTo>
                    <a:pt x="2582316" y="4435052"/>
                  </a:lnTo>
                  <a:lnTo>
                    <a:pt x="143462" y="4435052"/>
                  </a:lnTo>
                  <a:lnTo>
                    <a:pt x="143462" y="3038832"/>
                  </a:lnTo>
                  <a:lnTo>
                    <a:pt x="2582316" y="3038832"/>
                  </a:lnTo>
                  <a:close/>
                  <a:moveTo>
                    <a:pt x="2725778" y="3038832"/>
                  </a:moveTo>
                  <a:lnTo>
                    <a:pt x="5164632" y="3038832"/>
                  </a:lnTo>
                  <a:lnTo>
                    <a:pt x="5164632" y="4435052"/>
                  </a:lnTo>
                  <a:lnTo>
                    <a:pt x="2725778" y="4435052"/>
                  </a:lnTo>
                  <a:lnTo>
                    <a:pt x="2725778" y="3038832"/>
                  </a:lnTo>
                  <a:close/>
                  <a:moveTo>
                    <a:pt x="5308095" y="3038832"/>
                  </a:moveTo>
                  <a:lnTo>
                    <a:pt x="7746949" y="3038832"/>
                  </a:lnTo>
                  <a:lnTo>
                    <a:pt x="7746949" y="4435052"/>
                  </a:lnTo>
                  <a:lnTo>
                    <a:pt x="5308095" y="4435052"/>
                  </a:lnTo>
                  <a:lnTo>
                    <a:pt x="5308095" y="3038832"/>
                  </a:lnTo>
                  <a:close/>
                  <a:moveTo>
                    <a:pt x="5308095" y="2956702"/>
                  </a:moveTo>
                  <a:lnTo>
                    <a:pt x="5308095" y="1560481"/>
                  </a:lnTo>
                  <a:lnTo>
                    <a:pt x="7746949" y="1560481"/>
                  </a:lnTo>
                  <a:lnTo>
                    <a:pt x="7746949" y="2956702"/>
                  </a:lnTo>
                  <a:lnTo>
                    <a:pt x="5308095" y="2956702"/>
                  </a:lnTo>
                  <a:close/>
                  <a:moveTo>
                    <a:pt x="5308095" y="1478351"/>
                  </a:moveTo>
                  <a:lnTo>
                    <a:pt x="5308095" y="82131"/>
                  </a:lnTo>
                  <a:lnTo>
                    <a:pt x="7746949" y="82131"/>
                  </a:lnTo>
                  <a:lnTo>
                    <a:pt x="7746949" y="1478351"/>
                  </a:lnTo>
                  <a:lnTo>
                    <a:pt x="5308095" y="1478351"/>
                  </a:lnTo>
                  <a:close/>
                  <a:moveTo>
                    <a:pt x="143462" y="5913403"/>
                  </a:moveTo>
                  <a:lnTo>
                    <a:pt x="143462" y="4517183"/>
                  </a:lnTo>
                  <a:lnTo>
                    <a:pt x="2582316" y="4517183"/>
                  </a:lnTo>
                  <a:lnTo>
                    <a:pt x="2582316" y="5913403"/>
                  </a:lnTo>
                  <a:lnTo>
                    <a:pt x="143462" y="5913403"/>
                  </a:lnTo>
                  <a:close/>
                  <a:moveTo>
                    <a:pt x="2725778" y="5913403"/>
                  </a:moveTo>
                  <a:lnTo>
                    <a:pt x="2725778" y="4517183"/>
                  </a:lnTo>
                  <a:lnTo>
                    <a:pt x="5164632" y="4517183"/>
                  </a:lnTo>
                  <a:lnTo>
                    <a:pt x="5164632" y="5913403"/>
                  </a:lnTo>
                  <a:lnTo>
                    <a:pt x="2725778" y="5913403"/>
                  </a:lnTo>
                  <a:close/>
                  <a:moveTo>
                    <a:pt x="5308095" y="5913403"/>
                  </a:moveTo>
                  <a:lnTo>
                    <a:pt x="5308095" y="4517183"/>
                  </a:lnTo>
                  <a:lnTo>
                    <a:pt x="7746949" y="4517183"/>
                  </a:lnTo>
                  <a:lnTo>
                    <a:pt x="7746949" y="5913403"/>
                  </a:lnTo>
                  <a:lnTo>
                    <a:pt x="5308095" y="5913403"/>
                  </a:lnTo>
                  <a:close/>
                  <a:moveTo>
                    <a:pt x="10329265" y="5913403"/>
                  </a:moveTo>
                  <a:lnTo>
                    <a:pt x="7890411" y="5913403"/>
                  </a:lnTo>
                  <a:lnTo>
                    <a:pt x="7890411" y="4517183"/>
                  </a:lnTo>
                  <a:lnTo>
                    <a:pt x="10329265" y="4517183"/>
                  </a:lnTo>
                  <a:lnTo>
                    <a:pt x="10329265" y="5913403"/>
                  </a:lnTo>
                  <a:close/>
                  <a:moveTo>
                    <a:pt x="10329265" y="4435052"/>
                  </a:moveTo>
                  <a:lnTo>
                    <a:pt x="7890411" y="4435052"/>
                  </a:lnTo>
                  <a:lnTo>
                    <a:pt x="7890411" y="3038832"/>
                  </a:lnTo>
                  <a:lnTo>
                    <a:pt x="10329265" y="3038832"/>
                  </a:lnTo>
                  <a:lnTo>
                    <a:pt x="10329265" y="4435052"/>
                  </a:lnTo>
                  <a:close/>
                  <a:moveTo>
                    <a:pt x="10329265" y="2956702"/>
                  </a:moveTo>
                  <a:lnTo>
                    <a:pt x="7890411" y="2956702"/>
                  </a:lnTo>
                  <a:lnTo>
                    <a:pt x="7890411" y="1560481"/>
                  </a:lnTo>
                  <a:lnTo>
                    <a:pt x="10329265" y="1560481"/>
                  </a:lnTo>
                  <a:lnTo>
                    <a:pt x="10329265" y="2956702"/>
                  </a:lnTo>
                  <a:close/>
                  <a:moveTo>
                    <a:pt x="10329265" y="1478351"/>
                  </a:moveTo>
                  <a:lnTo>
                    <a:pt x="7890411" y="1478351"/>
                  </a:lnTo>
                  <a:lnTo>
                    <a:pt x="7890411" y="82131"/>
                  </a:lnTo>
                  <a:lnTo>
                    <a:pt x="10329265" y="82131"/>
                  </a:lnTo>
                  <a:lnTo>
                    <a:pt x="10329265" y="1478351"/>
                  </a:lnTo>
                  <a:close/>
                </a:path>
              </a:pathLst>
            </a:custGeom>
            <a:solidFill>
              <a:srgbClr val="93D8BA">
                <a:alpha val="31765"/>
              </a:srgbClr>
            </a:solidFill>
          </p:spPr>
        </p:sp>
      </p:grpSp>
      <p:sp>
        <p:nvSpPr>
          <p:cNvPr id="4" name="Freeform 4"/>
          <p:cNvSpPr/>
          <p:nvPr/>
        </p:nvSpPr>
        <p:spPr>
          <a:xfrm>
            <a:off x="-3442244" y="852379"/>
            <a:ext cx="36315616" cy="19296601"/>
          </a:xfrm>
          <a:custGeom>
            <a:avLst/>
            <a:gdLst/>
            <a:ahLst/>
            <a:cxnLst/>
            <a:rect l="l" t="t" r="r" b="b"/>
            <a:pathLst>
              <a:path w="36315616" h="19296601">
                <a:moveTo>
                  <a:pt x="0" y="0"/>
                </a:moveTo>
                <a:lnTo>
                  <a:pt x="36315616" y="0"/>
                </a:lnTo>
                <a:lnTo>
                  <a:pt x="36315616" y="19296601"/>
                </a:lnTo>
                <a:lnTo>
                  <a:pt x="0" y="1929660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2961715" y="468229"/>
            <a:ext cx="12274924" cy="1013990"/>
            <a:chOff x="0" y="0"/>
            <a:chExt cx="3232902" cy="267059"/>
          </a:xfrm>
        </p:grpSpPr>
        <p:sp>
          <p:nvSpPr>
            <p:cNvPr id="6" name="Freeform 6"/>
            <p:cNvSpPr/>
            <p:nvPr/>
          </p:nvSpPr>
          <p:spPr>
            <a:xfrm>
              <a:off x="0" y="0"/>
              <a:ext cx="3232902" cy="267059"/>
            </a:xfrm>
            <a:custGeom>
              <a:avLst/>
              <a:gdLst/>
              <a:ahLst/>
              <a:cxnLst/>
              <a:rect l="l" t="t" r="r" b="b"/>
              <a:pathLst>
                <a:path w="3232902" h="267059">
                  <a:moveTo>
                    <a:pt x="12614" y="0"/>
                  </a:moveTo>
                  <a:lnTo>
                    <a:pt x="3220288" y="0"/>
                  </a:lnTo>
                  <a:cubicBezTo>
                    <a:pt x="3227254" y="0"/>
                    <a:pt x="3232902" y="5648"/>
                    <a:pt x="3232902" y="12614"/>
                  </a:cubicBezTo>
                  <a:lnTo>
                    <a:pt x="3232902" y="254445"/>
                  </a:lnTo>
                  <a:cubicBezTo>
                    <a:pt x="3232902" y="261412"/>
                    <a:pt x="3227254" y="267059"/>
                    <a:pt x="3220288" y="267059"/>
                  </a:cubicBezTo>
                  <a:lnTo>
                    <a:pt x="12614" y="267059"/>
                  </a:lnTo>
                  <a:cubicBezTo>
                    <a:pt x="5648" y="267059"/>
                    <a:pt x="0" y="261412"/>
                    <a:pt x="0" y="254445"/>
                  </a:cubicBezTo>
                  <a:lnTo>
                    <a:pt x="0" y="12614"/>
                  </a:lnTo>
                  <a:cubicBezTo>
                    <a:pt x="0" y="5648"/>
                    <a:pt x="5648" y="0"/>
                    <a:pt x="12614" y="0"/>
                  </a:cubicBezTo>
                  <a:close/>
                </a:path>
              </a:pathLst>
            </a:custGeom>
            <a:solidFill>
              <a:srgbClr val="EBDEC2"/>
            </a:solidFill>
          </p:spPr>
        </p:sp>
        <p:sp>
          <p:nvSpPr>
            <p:cNvPr id="7" name="TextBox 7"/>
            <p:cNvSpPr txBox="1"/>
            <p:nvPr/>
          </p:nvSpPr>
          <p:spPr>
            <a:xfrm>
              <a:off x="0" y="66675"/>
              <a:ext cx="3232902" cy="200384"/>
            </a:xfrm>
            <a:prstGeom prst="rect">
              <a:avLst/>
            </a:prstGeom>
          </p:spPr>
          <p:txBody>
            <a:bodyPr lIns="50800" tIns="50800" rIns="50800" bIns="50800" rtlCol="0" anchor="ctr"/>
            <a:lstStyle/>
            <a:p>
              <a:pPr algn="ctr">
                <a:lnSpc>
                  <a:spcPts val="4188"/>
                </a:lnSpc>
              </a:pPr>
              <a:endParaRPr/>
            </a:p>
          </p:txBody>
        </p:sp>
      </p:grpSp>
      <p:grpSp>
        <p:nvGrpSpPr>
          <p:cNvPr id="8" name="Group 8"/>
          <p:cNvGrpSpPr/>
          <p:nvPr/>
        </p:nvGrpSpPr>
        <p:grpSpPr>
          <a:xfrm>
            <a:off x="826994" y="1700576"/>
            <a:ext cx="16608327" cy="4555049"/>
            <a:chOff x="0" y="0"/>
            <a:chExt cx="4374210" cy="1199684"/>
          </a:xfrm>
        </p:grpSpPr>
        <p:sp>
          <p:nvSpPr>
            <p:cNvPr id="9" name="Freeform 9"/>
            <p:cNvSpPr/>
            <p:nvPr/>
          </p:nvSpPr>
          <p:spPr>
            <a:xfrm>
              <a:off x="0" y="0"/>
              <a:ext cx="4374210" cy="1199684"/>
            </a:xfrm>
            <a:custGeom>
              <a:avLst/>
              <a:gdLst/>
              <a:ahLst/>
              <a:cxnLst/>
              <a:rect l="l" t="t" r="r" b="b"/>
              <a:pathLst>
                <a:path w="4374210" h="1199684">
                  <a:moveTo>
                    <a:pt x="9323" y="0"/>
                  </a:moveTo>
                  <a:lnTo>
                    <a:pt x="4364887" y="0"/>
                  </a:lnTo>
                  <a:cubicBezTo>
                    <a:pt x="4367359" y="0"/>
                    <a:pt x="4369731" y="982"/>
                    <a:pt x="4371479" y="2731"/>
                  </a:cubicBezTo>
                  <a:cubicBezTo>
                    <a:pt x="4373228" y="4479"/>
                    <a:pt x="4374210" y="6850"/>
                    <a:pt x="4374210" y="9323"/>
                  </a:cubicBezTo>
                  <a:lnTo>
                    <a:pt x="4374210" y="1190361"/>
                  </a:lnTo>
                  <a:cubicBezTo>
                    <a:pt x="4374210" y="1195510"/>
                    <a:pt x="4370036" y="1199684"/>
                    <a:pt x="4364887" y="1199684"/>
                  </a:cubicBezTo>
                  <a:lnTo>
                    <a:pt x="9323" y="1199684"/>
                  </a:lnTo>
                  <a:cubicBezTo>
                    <a:pt x="6850" y="1199684"/>
                    <a:pt x="4479" y="1198702"/>
                    <a:pt x="2731" y="1196953"/>
                  </a:cubicBezTo>
                  <a:cubicBezTo>
                    <a:pt x="982" y="1195205"/>
                    <a:pt x="0" y="1192833"/>
                    <a:pt x="0" y="1190361"/>
                  </a:cubicBezTo>
                  <a:lnTo>
                    <a:pt x="0" y="9323"/>
                  </a:lnTo>
                  <a:cubicBezTo>
                    <a:pt x="0" y="4174"/>
                    <a:pt x="4174" y="0"/>
                    <a:pt x="9323" y="0"/>
                  </a:cubicBezTo>
                  <a:close/>
                </a:path>
              </a:pathLst>
            </a:custGeom>
            <a:solidFill>
              <a:srgbClr val="FFFFFF">
                <a:alpha val="87843"/>
              </a:srgbClr>
            </a:solidFill>
          </p:spPr>
        </p:sp>
        <p:sp>
          <p:nvSpPr>
            <p:cNvPr id="10" name="TextBox 10"/>
            <p:cNvSpPr txBox="1"/>
            <p:nvPr/>
          </p:nvSpPr>
          <p:spPr>
            <a:xfrm>
              <a:off x="0" y="66675"/>
              <a:ext cx="4374210" cy="1133009"/>
            </a:xfrm>
            <a:prstGeom prst="rect">
              <a:avLst/>
            </a:prstGeom>
          </p:spPr>
          <p:txBody>
            <a:bodyPr lIns="50800" tIns="50800" rIns="50800" bIns="50800" rtlCol="0" anchor="ctr"/>
            <a:lstStyle/>
            <a:p>
              <a:pPr algn="ctr">
                <a:lnSpc>
                  <a:spcPts val="4188"/>
                </a:lnSpc>
              </a:pPr>
              <a:endParaRPr/>
            </a:p>
          </p:txBody>
        </p:sp>
      </p:grpSp>
      <p:grpSp>
        <p:nvGrpSpPr>
          <p:cNvPr id="11" name="Group 11"/>
          <p:cNvGrpSpPr/>
          <p:nvPr/>
        </p:nvGrpSpPr>
        <p:grpSpPr>
          <a:xfrm>
            <a:off x="849406" y="6589000"/>
            <a:ext cx="16775766" cy="2937333"/>
            <a:chOff x="0" y="0"/>
            <a:chExt cx="4418309" cy="773619"/>
          </a:xfrm>
        </p:grpSpPr>
        <p:sp>
          <p:nvSpPr>
            <p:cNvPr id="12" name="Freeform 12"/>
            <p:cNvSpPr/>
            <p:nvPr/>
          </p:nvSpPr>
          <p:spPr>
            <a:xfrm>
              <a:off x="0" y="0"/>
              <a:ext cx="4418309" cy="773619"/>
            </a:xfrm>
            <a:custGeom>
              <a:avLst/>
              <a:gdLst/>
              <a:ahLst/>
              <a:cxnLst/>
              <a:rect l="l" t="t" r="r" b="b"/>
              <a:pathLst>
                <a:path w="4418309" h="773619">
                  <a:moveTo>
                    <a:pt x="9230" y="0"/>
                  </a:moveTo>
                  <a:lnTo>
                    <a:pt x="4409079" y="0"/>
                  </a:lnTo>
                  <a:cubicBezTo>
                    <a:pt x="4411526" y="0"/>
                    <a:pt x="4413874" y="972"/>
                    <a:pt x="4415605" y="2703"/>
                  </a:cubicBezTo>
                  <a:cubicBezTo>
                    <a:pt x="4417336" y="4434"/>
                    <a:pt x="4418309" y="6782"/>
                    <a:pt x="4418309" y="9230"/>
                  </a:cubicBezTo>
                  <a:lnTo>
                    <a:pt x="4418309" y="764389"/>
                  </a:lnTo>
                  <a:cubicBezTo>
                    <a:pt x="4418309" y="766837"/>
                    <a:pt x="4417336" y="769184"/>
                    <a:pt x="4415605" y="770915"/>
                  </a:cubicBezTo>
                  <a:cubicBezTo>
                    <a:pt x="4413874" y="772646"/>
                    <a:pt x="4411526" y="773619"/>
                    <a:pt x="4409079" y="773619"/>
                  </a:cubicBezTo>
                  <a:lnTo>
                    <a:pt x="9230" y="773619"/>
                  </a:lnTo>
                  <a:cubicBezTo>
                    <a:pt x="6782" y="773619"/>
                    <a:pt x="4434" y="772646"/>
                    <a:pt x="2703" y="770915"/>
                  </a:cubicBezTo>
                  <a:cubicBezTo>
                    <a:pt x="972" y="769184"/>
                    <a:pt x="0" y="766837"/>
                    <a:pt x="0" y="764389"/>
                  </a:cubicBezTo>
                  <a:lnTo>
                    <a:pt x="0" y="9230"/>
                  </a:lnTo>
                  <a:cubicBezTo>
                    <a:pt x="0" y="6782"/>
                    <a:pt x="972" y="4434"/>
                    <a:pt x="2703" y="2703"/>
                  </a:cubicBezTo>
                  <a:cubicBezTo>
                    <a:pt x="4434" y="972"/>
                    <a:pt x="6782" y="0"/>
                    <a:pt x="9230" y="0"/>
                  </a:cubicBezTo>
                  <a:close/>
                </a:path>
              </a:pathLst>
            </a:custGeom>
            <a:solidFill>
              <a:srgbClr val="FFFFFF">
                <a:alpha val="90980"/>
              </a:srgbClr>
            </a:solidFill>
          </p:spPr>
        </p:sp>
        <p:sp>
          <p:nvSpPr>
            <p:cNvPr id="13" name="TextBox 13"/>
            <p:cNvSpPr txBox="1"/>
            <p:nvPr/>
          </p:nvSpPr>
          <p:spPr>
            <a:xfrm>
              <a:off x="0" y="66675"/>
              <a:ext cx="4418309" cy="706944"/>
            </a:xfrm>
            <a:prstGeom prst="rect">
              <a:avLst/>
            </a:prstGeom>
          </p:spPr>
          <p:txBody>
            <a:bodyPr lIns="50800" tIns="50800" rIns="50800" bIns="50800" rtlCol="0" anchor="ctr"/>
            <a:lstStyle/>
            <a:p>
              <a:pPr algn="ctr">
                <a:lnSpc>
                  <a:spcPts val="4188"/>
                </a:lnSpc>
              </a:pPr>
              <a:endParaRPr/>
            </a:p>
          </p:txBody>
        </p:sp>
      </p:grpSp>
      <p:sp>
        <p:nvSpPr>
          <p:cNvPr id="14" name="Freeform 14"/>
          <p:cNvSpPr/>
          <p:nvPr/>
        </p:nvSpPr>
        <p:spPr>
          <a:xfrm>
            <a:off x="2592590" y="148761"/>
            <a:ext cx="1039542" cy="1333458"/>
          </a:xfrm>
          <a:custGeom>
            <a:avLst/>
            <a:gdLst/>
            <a:ahLst/>
            <a:cxnLst/>
            <a:rect l="l" t="t" r="r" b="b"/>
            <a:pathLst>
              <a:path w="1039542" h="1333458">
                <a:moveTo>
                  <a:pt x="0" y="0"/>
                </a:moveTo>
                <a:lnTo>
                  <a:pt x="1039542" y="0"/>
                </a:lnTo>
                <a:lnTo>
                  <a:pt x="1039542" y="1333458"/>
                </a:lnTo>
                <a:lnTo>
                  <a:pt x="0" y="1333458"/>
                </a:lnTo>
                <a:lnTo>
                  <a:pt x="0" y="0"/>
                </a:lnTo>
                <a:close/>
              </a:path>
            </a:pathLst>
          </a:custGeom>
          <a:blipFill>
            <a:blip r:embed="rId4"/>
            <a:stretch>
              <a:fillRect/>
            </a:stretch>
          </a:blipFill>
        </p:spPr>
      </p:sp>
      <p:sp>
        <p:nvSpPr>
          <p:cNvPr id="15" name="TextBox 15"/>
          <p:cNvSpPr txBox="1"/>
          <p:nvPr/>
        </p:nvSpPr>
        <p:spPr>
          <a:xfrm>
            <a:off x="3884972" y="731339"/>
            <a:ext cx="10974027" cy="500137"/>
          </a:xfrm>
          <a:prstGeom prst="rect">
            <a:avLst/>
          </a:prstGeom>
        </p:spPr>
        <p:txBody>
          <a:bodyPr wrap="square" lIns="0" tIns="0" rIns="0" bIns="0" rtlCol="0" anchor="t">
            <a:spAutoFit/>
          </a:bodyPr>
          <a:lstStyle/>
          <a:p>
            <a:pPr algn="ctr">
              <a:lnSpc>
                <a:spcPts val="3914"/>
              </a:lnSpc>
              <a:spcBef>
                <a:spcPct val="0"/>
              </a:spcBef>
            </a:pPr>
            <a:r>
              <a:rPr lang="en-US" sz="3800" dirty="0" err="1">
                <a:solidFill>
                  <a:srgbClr val="424242"/>
                </a:solidFill>
                <a:latin typeface="Roboto Condensed Bold"/>
              </a:rPr>
              <a:t>Nhiệm</a:t>
            </a:r>
            <a:r>
              <a:rPr lang="en-US" sz="3800" dirty="0">
                <a:solidFill>
                  <a:srgbClr val="424242"/>
                </a:solidFill>
                <a:latin typeface="Roboto Condensed Bold"/>
              </a:rPr>
              <a:t> </a:t>
            </a:r>
            <a:r>
              <a:rPr lang="en-US" sz="3800" dirty="0" err="1">
                <a:solidFill>
                  <a:srgbClr val="424242"/>
                </a:solidFill>
                <a:latin typeface="Roboto Condensed Bold"/>
              </a:rPr>
              <a:t>vụ</a:t>
            </a:r>
            <a:r>
              <a:rPr lang="en-US" sz="3800" dirty="0">
                <a:solidFill>
                  <a:srgbClr val="424242"/>
                </a:solidFill>
                <a:latin typeface="Roboto Condensed Bold"/>
              </a:rPr>
              <a:t>: </a:t>
            </a:r>
            <a:r>
              <a:rPr lang="en-US" sz="3800" dirty="0">
                <a:solidFill>
                  <a:srgbClr val="424242"/>
                </a:solidFill>
                <a:latin typeface="Roboto Condensed"/>
              </a:rPr>
              <a:t>Quan </a:t>
            </a:r>
            <a:r>
              <a:rPr lang="en-US" sz="3800" dirty="0" err="1">
                <a:solidFill>
                  <a:srgbClr val="424242"/>
                </a:solidFill>
                <a:latin typeface="Roboto Condensed"/>
              </a:rPr>
              <a:t>sát</a:t>
            </a:r>
            <a:r>
              <a:rPr lang="en-US" sz="3800" dirty="0">
                <a:solidFill>
                  <a:srgbClr val="424242"/>
                </a:solidFill>
                <a:latin typeface="Roboto Condensed"/>
              </a:rPr>
              <a:t> </a:t>
            </a:r>
            <a:r>
              <a:rPr lang="en-US" sz="3800" dirty="0" err="1">
                <a:solidFill>
                  <a:srgbClr val="424242"/>
                </a:solidFill>
                <a:latin typeface="Roboto Condensed"/>
              </a:rPr>
              <a:t>những</a:t>
            </a:r>
            <a:r>
              <a:rPr lang="en-US" sz="3800" dirty="0">
                <a:solidFill>
                  <a:srgbClr val="424242"/>
                </a:solidFill>
                <a:latin typeface="Roboto Condensed"/>
              </a:rPr>
              <a:t> </a:t>
            </a:r>
            <a:r>
              <a:rPr lang="en-US" sz="3800" dirty="0" err="1">
                <a:solidFill>
                  <a:srgbClr val="424242"/>
                </a:solidFill>
                <a:latin typeface="Roboto Condensed"/>
              </a:rPr>
              <a:t>ví</a:t>
            </a:r>
            <a:r>
              <a:rPr lang="en-US" sz="3800" dirty="0">
                <a:solidFill>
                  <a:srgbClr val="424242"/>
                </a:solidFill>
                <a:latin typeface="Roboto Condensed"/>
              </a:rPr>
              <a:t> </a:t>
            </a:r>
            <a:r>
              <a:rPr lang="en-US" sz="3800" dirty="0" err="1">
                <a:solidFill>
                  <a:srgbClr val="424242"/>
                </a:solidFill>
                <a:latin typeface="Roboto Condensed"/>
              </a:rPr>
              <a:t>dụ</a:t>
            </a:r>
            <a:r>
              <a:rPr lang="en-US" sz="3800" dirty="0">
                <a:solidFill>
                  <a:srgbClr val="424242"/>
                </a:solidFill>
                <a:latin typeface="Roboto Condensed"/>
              </a:rPr>
              <a:t> </a:t>
            </a:r>
            <a:r>
              <a:rPr lang="en-US" sz="3800" dirty="0" err="1">
                <a:solidFill>
                  <a:srgbClr val="424242"/>
                </a:solidFill>
                <a:latin typeface="Roboto Condensed"/>
              </a:rPr>
              <a:t>sau</a:t>
            </a:r>
            <a:r>
              <a:rPr lang="en-US" sz="3800" dirty="0">
                <a:solidFill>
                  <a:srgbClr val="424242"/>
                </a:solidFill>
                <a:latin typeface="Roboto Condensed"/>
              </a:rPr>
              <a:t> </a:t>
            </a:r>
            <a:r>
              <a:rPr lang="en-US" sz="3800" dirty="0" err="1">
                <a:solidFill>
                  <a:srgbClr val="424242"/>
                </a:solidFill>
                <a:latin typeface="Roboto Condensed"/>
              </a:rPr>
              <a:t>và</a:t>
            </a:r>
            <a:r>
              <a:rPr lang="en-US" sz="3800" dirty="0">
                <a:solidFill>
                  <a:srgbClr val="424242"/>
                </a:solidFill>
                <a:latin typeface="Roboto Condensed"/>
              </a:rPr>
              <a:t> </a:t>
            </a:r>
            <a:r>
              <a:rPr lang="en-US" sz="3800" dirty="0" err="1">
                <a:solidFill>
                  <a:srgbClr val="424242"/>
                </a:solidFill>
                <a:latin typeface="Roboto Condensed"/>
              </a:rPr>
              <a:t>trả</a:t>
            </a:r>
            <a:r>
              <a:rPr lang="en-US" sz="3800" dirty="0">
                <a:solidFill>
                  <a:srgbClr val="424242"/>
                </a:solidFill>
                <a:latin typeface="Roboto Condensed"/>
              </a:rPr>
              <a:t> </a:t>
            </a:r>
            <a:r>
              <a:rPr lang="en-US" sz="3800" dirty="0" err="1">
                <a:solidFill>
                  <a:srgbClr val="424242"/>
                </a:solidFill>
                <a:latin typeface="Roboto Condensed"/>
              </a:rPr>
              <a:t>lời</a:t>
            </a:r>
            <a:r>
              <a:rPr lang="en-US" sz="3800" dirty="0">
                <a:solidFill>
                  <a:srgbClr val="424242"/>
                </a:solidFill>
                <a:latin typeface="Roboto Condensed"/>
              </a:rPr>
              <a:t> </a:t>
            </a:r>
            <a:r>
              <a:rPr lang="en-US" sz="3800" dirty="0" err="1">
                <a:solidFill>
                  <a:srgbClr val="424242"/>
                </a:solidFill>
                <a:latin typeface="Roboto Condensed"/>
              </a:rPr>
              <a:t>câu</a:t>
            </a:r>
            <a:r>
              <a:rPr lang="en-US" sz="3800" dirty="0">
                <a:solidFill>
                  <a:srgbClr val="424242"/>
                </a:solidFill>
                <a:latin typeface="Roboto Condensed"/>
              </a:rPr>
              <a:t> </a:t>
            </a:r>
            <a:r>
              <a:rPr lang="en-US" sz="3800" dirty="0" err="1">
                <a:solidFill>
                  <a:srgbClr val="424242"/>
                </a:solidFill>
                <a:latin typeface="Roboto Condensed"/>
              </a:rPr>
              <a:t>hỏi</a:t>
            </a:r>
            <a:r>
              <a:rPr lang="en-US" sz="3800" dirty="0">
                <a:solidFill>
                  <a:srgbClr val="424242"/>
                </a:solidFill>
                <a:latin typeface="Roboto Condensed"/>
              </a:rPr>
              <a:t>:</a:t>
            </a:r>
          </a:p>
        </p:txBody>
      </p:sp>
      <p:sp>
        <p:nvSpPr>
          <p:cNvPr id="16" name="TextBox 16"/>
          <p:cNvSpPr txBox="1"/>
          <p:nvPr/>
        </p:nvSpPr>
        <p:spPr>
          <a:xfrm>
            <a:off x="1198469" y="1836753"/>
            <a:ext cx="16060831" cy="4215003"/>
          </a:xfrm>
          <a:prstGeom prst="rect">
            <a:avLst/>
          </a:prstGeom>
        </p:spPr>
        <p:txBody>
          <a:bodyPr lIns="0" tIns="0" rIns="0" bIns="0" rtlCol="0" anchor="t">
            <a:spAutoFit/>
          </a:bodyPr>
          <a:lstStyle/>
          <a:p>
            <a:pPr algn="just">
              <a:lnSpc>
                <a:spcPts val="3696"/>
              </a:lnSpc>
            </a:pPr>
            <a:r>
              <a:rPr lang="en-US" sz="3300">
                <a:solidFill>
                  <a:srgbClr val="424242"/>
                </a:solidFill>
                <a:latin typeface="Roboto Condensed Bold"/>
              </a:rPr>
              <a:t>Ví dụ 1</a:t>
            </a:r>
            <a:r>
              <a:rPr lang="en-US" sz="3300">
                <a:solidFill>
                  <a:srgbClr val="424242"/>
                </a:solidFill>
                <a:latin typeface="Roboto Condensed"/>
              </a:rPr>
              <a:t>. “Thuyết minh về những giá trị ngoại hạng và giá trị toàn cầu của vịnh Hạ Long tại Hội đồng Di sản thế giới trước khi biểu quyết, ông Giêm Tho-sen (James Thorsell), Giám đốc Tổ chức Bảo tồn Thiên nhiên Quốc tế (IUCN) của Tổ chức Giáo dục, Khoa học và Văn hóa Liên hợp quốc (UNESCO), đã đánh giá vẻ đẹp Hạ Long như sau: “Những ngọn núi đá nhô lên từ mặt nước Hạ Long là một cảnh độc đáo tự nhiên với một sự tuyệt mĩ của thiên nhiên ưu đãi, đặc biệt là các di sản khảo cổ. Nó xứng đáng được bảo quản và ghi vào danh mục Di sản thế giới theo tiêu chuẩn một Di sản thiên nhiên”. </a:t>
            </a:r>
          </a:p>
          <a:p>
            <a:pPr algn="r">
              <a:lnSpc>
                <a:spcPts val="3696"/>
              </a:lnSpc>
            </a:pPr>
            <a:r>
              <a:rPr lang="en-US" sz="3300">
                <a:solidFill>
                  <a:srgbClr val="424242"/>
                </a:solidFill>
                <a:latin typeface="Roboto Condensed"/>
              </a:rPr>
              <a:t>                                        (trích </a:t>
            </a:r>
            <a:r>
              <a:rPr lang="en-US" sz="3300">
                <a:solidFill>
                  <a:srgbClr val="424242"/>
                </a:solidFill>
                <a:latin typeface="Roboto Condensed Bold Italics"/>
              </a:rPr>
              <a:t>Vịnh Hạ Long: một kì quan thiên nhiên độc đáo và tuyệt mĩ,</a:t>
            </a:r>
            <a:r>
              <a:rPr lang="en-US" sz="3300">
                <a:solidFill>
                  <a:srgbClr val="424242"/>
                </a:solidFill>
                <a:latin typeface="Roboto Condensed"/>
              </a:rPr>
              <a:t> SGK Ngữ văn 9, Bộ Cánh Diều, trang 56)</a:t>
            </a:r>
          </a:p>
        </p:txBody>
      </p:sp>
      <p:sp>
        <p:nvSpPr>
          <p:cNvPr id="17" name="TextBox 17"/>
          <p:cNvSpPr txBox="1"/>
          <p:nvPr/>
        </p:nvSpPr>
        <p:spPr>
          <a:xfrm>
            <a:off x="1198469" y="6836650"/>
            <a:ext cx="16236852" cy="2348103"/>
          </a:xfrm>
          <a:prstGeom prst="rect">
            <a:avLst/>
          </a:prstGeom>
        </p:spPr>
        <p:txBody>
          <a:bodyPr lIns="0" tIns="0" rIns="0" bIns="0" rtlCol="0" anchor="t">
            <a:spAutoFit/>
          </a:bodyPr>
          <a:lstStyle/>
          <a:p>
            <a:pPr algn="just">
              <a:lnSpc>
                <a:spcPts val="3696"/>
              </a:lnSpc>
            </a:pPr>
            <a:r>
              <a:rPr lang="en-US" sz="3300">
                <a:solidFill>
                  <a:srgbClr val="000000">
                    <a:alpha val="85882"/>
                  </a:srgbClr>
                </a:solidFill>
                <a:latin typeface="Roboto Condensed Bold"/>
              </a:rPr>
              <a:t>Ví dụ 2.</a:t>
            </a:r>
            <a:r>
              <a:rPr lang="en-US" sz="3300">
                <a:solidFill>
                  <a:srgbClr val="000000">
                    <a:alpha val="85882"/>
                  </a:srgbClr>
                </a:solidFill>
                <a:latin typeface="Roboto Condensed"/>
              </a:rPr>
              <a:t> “Thác nước khổng lồ I-goa-du nằm ở vùng biên giới giữa hai quốc gia Nam Mỹ là Bra-xin (Brazil) và Ác-hen-ti-na (Argentina). Đây là một kì quan thiên nhiên thế giới đã được Tổ chức Bảy kì quan thiên nhiên thế giới mới (NOWC) vinh danh chính thức từ tháng 11-2011”. </a:t>
            </a:r>
          </a:p>
          <a:p>
            <a:pPr algn="r">
              <a:lnSpc>
                <a:spcPts val="3696"/>
              </a:lnSpc>
            </a:pPr>
            <a:r>
              <a:rPr lang="en-US" sz="3300">
                <a:solidFill>
                  <a:srgbClr val="000000">
                    <a:alpha val="85882"/>
                  </a:srgbClr>
                </a:solidFill>
                <a:latin typeface="Roboto Condensed"/>
              </a:rPr>
              <a:t>(trích </a:t>
            </a:r>
            <a:r>
              <a:rPr lang="en-US" sz="3300">
                <a:solidFill>
                  <a:srgbClr val="000000">
                    <a:alpha val="85882"/>
                  </a:srgbClr>
                </a:solidFill>
                <a:latin typeface="Roboto Condensed Bold Italics"/>
              </a:rPr>
              <a:t>Khám phá kì quan thế giới: thác I-goa-du</a:t>
            </a:r>
            <a:r>
              <a:rPr lang="en-US" sz="3300">
                <a:solidFill>
                  <a:srgbClr val="000000">
                    <a:alpha val="85882"/>
                  </a:srgbClr>
                </a:solidFill>
                <a:latin typeface="Roboto Condensed"/>
              </a:rPr>
              <a:t>, </a:t>
            </a:r>
          </a:p>
          <a:p>
            <a:pPr algn="r">
              <a:lnSpc>
                <a:spcPts val="3696"/>
              </a:lnSpc>
            </a:pPr>
            <a:r>
              <a:rPr lang="en-US" sz="3300">
                <a:solidFill>
                  <a:srgbClr val="000000">
                    <a:alpha val="85882"/>
                  </a:srgbClr>
                </a:solidFill>
                <a:latin typeface="Roboto Condensed"/>
              </a:rPr>
              <a:t>SGK Ngữ văn 9, Bộ Cánh Diều, trang 62)</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1893</Words>
  <Application>Microsoft Office PowerPoint</Application>
  <PresentationFormat>Custom</PresentationFormat>
  <Paragraphs>108</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Roboto Condensed Bold Italics</vt:lpstr>
      <vt:lpstr>Cambria Italics</vt:lpstr>
      <vt:lpstr>Roboto Condensed Italics</vt:lpstr>
      <vt:lpstr>Roboto Condensed</vt:lpstr>
      <vt:lpstr>Arial</vt:lpstr>
      <vt:lpstr>Roboto Condensed Bold</vt:lpstr>
      <vt:lpstr>#9Slide03 Arima Madurai Black</vt:lpstr>
      <vt:lpstr>Calibri</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CD9_Bài 3_Thực hành Tiếng Việt</dc:title>
  <dc:creator>DELL</dc:creator>
  <cp:lastModifiedBy>Admin</cp:lastModifiedBy>
  <cp:revision>5</cp:revision>
  <dcterms:created xsi:type="dcterms:W3CDTF">2006-08-16T00:00:00Z</dcterms:created>
  <dcterms:modified xsi:type="dcterms:W3CDTF">2024-12-09T18:03:49Z</dcterms:modified>
  <dc:identifier>DAGHuOX0YYI</dc:identifier>
</cp:coreProperties>
</file>