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346" r:id="rId2"/>
    <p:sldId id="347" r:id="rId3"/>
    <p:sldId id="349" r:id="rId4"/>
    <p:sldId id="350" r:id="rId5"/>
    <p:sldId id="258" r:id="rId6"/>
    <p:sldId id="342" r:id="rId7"/>
    <p:sldId id="280" r:id="rId8"/>
    <p:sldId id="353" r:id="rId9"/>
    <p:sldId id="283" r:id="rId10"/>
    <p:sldId id="354" r:id="rId11"/>
    <p:sldId id="352" r:id="rId12"/>
    <p:sldId id="293" r:id="rId13"/>
    <p:sldId id="355" r:id="rId14"/>
    <p:sldId id="356" r:id="rId15"/>
    <p:sldId id="357" r:id="rId16"/>
    <p:sldId id="296" r:id="rId17"/>
    <p:sldId id="295" r:id="rId18"/>
    <p:sldId id="285" r:id="rId19"/>
    <p:sldId id="286" r:id="rId20"/>
    <p:sldId id="358" r:id="rId21"/>
    <p:sldId id="351" r:id="rId22"/>
    <p:sldId id="359" r:id="rId23"/>
    <p:sldId id="363" r:id="rId24"/>
    <p:sldId id="360" r:id="rId25"/>
    <p:sldId id="364" r:id="rId26"/>
    <p:sldId id="288" r:id="rId27"/>
    <p:sldId id="361" r:id="rId28"/>
    <p:sldId id="365" r:id="rId29"/>
    <p:sldId id="362" r:id="rId30"/>
    <p:sldId id="366" r:id="rId31"/>
    <p:sldId id="367" r:id="rId32"/>
    <p:sldId id="368" r:id="rId33"/>
    <p:sldId id="277" r:id="rId34"/>
    <p:sldId id="343" r:id="rId35"/>
    <p:sldId id="370" r:id="rId36"/>
    <p:sldId id="372" r:id="rId37"/>
    <p:sldId id="373" r:id="rId38"/>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CC"/>
    <a:srgbClr val="00FF00"/>
    <a:srgbClr val="000099"/>
    <a:srgbClr val="2212C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24"/>
    <p:restoredTop sz="94818"/>
  </p:normalViewPr>
  <p:slideViewPr>
    <p:cSldViewPr snapToGrid="0" snapToObjects="1">
      <p:cViewPr varScale="1">
        <p:scale>
          <a:sx n="70" d="100"/>
          <a:sy n="70" d="100"/>
        </p:scale>
        <p:origin x="462"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0A8AF2-311A-4617-AB56-EF148FABB940}" type="datetimeFigureOut">
              <a:rPr lang="en-US" smtClean="0"/>
              <a:t>10/22/2024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3BD15D-4804-4150-8DD3-F7199ADCF562}" type="slidenum">
              <a:rPr lang="en-US" smtClean="0"/>
              <a:t>‹#›</a:t>
            </a:fld>
            <a:endParaRPr lang="en-US"/>
          </a:p>
        </p:txBody>
      </p:sp>
    </p:spTree>
    <p:extLst>
      <p:ext uri="{BB962C8B-B14F-4D97-AF65-F5344CB8AC3E}">
        <p14:creationId xmlns:p14="http://schemas.microsoft.com/office/powerpoint/2010/main" val="2235973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b1368316cc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b1368316cc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err="1" smtClean="0">
                <a:solidFill>
                  <a:srgbClr val="000000"/>
                </a:solidFill>
                <a:effectLst/>
                <a:latin typeface="Arial"/>
                <a:ea typeface="Arial"/>
                <a:cs typeface="Arial"/>
                <a:sym typeface="Arial"/>
              </a:rPr>
              <a:t>Đây</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là</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lễ</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hội</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gì</a:t>
            </a:r>
            <a:r>
              <a:rPr lang="en-US" sz="1100" b="0" i="0" u="none" strike="noStrike" cap="none" dirty="0" smtClean="0">
                <a:solidFill>
                  <a:srgbClr val="000000"/>
                </a:solidFill>
                <a:effectLst/>
                <a:latin typeface="Arial"/>
                <a:ea typeface="Arial"/>
                <a:cs typeface="Arial"/>
                <a:sym typeface="Arial"/>
              </a:rPr>
              <a:t> ở </a:t>
            </a:r>
            <a:r>
              <a:rPr lang="en-US" sz="1100" b="0" i="0" u="none" strike="noStrike" cap="none" dirty="0" err="1" smtClean="0">
                <a:solidFill>
                  <a:srgbClr val="000000"/>
                </a:solidFill>
                <a:effectLst/>
                <a:latin typeface="Arial"/>
                <a:ea typeface="Arial"/>
                <a:cs typeface="Arial"/>
                <a:sym typeface="Arial"/>
              </a:rPr>
              <a:t>Ấn</a:t>
            </a:r>
            <a:r>
              <a:rPr lang="en-US" sz="1100" b="0" i="0" u="none" strike="noStrike" cap="none" dirty="0" smtClean="0">
                <a:solidFill>
                  <a:srgbClr val="000000"/>
                </a:solidFill>
                <a:effectLst/>
                <a:latin typeface="Arial"/>
                <a:ea typeface="Arial"/>
                <a:cs typeface="Arial"/>
                <a:sym typeface="Arial"/>
              </a:rPr>
              <a:t> </a:t>
            </a:r>
            <a:r>
              <a:rPr lang="en-US" sz="1100" b="0" i="0" u="none" strike="noStrike" cap="none" dirty="0" err="1" smtClean="0">
                <a:solidFill>
                  <a:srgbClr val="000000"/>
                </a:solidFill>
                <a:effectLst/>
                <a:latin typeface="Arial"/>
                <a:ea typeface="Arial"/>
                <a:cs typeface="Arial"/>
                <a:sym typeface="Arial"/>
              </a:rPr>
              <a:t>Độ</a:t>
            </a:r>
            <a:r>
              <a:rPr lang="en-US" sz="1100" b="0" i="0" u="none" strike="noStrike" cap="none" dirty="0" smtClean="0">
                <a:solidFill>
                  <a:srgbClr val="000000"/>
                </a:solidFill>
                <a:effectLst/>
                <a:latin typeface="Arial"/>
                <a:ea typeface="Arial"/>
                <a:cs typeface="Arial"/>
                <a:sym typeface="Arial"/>
              </a:rPr>
              <a:t>?</a:t>
            </a:r>
          </a:p>
          <a:p>
            <a:pPr algn="just"/>
            <a:r>
              <a:rPr lang="en-US" sz="1200" dirty="0" smtClean="0">
                <a:latin typeface="Times New Roman" panose="02020603050405020304" pitchFamily="18" charset="0"/>
                <a:ea typeface="Calibri" panose="020F0502020204030204" pitchFamily="34" charset="0"/>
              </a:rPr>
              <a:t>(</a:t>
            </a:r>
            <a:r>
              <a:rPr lang="en-US" sz="1200" dirty="0" err="1" smtClean="0">
                <a:latin typeface="Times New Roman" panose="02020603050405020304" pitchFamily="18" charset="0"/>
                <a:ea typeface="Calibri" panose="020F0502020204030204" pitchFamily="34" charset="0"/>
              </a:rPr>
              <a:t>Tắm</a:t>
            </a:r>
            <a:r>
              <a:rPr lang="en-US" sz="1200" dirty="0" smtClean="0">
                <a:latin typeface="Times New Roman" panose="02020603050405020304" pitchFamily="18" charset="0"/>
                <a:ea typeface="Calibri" panose="020F0502020204030204" pitchFamily="34" charset="0"/>
              </a:rPr>
              <a:t> </a:t>
            </a:r>
            <a:r>
              <a:rPr lang="en-US" sz="1200" dirty="0" err="1" smtClean="0">
                <a:latin typeface="Times New Roman" panose="02020603050405020304" pitchFamily="18" charset="0"/>
                <a:ea typeface="Calibri" panose="020F0502020204030204" pitchFamily="34" charset="0"/>
              </a:rPr>
              <a:t>nước</a:t>
            </a:r>
            <a:r>
              <a:rPr lang="en-US" sz="1200" dirty="0" smtClean="0">
                <a:latin typeface="Times New Roman" panose="02020603050405020304" pitchFamily="18" charset="0"/>
                <a:ea typeface="Calibri" panose="020F0502020204030204" pitchFamily="34" charset="0"/>
              </a:rPr>
              <a:t> </a:t>
            </a:r>
            <a:r>
              <a:rPr lang="en-US" sz="1200" dirty="0" err="1" smtClean="0">
                <a:latin typeface="Times New Roman" panose="02020603050405020304" pitchFamily="18" charset="0"/>
                <a:ea typeface="Calibri" panose="020F0502020204030204" pitchFamily="34" charset="0"/>
              </a:rPr>
              <a:t>sông</a:t>
            </a:r>
            <a:r>
              <a:rPr lang="en-US" sz="1200" dirty="0" smtClean="0">
                <a:latin typeface="Times New Roman" panose="02020603050405020304" pitchFamily="18" charset="0"/>
                <a:ea typeface="Calibri" panose="020F0502020204030204" pitchFamily="34" charset="0"/>
              </a:rPr>
              <a:t> </a:t>
            </a:r>
            <a:r>
              <a:rPr lang="en-US" sz="1200" dirty="0" err="1" smtClean="0">
                <a:latin typeface="Times New Roman" panose="02020603050405020304" pitchFamily="18" charset="0"/>
                <a:ea typeface="Calibri" panose="020F0502020204030204" pitchFamily="34" charset="0"/>
              </a:rPr>
              <a:t>Hằng</a:t>
            </a:r>
            <a:r>
              <a:rPr lang="en-US" sz="1200" dirty="0" smtClean="0">
                <a:latin typeface="Times New Roman" panose="02020603050405020304" pitchFamily="18" charset="0"/>
                <a:ea typeface="Calibri" panose="020F0502020204030204" pitchFamily="34" charset="0"/>
              </a:rPr>
              <a:t> </a:t>
            </a:r>
            <a:r>
              <a:rPr lang="en-US" sz="1200" dirty="0" err="1" smtClean="0">
                <a:latin typeface="Times New Roman" panose="02020603050405020304" pitchFamily="18" charset="0"/>
                <a:ea typeface="Calibri" panose="020F0502020204030204" pitchFamily="34" charset="0"/>
              </a:rPr>
              <a:t>là</a:t>
            </a:r>
            <a:r>
              <a:rPr lang="en-US" sz="1200" dirty="0" smtClean="0">
                <a:latin typeface="Times New Roman" panose="02020603050405020304" pitchFamily="18" charset="0"/>
                <a:ea typeface="Calibri" panose="020F0502020204030204" pitchFamily="34" charset="0"/>
              </a:rPr>
              <a:t> </a:t>
            </a:r>
            <a:r>
              <a:rPr lang="en-US" sz="1200" dirty="0" err="1" smtClean="0">
                <a:latin typeface="Times New Roman" panose="02020603050405020304" pitchFamily="18" charset="0"/>
                <a:ea typeface="Calibri" panose="020F0502020204030204" pitchFamily="34" charset="0"/>
              </a:rPr>
              <a:t>một</a:t>
            </a:r>
            <a:r>
              <a:rPr lang="en-US" sz="1200" dirty="0" smtClean="0">
                <a:latin typeface="Times New Roman" panose="02020603050405020304" pitchFamily="18" charset="0"/>
                <a:ea typeface="Calibri" panose="020F0502020204030204" pitchFamily="34" charset="0"/>
              </a:rPr>
              <a:t> </a:t>
            </a:r>
            <a:r>
              <a:rPr lang="en-US" sz="1200" dirty="0" err="1" smtClean="0">
                <a:latin typeface="Times New Roman" panose="02020603050405020304" pitchFamily="18" charset="0"/>
                <a:ea typeface="Calibri" panose="020F0502020204030204" pitchFamily="34" charset="0"/>
              </a:rPr>
              <a:t>trong</a:t>
            </a:r>
            <a:r>
              <a:rPr lang="en-US" sz="1200" dirty="0" smtClean="0">
                <a:latin typeface="Times New Roman" panose="02020603050405020304" pitchFamily="18" charset="0"/>
                <a:ea typeface="Calibri" panose="020F0502020204030204" pitchFamily="34" charset="0"/>
              </a:rPr>
              <a:t> </a:t>
            </a:r>
            <a:r>
              <a:rPr lang="en-US" sz="1200" dirty="0" err="1" smtClean="0">
                <a:latin typeface="Times New Roman" panose="02020603050405020304" pitchFamily="18" charset="0"/>
                <a:ea typeface="Calibri" panose="020F0502020204030204" pitchFamily="34" charset="0"/>
              </a:rPr>
              <a:t>những</a:t>
            </a:r>
            <a:r>
              <a:rPr lang="en-US" sz="1200" dirty="0" smtClean="0">
                <a:latin typeface="Times New Roman" panose="02020603050405020304" pitchFamily="18" charset="0"/>
                <a:ea typeface="Calibri" panose="020F0502020204030204" pitchFamily="34" charset="0"/>
              </a:rPr>
              <a:t> </a:t>
            </a:r>
            <a:r>
              <a:rPr lang="en-US" sz="1200" dirty="0" err="1" smtClean="0">
                <a:latin typeface="Times New Roman" panose="02020603050405020304" pitchFamily="18" charset="0"/>
                <a:ea typeface="Calibri" panose="020F0502020204030204" pitchFamily="34" charset="0"/>
              </a:rPr>
              <a:t>lễ</a:t>
            </a:r>
            <a:r>
              <a:rPr lang="en-US" sz="1200" dirty="0" smtClean="0">
                <a:latin typeface="Times New Roman" panose="02020603050405020304" pitchFamily="18" charset="0"/>
                <a:ea typeface="Calibri" panose="020F0502020204030204" pitchFamily="34" charset="0"/>
              </a:rPr>
              <a:t> </a:t>
            </a:r>
            <a:r>
              <a:rPr lang="en-US" sz="1200" dirty="0" err="1" smtClean="0">
                <a:latin typeface="Times New Roman" panose="02020603050405020304" pitchFamily="18" charset="0"/>
                <a:ea typeface="Calibri" panose="020F0502020204030204" pitchFamily="34" charset="0"/>
              </a:rPr>
              <a:t>hội</a:t>
            </a:r>
            <a:r>
              <a:rPr lang="en-US" sz="1200" dirty="0" smtClean="0">
                <a:latin typeface="Times New Roman" panose="02020603050405020304" pitchFamily="18" charset="0"/>
                <a:ea typeface="Calibri" panose="020F0502020204030204" pitchFamily="34" charset="0"/>
              </a:rPr>
              <a:t> </a:t>
            </a:r>
            <a:r>
              <a:rPr lang="en-US" sz="1200" dirty="0" err="1" smtClean="0">
                <a:latin typeface="Times New Roman" panose="02020603050405020304" pitchFamily="18" charset="0"/>
                <a:ea typeface="Calibri" panose="020F0502020204030204" pitchFamily="34" charset="0"/>
              </a:rPr>
              <a:t>tôn</a:t>
            </a:r>
            <a:r>
              <a:rPr lang="en-US" sz="1200" dirty="0" smtClean="0">
                <a:latin typeface="Times New Roman" panose="02020603050405020304" pitchFamily="18" charset="0"/>
                <a:ea typeface="Calibri" panose="020F0502020204030204" pitchFamily="34" charset="0"/>
              </a:rPr>
              <a:t> </a:t>
            </a:r>
            <a:r>
              <a:rPr lang="en-US" sz="1200" dirty="0" err="1" smtClean="0">
                <a:latin typeface="Times New Roman" panose="02020603050405020304" pitchFamily="18" charset="0"/>
                <a:ea typeface="Calibri" panose="020F0502020204030204" pitchFamily="34" charset="0"/>
              </a:rPr>
              <a:t>giáo</a:t>
            </a:r>
            <a:r>
              <a:rPr lang="en-US" sz="1200" dirty="0" smtClean="0">
                <a:latin typeface="Times New Roman" panose="02020603050405020304" pitchFamily="18" charset="0"/>
                <a:ea typeface="Calibri" panose="020F0502020204030204" pitchFamily="34" charset="0"/>
              </a:rPr>
              <a:t> </a:t>
            </a:r>
            <a:r>
              <a:rPr lang="en-US" sz="1200" dirty="0" err="1" smtClean="0">
                <a:latin typeface="Times New Roman" panose="02020603050405020304" pitchFamily="18" charset="0"/>
                <a:ea typeface="Calibri" panose="020F0502020204030204" pitchFamily="34" charset="0"/>
              </a:rPr>
              <a:t>cổ</a:t>
            </a:r>
            <a:r>
              <a:rPr lang="en-US" sz="1200" dirty="0" smtClean="0">
                <a:latin typeface="Times New Roman" panose="02020603050405020304" pitchFamily="18" charset="0"/>
                <a:ea typeface="Calibri" panose="020F0502020204030204" pitchFamily="34" charset="0"/>
              </a:rPr>
              <a:t> </a:t>
            </a:r>
            <a:r>
              <a:rPr lang="en-US" sz="1200" dirty="0" err="1" smtClean="0">
                <a:latin typeface="Times New Roman" panose="02020603050405020304" pitchFamily="18" charset="0"/>
                <a:ea typeface="Calibri" panose="020F0502020204030204" pitchFamily="34" charset="0"/>
              </a:rPr>
              <a:t>và</a:t>
            </a:r>
            <a:r>
              <a:rPr lang="en-US" sz="1200" dirty="0" smtClean="0">
                <a:latin typeface="Times New Roman" panose="02020603050405020304" pitchFamily="18" charset="0"/>
                <a:ea typeface="Calibri" panose="020F0502020204030204" pitchFamily="34" charset="0"/>
              </a:rPr>
              <a:t> </a:t>
            </a:r>
            <a:r>
              <a:rPr lang="en-US" sz="1200" dirty="0" err="1" smtClean="0">
                <a:latin typeface="Times New Roman" panose="02020603050405020304" pitchFamily="18" charset="0"/>
                <a:ea typeface="Calibri" panose="020F0502020204030204" pitchFamily="34" charset="0"/>
              </a:rPr>
              <a:t>lớn</a:t>
            </a:r>
            <a:r>
              <a:rPr lang="en-US" sz="1200" dirty="0" smtClean="0">
                <a:latin typeface="Times New Roman" panose="02020603050405020304" pitchFamily="18" charset="0"/>
                <a:ea typeface="Calibri" panose="020F0502020204030204" pitchFamily="34" charset="0"/>
              </a:rPr>
              <a:t> </a:t>
            </a:r>
            <a:r>
              <a:rPr lang="en-US" sz="1200" dirty="0" err="1" smtClean="0">
                <a:latin typeface="Times New Roman" panose="02020603050405020304" pitchFamily="18" charset="0"/>
                <a:ea typeface="Calibri" panose="020F0502020204030204" pitchFamily="34" charset="0"/>
              </a:rPr>
              <a:t>nhất</a:t>
            </a:r>
            <a:r>
              <a:rPr lang="en-US" sz="1200" dirty="0" smtClean="0">
                <a:latin typeface="Times New Roman" panose="02020603050405020304" pitchFamily="18" charset="0"/>
                <a:ea typeface="Calibri" panose="020F0502020204030204" pitchFamily="34" charset="0"/>
              </a:rPr>
              <a:t> </a:t>
            </a:r>
            <a:r>
              <a:rPr lang="en-US" sz="1200" dirty="0" err="1" smtClean="0">
                <a:latin typeface="Times New Roman" panose="02020603050405020304" pitchFamily="18" charset="0"/>
                <a:ea typeface="Calibri" panose="020F0502020204030204" pitchFamily="34" charset="0"/>
              </a:rPr>
              <a:t>thế</a:t>
            </a:r>
            <a:r>
              <a:rPr lang="en-US" sz="1200" dirty="0" smtClean="0">
                <a:latin typeface="Times New Roman" panose="02020603050405020304" pitchFamily="18" charset="0"/>
                <a:ea typeface="Calibri" panose="020F0502020204030204" pitchFamily="34" charset="0"/>
              </a:rPr>
              <a:t> </a:t>
            </a:r>
            <a:r>
              <a:rPr lang="en-US" sz="1200" dirty="0" err="1" smtClean="0">
                <a:latin typeface="Times New Roman" panose="02020603050405020304" pitchFamily="18" charset="0"/>
                <a:ea typeface="Calibri" panose="020F0502020204030204" pitchFamily="34" charset="0"/>
              </a:rPr>
              <a:t>giới</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vẫn</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được</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duy</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trì</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cho</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đến</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ngày</a:t>
            </a:r>
            <a:r>
              <a:rPr lang="en-US" sz="1200" dirty="0" smtClean="0">
                <a:latin typeface="Times New Roman" panose="02020603050405020304" pitchFamily="18" charset="0"/>
                <a:ea typeface="Arial" panose="020B0604020202020204" pitchFamily="34" charset="0"/>
              </a:rPr>
              <a:t> nay</a:t>
            </a:r>
            <a:r>
              <a:rPr lang="en-US" sz="1200" dirty="0" smtClean="0">
                <a:latin typeface="Times New Roman" panose="02020603050405020304" pitchFamily="18" charset="0"/>
                <a:ea typeface="Calibri" panose="020F0502020204030204" pitchFamily="34" charset="0"/>
              </a:rPr>
              <a:t>. </a:t>
            </a:r>
            <a:r>
              <a:rPr lang="en-US" sz="1200" dirty="0" err="1" smtClean="0">
                <a:latin typeface="Times New Roman" panose="02020603050405020304" pitchFamily="18" charset="0"/>
                <a:ea typeface="Calibri" panose="020F0502020204030204" pitchFamily="34" charset="0"/>
              </a:rPr>
              <a:t>Tín</a:t>
            </a:r>
            <a:r>
              <a:rPr lang="en-US" sz="1200" dirty="0" smtClean="0">
                <a:latin typeface="Times New Roman" panose="02020603050405020304" pitchFamily="18" charset="0"/>
                <a:ea typeface="Calibri" panose="020F0502020204030204" pitchFamily="34" charset="0"/>
              </a:rPr>
              <a:t> </a:t>
            </a:r>
            <a:r>
              <a:rPr lang="en-US" sz="1200" dirty="0" err="1" smtClean="0">
                <a:latin typeface="Times New Roman" panose="02020603050405020304" pitchFamily="18" charset="0"/>
                <a:ea typeface="Calibri" panose="020F0502020204030204" pitchFamily="34" charset="0"/>
              </a:rPr>
              <a:t>đồ</a:t>
            </a:r>
            <a:r>
              <a:rPr lang="en-US" sz="1200" dirty="0" smtClean="0">
                <a:latin typeface="Times New Roman" panose="02020603050405020304" pitchFamily="18" charset="0"/>
                <a:ea typeface="Calibri" panose="020F0502020204030204" pitchFamily="34" charset="0"/>
              </a:rPr>
              <a:t> </a:t>
            </a:r>
            <a:r>
              <a:rPr lang="en-US" sz="1200" dirty="0" err="1" smtClean="0">
                <a:latin typeface="Times New Roman" panose="02020603050405020304" pitchFamily="18" charset="0"/>
                <a:ea typeface="Calibri" panose="020F0502020204030204" pitchFamily="34" charset="0"/>
              </a:rPr>
              <a:t>Ấn</a:t>
            </a:r>
            <a:r>
              <a:rPr lang="en-US" sz="1200" dirty="0" smtClean="0">
                <a:latin typeface="Times New Roman" panose="02020603050405020304" pitchFamily="18" charset="0"/>
                <a:ea typeface="Calibri" panose="020F0502020204030204" pitchFamily="34" charset="0"/>
              </a:rPr>
              <a:t> </a:t>
            </a:r>
            <a:r>
              <a:rPr lang="en-US" sz="1200" dirty="0" err="1" smtClean="0">
                <a:latin typeface="Times New Roman" panose="02020603050405020304" pitchFamily="18" charset="0"/>
                <a:ea typeface="Calibri" panose="020F0502020204030204" pitchFamily="34" charset="0"/>
              </a:rPr>
              <a:t>Độ</a:t>
            </a:r>
            <a:r>
              <a:rPr lang="en-US" sz="1200" dirty="0" smtClean="0">
                <a:latin typeface="Times New Roman" panose="02020603050405020304" pitchFamily="18" charset="0"/>
                <a:ea typeface="Calibri" panose="020F0502020204030204" pitchFamily="34" charset="0"/>
              </a:rPr>
              <a:t> </a:t>
            </a:r>
            <a:r>
              <a:rPr lang="en-US" sz="1200" dirty="0" err="1" smtClean="0">
                <a:latin typeface="Times New Roman" panose="02020603050405020304" pitchFamily="18" charset="0"/>
                <a:ea typeface="Calibri" panose="020F0502020204030204" pitchFamily="34" charset="0"/>
              </a:rPr>
              <a:t>giáo</a:t>
            </a:r>
            <a:r>
              <a:rPr lang="en-US" sz="1200" dirty="0" smtClean="0">
                <a:latin typeface="Times New Roman" panose="02020603050405020304" pitchFamily="18" charset="0"/>
                <a:ea typeface="Calibri" panose="020F0502020204030204" pitchFamily="34" charset="0"/>
              </a:rPr>
              <a:t> tin </a:t>
            </a:r>
            <a:r>
              <a:rPr lang="en-US" sz="1200" dirty="0" err="1" smtClean="0">
                <a:latin typeface="Times New Roman" panose="02020603050405020304" pitchFamily="18" charset="0"/>
                <a:ea typeface="Calibri" panose="020F0502020204030204" pitchFamily="34" charset="0"/>
              </a:rPr>
              <a:t>tưởng</a:t>
            </a:r>
            <a:r>
              <a:rPr lang="en-US" sz="1200" dirty="0" smtClean="0">
                <a:latin typeface="Times New Roman" panose="02020603050405020304" pitchFamily="18" charset="0"/>
                <a:ea typeface="Calibri" panose="020F0502020204030204" pitchFamily="34" charset="0"/>
              </a:rPr>
              <a:t> </a:t>
            </a:r>
            <a:r>
              <a:rPr lang="en-US" sz="1200" dirty="0" err="1" smtClean="0">
                <a:latin typeface="Times New Roman" panose="02020603050405020304" pitchFamily="18" charset="0"/>
                <a:ea typeface="Calibri" panose="020F0502020204030204" pitchFamily="34" charset="0"/>
              </a:rPr>
              <a:t>nước</a:t>
            </a:r>
            <a:r>
              <a:rPr lang="en-US" sz="1200" dirty="0" smtClean="0">
                <a:latin typeface="Times New Roman" panose="02020603050405020304" pitchFamily="18" charset="0"/>
                <a:ea typeface="Calibri" panose="020F0502020204030204" pitchFamily="34" charset="0"/>
              </a:rPr>
              <a:t> ở </a:t>
            </a:r>
            <a:r>
              <a:rPr lang="en-US" sz="1200" dirty="0" err="1" smtClean="0">
                <a:latin typeface="Times New Roman" panose="02020603050405020304" pitchFamily="18" charset="0"/>
                <a:ea typeface="Calibri" panose="020F0502020204030204" pitchFamily="34" charset="0"/>
              </a:rPr>
              <a:t>sông</a:t>
            </a:r>
            <a:r>
              <a:rPr lang="en-US" sz="1200" dirty="0" smtClean="0">
                <a:latin typeface="Times New Roman" panose="02020603050405020304" pitchFamily="18" charset="0"/>
                <a:ea typeface="Calibri" panose="020F0502020204030204" pitchFamily="34" charset="0"/>
              </a:rPr>
              <a:t> </a:t>
            </a:r>
            <a:r>
              <a:rPr lang="en-US" sz="1200" dirty="0" err="1" smtClean="0">
                <a:latin typeface="Times New Roman" panose="02020603050405020304" pitchFamily="18" charset="0"/>
                <a:ea typeface="Calibri" panose="020F0502020204030204" pitchFamily="34" charset="0"/>
              </a:rPr>
              <a:t>Hằng</a:t>
            </a:r>
            <a:r>
              <a:rPr lang="en-US" sz="1200" dirty="0" smtClean="0">
                <a:latin typeface="Times New Roman" panose="02020603050405020304" pitchFamily="18" charset="0"/>
                <a:ea typeface="Calibri" panose="020F0502020204030204" pitchFamily="34" charset="0"/>
              </a:rPr>
              <a:t> (</a:t>
            </a:r>
            <a:r>
              <a:rPr lang="en-US" sz="1200" dirty="0" err="1" smtClean="0">
                <a:latin typeface="Times New Roman" panose="02020603050405020304" pitchFamily="18" charset="0"/>
                <a:ea typeface="Calibri" panose="020F0502020204030204" pitchFamily="34" charset="0"/>
              </a:rPr>
              <a:t>sông</a:t>
            </a:r>
            <a:r>
              <a:rPr lang="en-US" sz="1200" dirty="0" smtClean="0">
                <a:latin typeface="Times New Roman" panose="02020603050405020304" pitchFamily="18" charset="0"/>
                <a:ea typeface="Calibri" panose="020F0502020204030204" pitchFamily="34" charset="0"/>
              </a:rPr>
              <a:t> </a:t>
            </a:r>
            <a:r>
              <a:rPr lang="en-US" sz="1200" dirty="0" err="1" smtClean="0">
                <a:latin typeface="Times New Roman" panose="02020603050405020304" pitchFamily="18" charset="0"/>
                <a:ea typeface="Calibri" panose="020F0502020204030204" pitchFamily="34" charset="0"/>
              </a:rPr>
              <a:t>Mẹ</a:t>
            </a:r>
            <a:r>
              <a:rPr lang="en-US" sz="1200" dirty="0" smtClean="0">
                <a:latin typeface="Times New Roman" panose="02020603050405020304" pitchFamily="18" charset="0"/>
                <a:ea typeface="Calibri" panose="020F0502020204030204" pitchFamily="34" charset="0"/>
              </a:rPr>
              <a:t>) </a:t>
            </a:r>
            <a:r>
              <a:rPr lang="en-US" sz="1200" dirty="0" err="1" smtClean="0">
                <a:latin typeface="Times New Roman" panose="02020603050405020304" pitchFamily="18" charset="0"/>
                <a:ea typeface="Calibri" panose="020F0502020204030204" pitchFamily="34" charset="0"/>
              </a:rPr>
              <a:t>linh</a:t>
            </a:r>
            <a:r>
              <a:rPr lang="en-US" sz="1200" dirty="0" smtClean="0">
                <a:latin typeface="Times New Roman" panose="02020603050405020304" pitchFamily="18" charset="0"/>
                <a:ea typeface="Calibri" panose="020F0502020204030204" pitchFamily="34" charset="0"/>
              </a:rPr>
              <a:t> </a:t>
            </a:r>
            <a:r>
              <a:rPr lang="en-US" sz="1200" dirty="0" err="1" smtClean="0">
                <a:latin typeface="Times New Roman" panose="02020603050405020304" pitchFamily="18" charset="0"/>
                <a:ea typeface="Calibri" panose="020F0502020204030204" pitchFamily="34" charset="0"/>
              </a:rPr>
              <a:t>thiêng</a:t>
            </a:r>
            <a:r>
              <a:rPr lang="en-US" sz="1200" dirty="0" smtClean="0">
                <a:latin typeface="Times New Roman" panose="02020603050405020304" pitchFamily="18" charset="0"/>
                <a:ea typeface="Calibri" panose="020F0502020204030204" pitchFamily="34" charset="0"/>
              </a:rPr>
              <a:t> </a:t>
            </a:r>
            <a:r>
              <a:rPr lang="en-US" sz="1200" dirty="0" err="1" smtClean="0">
                <a:latin typeface="Times New Roman" panose="02020603050405020304" pitchFamily="18" charset="0"/>
                <a:ea typeface="Calibri" panose="020F0502020204030204" pitchFamily="34" charset="0"/>
              </a:rPr>
              <a:t>sẽ</a:t>
            </a:r>
            <a:r>
              <a:rPr lang="en-US" sz="1200" dirty="0" smtClean="0">
                <a:latin typeface="Times New Roman" panose="02020603050405020304" pitchFamily="18" charset="0"/>
                <a:ea typeface="Calibri" panose="020F0502020204030204" pitchFamily="34" charset="0"/>
              </a:rPr>
              <a:t> </a:t>
            </a:r>
            <a:r>
              <a:rPr lang="en-US" sz="1200" dirty="0" err="1" smtClean="0">
                <a:latin typeface="Times New Roman" panose="02020603050405020304" pitchFamily="18" charset="0"/>
                <a:ea typeface="Calibri" panose="020F0502020204030204" pitchFamily="34" charset="0"/>
              </a:rPr>
              <a:t>tẩy</a:t>
            </a:r>
            <a:r>
              <a:rPr lang="en-US" sz="1200" dirty="0" smtClean="0">
                <a:latin typeface="Times New Roman" panose="02020603050405020304" pitchFamily="18" charset="0"/>
                <a:ea typeface="Calibri" panose="020F0502020204030204" pitchFamily="34" charset="0"/>
              </a:rPr>
              <a:t> </a:t>
            </a:r>
            <a:r>
              <a:rPr lang="en-US" sz="1200" dirty="0" err="1" smtClean="0">
                <a:latin typeface="Times New Roman" panose="02020603050405020304" pitchFamily="18" charset="0"/>
                <a:ea typeface="Calibri" panose="020F0502020204030204" pitchFamily="34" charset="0"/>
              </a:rPr>
              <a:t>rửa</a:t>
            </a:r>
            <a:r>
              <a:rPr lang="en-US" sz="1200" dirty="0" smtClean="0">
                <a:latin typeface="Times New Roman" panose="02020603050405020304" pitchFamily="18" charset="0"/>
                <a:ea typeface="Calibri" panose="020F0502020204030204" pitchFamily="34" charset="0"/>
              </a:rPr>
              <a:t> </a:t>
            </a:r>
            <a:r>
              <a:rPr lang="en-US" sz="1200" dirty="0" err="1" smtClean="0">
                <a:latin typeface="Times New Roman" panose="02020603050405020304" pitchFamily="18" charset="0"/>
                <a:ea typeface="Calibri" panose="020F0502020204030204" pitchFamily="34" charset="0"/>
              </a:rPr>
              <a:t>mọi</a:t>
            </a:r>
            <a:r>
              <a:rPr lang="en-US" sz="1200" dirty="0" smtClean="0">
                <a:latin typeface="Times New Roman" panose="02020603050405020304" pitchFamily="18" charset="0"/>
                <a:ea typeface="Calibri" panose="020F0502020204030204" pitchFamily="34" charset="0"/>
              </a:rPr>
              <a:t> </a:t>
            </a:r>
            <a:r>
              <a:rPr lang="en-US" sz="1200" dirty="0" err="1" smtClean="0">
                <a:latin typeface="Times New Roman" panose="02020603050405020304" pitchFamily="18" charset="0"/>
                <a:ea typeface="Calibri" panose="020F0502020204030204" pitchFamily="34" charset="0"/>
              </a:rPr>
              <a:t>tội</a:t>
            </a:r>
            <a:r>
              <a:rPr lang="en-US" sz="1200" dirty="0" smtClean="0">
                <a:latin typeface="Times New Roman" panose="02020603050405020304" pitchFamily="18" charset="0"/>
                <a:ea typeface="Calibri" panose="020F0502020204030204" pitchFamily="34" charset="0"/>
              </a:rPr>
              <a:t> </a:t>
            </a:r>
            <a:r>
              <a:rPr lang="en-US" sz="1200" dirty="0" err="1" smtClean="0">
                <a:latin typeface="Times New Roman" panose="02020603050405020304" pitchFamily="18" charset="0"/>
                <a:ea typeface="Calibri" panose="020F0502020204030204" pitchFamily="34" charset="0"/>
              </a:rPr>
              <a:t>lỗi</a:t>
            </a:r>
            <a:r>
              <a:rPr lang="en-US" sz="1200" dirty="0" smtClean="0">
                <a:latin typeface="Times New Roman" panose="02020603050405020304" pitchFamily="18" charset="0"/>
                <a:ea typeface="Calibri" panose="020F0502020204030204" pitchFamily="34" charset="0"/>
              </a:rPr>
              <a:t> </a:t>
            </a:r>
            <a:r>
              <a:rPr lang="en-US" sz="1200" dirty="0" err="1" smtClean="0">
                <a:latin typeface="Times New Roman" panose="02020603050405020304" pitchFamily="18" charset="0"/>
                <a:ea typeface="Calibri" panose="020F0502020204030204" pitchFamily="34" charset="0"/>
              </a:rPr>
              <a:t>của</a:t>
            </a:r>
            <a:r>
              <a:rPr lang="en-US" sz="1200" dirty="0" smtClean="0">
                <a:latin typeface="Times New Roman" panose="02020603050405020304" pitchFamily="18" charset="0"/>
                <a:ea typeface="Calibri" panose="020F0502020204030204" pitchFamily="34" charset="0"/>
              </a:rPr>
              <a:t> </a:t>
            </a:r>
            <a:r>
              <a:rPr lang="en-US" sz="1200" dirty="0" err="1" smtClean="0">
                <a:latin typeface="Times New Roman" panose="02020603050405020304" pitchFamily="18" charset="0"/>
                <a:ea typeface="Calibri" panose="020F0502020204030204" pitchFamily="34" charset="0"/>
              </a:rPr>
              <a:t>họ</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Vậy</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vì</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sao</a:t>
            </a:r>
            <a:r>
              <a:rPr lang="en-US" sz="1200" dirty="0" smtClean="0">
                <a:latin typeface="Times New Roman" panose="02020603050405020304" pitchFamily="18" charset="0"/>
                <a:ea typeface="Arial" panose="020B0604020202020204" pitchFamily="34" charset="0"/>
              </a:rPr>
              <a:t> ở </a:t>
            </a:r>
            <a:r>
              <a:rPr lang="en-US" sz="1200" dirty="0" err="1" smtClean="0">
                <a:latin typeface="Times New Roman" panose="02020603050405020304" pitchFamily="18" charset="0"/>
                <a:ea typeface="Arial" panose="020B0604020202020204" pitchFamily="34" charset="0"/>
              </a:rPr>
              <a:t>Ấn</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Độ</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một</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cường</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quốc</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kinh</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tế</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hiện</a:t>
            </a:r>
            <a:r>
              <a:rPr lang="en-US" sz="1200" dirty="0" smtClean="0">
                <a:latin typeface="Times New Roman" panose="02020603050405020304" pitchFamily="18" charset="0"/>
                <a:ea typeface="Arial" panose="020B0604020202020204" pitchFamily="34" charset="0"/>
              </a:rPr>
              <a:t> nay </a:t>
            </a:r>
            <a:r>
              <a:rPr lang="en-US" sz="1200" dirty="0" err="1" smtClean="0">
                <a:latin typeface="Times New Roman" panose="02020603050405020304" pitchFamily="18" charset="0"/>
                <a:ea typeface="Arial" panose="020B0604020202020204" pitchFamily="34" charset="0"/>
              </a:rPr>
              <a:t>mà</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vẫn</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duy</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trì</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những</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phong</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tục</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cổ</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xưa</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như</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thế</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Các</a:t>
            </a:r>
            <a:r>
              <a:rPr lang="en-US" sz="1200" dirty="0" smtClean="0">
                <a:latin typeface="Times New Roman" panose="02020603050405020304" pitchFamily="18" charset="0"/>
                <a:ea typeface="Arial" panose="020B0604020202020204" pitchFamily="34" charset="0"/>
              </a:rPr>
              <a:t> con </a:t>
            </a:r>
            <a:r>
              <a:rPr lang="en-US" sz="1200" dirty="0" err="1" smtClean="0">
                <a:latin typeface="Times New Roman" panose="02020603050405020304" pitchFamily="18" charset="0"/>
                <a:ea typeface="Arial" panose="020B0604020202020204" pitchFamily="34" charset="0"/>
              </a:rPr>
              <a:t>sống</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lớn</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đã</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có</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vai</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trò</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ra</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sao</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trong</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việc</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hình</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thành</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phát</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triển</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nền</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văn</a:t>
            </a:r>
            <a:r>
              <a:rPr lang="en-US" sz="1200" dirty="0" smtClean="0">
                <a:latin typeface="Times New Roman" panose="02020603050405020304" pitchFamily="18" charset="0"/>
                <a:ea typeface="Arial" panose="020B0604020202020204" pitchFamily="34" charset="0"/>
              </a:rPr>
              <a:t> minh </a:t>
            </a:r>
            <a:r>
              <a:rPr lang="en-US" sz="1200" dirty="0" err="1" smtClean="0">
                <a:latin typeface="Times New Roman" panose="02020603050405020304" pitchFamily="18" charset="0"/>
                <a:ea typeface="Arial" panose="020B0604020202020204" pitchFamily="34" charset="0"/>
              </a:rPr>
              <a:t>Ấn</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Độ</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cổ</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đại</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Cư</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dân</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cổ</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nơi</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đây</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đã</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đóng</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góp</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những</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gì</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cho</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nhân</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loại</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Cô</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và</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các</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em</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sẽ</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cùng</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tìm</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hiểu</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bài</a:t>
            </a:r>
            <a:r>
              <a:rPr lang="en-US" sz="1200" dirty="0" smtClean="0">
                <a:latin typeface="Times New Roman" panose="02020603050405020304" pitchFamily="18" charset="0"/>
                <a:ea typeface="Arial" panose="020B0604020202020204" pitchFamily="34" charset="0"/>
              </a:rPr>
              <a:t> 8 “</a:t>
            </a:r>
            <a:r>
              <a:rPr lang="en-US" sz="1200" dirty="0" err="1" smtClean="0">
                <a:latin typeface="Times New Roman" panose="02020603050405020304" pitchFamily="18" charset="0"/>
                <a:ea typeface="Arial" panose="020B0604020202020204" pitchFamily="34" charset="0"/>
              </a:rPr>
              <a:t>Ấn</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Độ</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cổ</a:t>
            </a:r>
            <a:r>
              <a:rPr lang="en-US" sz="1200" dirty="0" smtClean="0">
                <a:latin typeface="Times New Roman" panose="02020603050405020304" pitchFamily="18" charset="0"/>
                <a:ea typeface="Arial" panose="020B0604020202020204" pitchFamily="34" charset="0"/>
              </a:rPr>
              <a:t> </a:t>
            </a:r>
            <a:r>
              <a:rPr lang="en-US" sz="1200" dirty="0" err="1" smtClean="0">
                <a:latin typeface="Times New Roman" panose="02020603050405020304" pitchFamily="18" charset="0"/>
                <a:ea typeface="Arial" panose="020B0604020202020204" pitchFamily="34" charset="0"/>
              </a:rPr>
              <a:t>đại</a:t>
            </a:r>
            <a:r>
              <a:rPr lang="en-US" sz="1200" smtClean="0">
                <a:latin typeface="Times New Roman" panose="02020603050405020304" pitchFamily="18" charset="0"/>
                <a:ea typeface="Arial" panose="020B0604020202020204" pitchFamily="34" charset="0"/>
              </a:rPr>
              <a:t>”)</a:t>
            </a:r>
            <a:endParaRPr lang="en-US" sz="1200" dirty="0" smtClean="0"/>
          </a:p>
        </p:txBody>
      </p:sp>
    </p:spTree>
    <p:extLst>
      <p:ext uri="{BB962C8B-B14F-4D97-AF65-F5344CB8AC3E}">
        <p14:creationId xmlns:p14="http://schemas.microsoft.com/office/powerpoint/2010/main" val="3818264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Nêu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tựu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hóa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chủ</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yếu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Ấn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cổ</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đại</a:t>
            </a:r>
            <a:r>
              <a:rPr lang="en-US"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623BD15D-4804-4150-8DD3-F7199ADCF562}" type="slidenum">
              <a:rPr lang="en-US" smtClean="0"/>
              <a:t>32</a:t>
            </a:fld>
            <a:endParaRPr lang="en-US"/>
          </a:p>
        </p:txBody>
      </p:sp>
    </p:spTree>
    <p:extLst>
      <p:ext uri="{BB962C8B-B14F-4D97-AF65-F5344CB8AC3E}">
        <p14:creationId xmlns:p14="http://schemas.microsoft.com/office/powerpoint/2010/main" val="1289313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6"/>
        <p:cNvGrpSpPr/>
        <p:nvPr/>
      </p:nvGrpSpPr>
      <p:grpSpPr>
        <a:xfrm>
          <a:off x="0" y="0"/>
          <a:ext cx="0" cy="0"/>
          <a:chOff x="0" y="0"/>
          <a:chExt cx="0" cy="0"/>
        </a:xfrm>
      </p:grpSpPr>
      <p:sp>
        <p:nvSpPr>
          <p:cNvPr id="5547" name="Google Shape;5547;g7882870172_0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8" name="Google Shape;5548;g7882870172_0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2862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7882870172_0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7882870172_0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2713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cấp</a:t>
            </a:r>
            <a:r>
              <a:rPr lang="en-US" sz="1200" kern="1200" dirty="0" smtClean="0">
                <a:solidFill>
                  <a:schemeClr val="tx1"/>
                </a:solidFill>
                <a:effectLst/>
                <a:latin typeface="+mn-lt"/>
                <a:ea typeface="+mn-ea"/>
                <a:cs typeface="+mn-cs"/>
              </a:rPr>
              <a:t> Bra-man (</a:t>
            </a:r>
            <a:r>
              <a:rPr lang="en-US" sz="1200" kern="1200" dirty="0" err="1" smtClean="0">
                <a:solidFill>
                  <a:schemeClr val="tx1"/>
                </a:solidFill>
                <a:effectLst/>
                <a:latin typeface="+mn-lt"/>
                <a:ea typeface="+mn-ea"/>
                <a:cs typeface="+mn-cs"/>
              </a:rPr>
              <a:t>tăng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lữ</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quý</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người</a:t>
            </a:r>
            <a:r>
              <a:rPr lang="en-US" sz="1200" kern="1200" dirty="0" smtClean="0">
                <a:solidFill>
                  <a:schemeClr val="tx1"/>
                </a:solidFill>
                <a:effectLst/>
                <a:latin typeface="+mn-lt"/>
                <a:ea typeface="+mn-ea"/>
                <a:cs typeface="+mn-cs"/>
              </a:rPr>
              <a:t> da </a:t>
            </a:r>
            <a:r>
              <a:rPr lang="en-US" sz="1200" kern="1200" dirty="0" err="1" smtClean="0">
                <a:solidFill>
                  <a:schemeClr val="tx1"/>
                </a:solidFill>
                <a:effectLst/>
                <a:latin typeface="+mn-lt"/>
                <a:ea typeface="+mn-ea"/>
                <a:cs typeface="+mn-cs"/>
              </a:rPr>
              <a:t>trắng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người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cấp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nhiệm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vụ</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nghiên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cứu</a:t>
            </a:r>
            <a:r>
              <a:rPr lang="en-US" sz="1200" kern="1200" dirty="0" smtClean="0">
                <a:solidFill>
                  <a:schemeClr val="tx1"/>
                </a:solidFill>
                <a:effectLst/>
                <a:latin typeface="+mn-lt"/>
                <a:ea typeface="+mn-ea"/>
                <a:cs typeface="+mn-cs"/>
              </a:rPr>
              <a:t> - </a:t>
            </a:r>
            <a:r>
              <a:rPr lang="en-US" sz="1200" kern="1200" dirty="0" err="1" smtClean="0">
                <a:solidFill>
                  <a:schemeClr val="tx1"/>
                </a:solidFill>
                <a:effectLst/>
                <a:latin typeface="+mn-lt"/>
                <a:ea typeface="+mn-ea"/>
                <a:cs typeface="+mn-cs"/>
              </a:rPr>
              <a:t>giảng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dạy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Vê-đa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lo </a:t>
            </a:r>
            <a:r>
              <a:rPr lang="en-US" sz="1200" kern="1200" dirty="0" err="1" smtClean="0">
                <a:solidFill>
                  <a:schemeClr val="tx1"/>
                </a:solidFill>
                <a:effectLst/>
                <a:latin typeface="+mn-lt"/>
                <a:ea typeface="+mn-ea"/>
                <a:cs typeface="+mn-cs"/>
              </a:rPr>
              <a:t>việc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cúng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tế</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linh</a:t>
            </a:r>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cấp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Ksa</a:t>
            </a:r>
            <a:r>
              <a:rPr lang="en-US" sz="1200" kern="1200" dirty="0" smtClean="0">
                <a:solidFill>
                  <a:schemeClr val="tx1"/>
                </a:solidFill>
                <a:effectLst/>
                <a:latin typeface="+mn-lt"/>
                <a:ea typeface="+mn-ea"/>
                <a:cs typeface="+mn-cs"/>
              </a:rPr>
              <a:t>-tri-a (</a:t>
            </a:r>
            <a:r>
              <a:rPr lang="en-US" sz="1200" kern="1200" dirty="0" err="1" smtClean="0">
                <a:solidFill>
                  <a:schemeClr val="tx1"/>
                </a:solidFill>
                <a:effectLst/>
                <a:latin typeface="+mn-lt"/>
                <a:ea typeface="+mn-ea"/>
                <a:cs typeface="+mn-cs"/>
              </a:rPr>
              <a:t>Vương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đây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cấp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thứ</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hai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hội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người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cấp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nhiệm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vụ</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Vê-đa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dâng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lễ</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tế</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cai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thần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dân</a:t>
            </a:r>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cấp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Vai</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si</a:t>
            </a:r>
            <a:r>
              <a:rPr lang="en-US" sz="1200" kern="1200" dirty="0" smtClean="0">
                <a:solidFill>
                  <a:schemeClr val="tx1"/>
                </a:solidFill>
                <a:effectLst/>
                <a:latin typeface="+mn-lt"/>
                <a:ea typeface="+mn-ea"/>
                <a:cs typeface="+mn-cs"/>
              </a:rPr>
              <a:t>-a (</a:t>
            </a:r>
            <a:r>
              <a:rPr lang="en-US" sz="1200" kern="1200" dirty="0" err="1" smtClean="0">
                <a:solidFill>
                  <a:schemeClr val="tx1"/>
                </a:solidFill>
                <a:effectLst/>
                <a:latin typeface="+mn-lt"/>
                <a:ea typeface="+mn-ea"/>
                <a:cs typeface="+mn-cs"/>
              </a:rPr>
              <a:t>nông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thủ</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thương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người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thuộc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cấp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này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có</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nghĩa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vụ</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nộp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thuế</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lao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dịch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phục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vụ</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Bram </a:t>
            </a:r>
            <a:r>
              <a:rPr lang="en-US" sz="1200" kern="1200" dirty="0" err="1" smtClean="0">
                <a:solidFill>
                  <a:schemeClr val="tx1"/>
                </a:solidFill>
                <a:effectLst/>
                <a:latin typeface="+mn-lt"/>
                <a:ea typeface="+mn-ea"/>
                <a:cs typeface="+mn-cs"/>
              </a:rPr>
              <a:t>và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Ksatria</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cấp</a:t>
            </a:r>
            <a:r>
              <a:rPr lang="en-US" sz="1200" kern="1200" dirty="0" smtClean="0">
                <a:solidFill>
                  <a:schemeClr val="tx1"/>
                </a:solidFill>
                <a:effectLst/>
                <a:latin typeface="+mn-lt"/>
                <a:ea typeface="+mn-ea"/>
                <a:cs typeface="+mn-cs"/>
              </a:rPr>
              <a:t> Su-</a:t>
            </a:r>
            <a:r>
              <a:rPr lang="en-US" sz="1200" kern="1200" dirty="0" err="1" smtClean="0">
                <a:solidFill>
                  <a:schemeClr val="tx1"/>
                </a:solidFill>
                <a:effectLst/>
                <a:latin typeface="+mn-lt"/>
                <a:ea typeface="+mn-ea"/>
                <a:cs typeface="+mn-cs"/>
              </a:rPr>
              <a:t>đra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người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thấp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kém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nhất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xã</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hội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đại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phận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cư</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dân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bản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địa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bị</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chinh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phục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họ</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phải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phục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tùng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điều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kiện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cho</a:t>
            </a:r>
            <a:r>
              <a:rPr lang="en-US" sz="1200" kern="1200" dirty="0" smtClean="0">
                <a:solidFill>
                  <a:schemeClr val="tx1"/>
                </a:solidFill>
                <a:effectLst/>
                <a:latin typeface="+mn-lt"/>
                <a:ea typeface="+mn-ea"/>
                <a:cs typeface="+mn-cs"/>
              </a:rPr>
              <a:t> 3 </a:t>
            </a:r>
            <a:r>
              <a:rPr lang="en-US" sz="1200" kern="1200" dirty="0" err="1" smtClean="0">
                <a:solidFill>
                  <a:schemeClr val="tx1"/>
                </a:solidFill>
                <a:effectLst/>
                <a:latin typeface="+mn-lt"/>
                <a:ea typeface="+mn-ea"/>
                <a:cs typeface="+mn-cs"/>
              </a:rPr>
              <a:t>đẳng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cấp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trên</a:t>
            </a:r>
            <a:r>
              <a:rPr lang="en-US"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623BD15D-4804-4150-8DD3-F7199ADCF562}" type="slidenum">
              <a:rPr lang="en-US" smtClean="0"/>
              <a:t>13</a:t>
            </a:fld>
            <a:endParaRPr lang="en-US"/>
          </a:p>
        </p:txBody>
      </p:sp>
    </p:spTree>
    <p:extLst>
      <p:ext uri="{BB962C8B-B14F-4D97-AF65-F5344CB8AC3E}">
        <p14:creationId xmlns:p14="http://schemas.microsoft.com/office/powerpoint/2010/main" val="2339743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Nêu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tựu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hóa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chủ</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yếu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Ấn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cổ</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đại</a:t>
            </a:r>
            <a:r>
              <a:rPr lang="en-US"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623BD15D-4804-4150-8DD3-F7199ADCF562}" type="slidenum">
              <a:rPr lang="en-US" smtClean="0"/>
              <a:t>20</a:t>
            </a:fld>
            <a:endParaRPr lang="en-US"/>
          </a:p>
        </p:txBody>
      </p:sp>
    </p:spTree>
    <p:extLst>
      <p:ext uri="{BB962C8B-B14F-4D97-AF65-F5344CB8AC3E}">
        <p14:creationId xmlns:p14="http://schemas.microsoft.com/office/powerpoint/2010/main" val="1841298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Nêu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tựu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hóa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chủ</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yếu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Ấn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cổ</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đại</a:t>
            </a:r>
            <a:r>
              <a:rPr lang="en-US"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623BD15D-4804-4150-8DD3-F7199ADCF562}" type="slidenum">
              <a:rPr lang="en-US" smtClean="0"/>
              <a:t>22</a:t>
            </a:fld>
            <a:endParaRPr lang="en-US"/>
          </a:p>
        </p:txBody>
      </p:sp>
    </p:spTree>
    <p:extLst>
      <p:ext uri="{BB962C8B-B14F-4D97-AF65-F5344CB8AC3E}">
        <p14:creationId xmlns:p14="http://schemas.microsoft.com/office/powerpoint/2010/main" val="3719613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Nêu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tựu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hóa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chủ</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yếu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Ấn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cổ</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đại</a:t>
            </a:r>
            <a:r>
              <a:rPr lang="en-US"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623BD15D-4804-4150-8DD3-F7199ADCF562}" type="slidenum">
              <a:rPr lang="en-US" smtClean="0"/>
              <a:t>24</a:t>
            </a:fld>
            <a:endParaRPr lang="en-US"/>
          </a:p>
        </p:txBody>
      </p:sp>
    </p:spTree>
    <p:extLst>
      <p:ext uri="{BB962C8B-B14F-4D97-AF65-F5344CB8AC3E}">
        <p14:creationId xmlns:p14="http://schemas.microsoft.com/office/powerpoint/2010/main" val="2701189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Nêu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tựu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hóa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chủ</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yếu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Ấn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cổ</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đại</a:t>
            </a:r>
            <a:r>
              <a:rPr lang="en-US"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623BD15D-4804-4150-8DD3-F7199ADCF562}" type="slidenum">
              <a:rPr lang="en-US" smtClean="0"/>
              <a:t>27</a:t>
            </a:fld>
            <a:endParaRPr lang="en-US"/>
          </a:p>
        </p:txBody>
      </p:sp>
    </p:spTree>
    <p:extLst>
      <p:ext uri="{BB962C8B-B14F-4D97-AF65-F5344CB8AC3E}">
        <p14:creationId xmlns:p14="http://schemas.microsoft.com/office/powerpoint/2010/main" val="1343589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Nêu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những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thành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tựu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văn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hóa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chủ</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yếu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Ấn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Độ</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cổ</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đại</a:t>
            </a:r>
            <a:r>
              <a:rPr lang="en-US"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623BD15D-4804-4150-8DD3-F7199ADCF562}" type="slidenum">
              <a:rPr lang="en-US" smtClean="0"/>
              <a:t>29</a:t>
            </a:fld>
            <a:endParaRPr lang="en-US"/>
          </a:p>
        </p:txBody>
      </p:sp>
    </p:spTree>
    <p:extLst>
      <p:ext uri="{BB962C8B-B14F-4D97-AF65-F5344CB8AC3E}">
        <p14:creationId xmlns:p14="http://schemas.microsoft.com/office/powerpoint/2010/main" val="832360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4"/>
        <p:cNvGrpSpPr/>
        <p:nvPr/>
      </p:nvGrpSpPr>
      <p:grpSpPr>
        <a:xfrm>
          <a:off x="0" y="0"/>
          <a:ext cx="0" cy="0"/>
          <a:chOff x="0" y="0"/>
          <a:chExt cx="0" cy="0"/>
        </a:xfrm>
      </p:grpSpPr>
      <p:sp>
        <p:nvSpPr>
          <p:cNvPr id="1505" name="Google Shape;1505;ga9179a95dd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6" name="Google Shape;1506;ga9179a95dd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4337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EA72D5-5D91-C04B-B554-4FA2E5073A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xmlns="" id="{C1DBB31D-AECA-6548-8C0D-2DA7C46134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xmlns="" id="{DF0380AE-E1EE-6944-B380-EC625765B8E7}"/>
              </a:ext>
            </a:extLst>
          </p:cNvPr>
          <p:cNvSpPr>
            <a:spLocks noGrp="1"/>
          </p:cNvSpPr>
          <p:nvPr>
            <p:ph type="dt" sz="half" idx="10"/>
          </p:nvPr>
        </p:nvSpPr>
        <p:spPr/>
        <p:txBody>
          <a:bodyPr/>
          <a:lstStyle/>
          <a:p>
            <a:fld id="{606CF2A5-6194-6842-B937-BCD2AF89ACF7}" type="datetimeFigureOut">
              <a:rPr lang="x-none" smtClean="0"/>
              <a:t>10/22/2024</a:t>
            </a:fld>
            <a:endParaRPr lang="x-none"/>
          </a:p>
        </p:txBody>
      </p:sp>
      <p:sp>
        <p:nvSpPr>
          <p:cNvPr id="5" name="Footer Placeholder 4">
            <a:extLst>
              <a:ext uri="{FF2B5EF4-FFF2-40B4-BE49-F238E27FC236}">
                <a16:creationId xmlns:a16="http://schemas.microsoft.com/office/drawing/2014/main" xmlns="" id="{E1B9672B-64F0-644B-961C-E9F68F666F43}"/>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1B300DFB-0754-E240-9F79-A12A2D2E4111}"/>
              </a:ext>
            </a:extLst>
          </p:cNvPr>
          <p:cNvSpPr>
            <a:spLocks noGrp="1"/>
          </p:cNvSpPr>
          <p:nvPr>
            <p:ph type="sldNum" sz="quarter" idx="12"/>
          </p:nvPr>
        </p:nvSpPr>
        <p:spPr/>
        <p:txBody>
          <a:bodyPr/>
          <a:lstStyle/>
          <a:p>
            <a:fld id="{810F092A-0AFB-DB44-8BB0-18F59B4A6690}" type="slidenum">
              <a:rPr lang="x-none" smtClean="0"/>
              <a:t>‹#›</a:t>
            </a:fld>
            <a:endParaRPr lang="x-none"/>
          </a:p>
        </p:txBody>
      </p:sp>
    </p:spTree>
    <p:extLst>
      <p:ext uri="{BB962C8B-B14F-4D97-AF65-F5344CB8AC3E}">
        <p14:creationId xmlns:p14="http://schemas.microsoft.com/office/powerpoint/2010/main" val="3601751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43A53D-7E85-9A49-845D-D8C1D95733ED}"/>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59333058-9758-A643-8F04-81D67EE48A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50D1C6C4-AFDA-FF4C-B8C9-C8394DBB5555}"/>
              </a:ext>
            </a:extLst>
          </p:cNvPr>
          <p:cNvSpPr>
            <a:spLocks noGrp="1"/>
          </p:cNvSpPr>
          <p:nvPr>
            <p:ph type="dt" sz="half" idx="10"/>
          </p:nvPr>
        </p:nvSpPr>
        <p:spPr/>
        <p:txBody>
          <a:bodyPr/>
          <a:lstStyle/>
          <a:p>
            <a:fld id="{606CF2A5-6194-6842-B937-BCD2AF89ACF7}" type="datetimeFigureOut">
              <a:rPr lang="x-none" smtClean="0"/>
              <a:t>10/22/2024</a:t>
            </a:fld>
            <a:endParaRPr lang="x-none"/>
          </a:p>
        </p:txBody>
      </p:sp>
      <p:sp>
        <p:nvSpPr>
          <p:cNvPr id="5" name="Footer Placeholder 4">
            <a:extLst>
              <a:ext uri="{FF2B5EF4-FFF2-40B4-BE49-F238E27FC236}">
                <a16:creationId xmlns:a16="http://schemas.microsoft.com/office/drawing/2014/main" xmlns="" id="{D4F4C4FB-B7BC-4A42-8FD8-8F3B79AB20DF}"/>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EE341437-48F8-BB40-95F1-9D0AEECBD5ED}"/>
              </a:ext>
            </a:extLst>
          </p:cNvPr>
          <p:cNvSpPr>
            <a:spLocks noGrp="1"/>
          </p:cNvSpPr>
          <p:nvPr>
            <p:ph type="sldNum" sz="quarter" idx="12"/>
          </p:nvPr>
        </p:nvSpPr>
        <p:spPr/>
        <p:txBody>
          <a:bodyPr/>
          <a:lstStyle/>
          <a:p>
            <a:fld id="{810F092A-0AFB-DB44-8BB0-18F59B4A6690}" type="slidenum">
              <a:rPr lang="x-none" smtClean="0"/>
              <a:t>‹#›</a:t>
            </a:fld>
            <a:endParaRPr lang="x-none"/>
          </a:p>
        </p:txBody>
      </p:sp>
    </p:spTree>
    <p:extLst>
      <p:ext uri="{BB962C8B-B14F-4D97-AF65-F5344CB8AC3E}">
        <p14:creationId xmlns:p14="http://schemas.microsoft.com/office/powerpoint/2010/main" val="1493074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19CED1C-A83E-2048-B3B8-19C83EB915C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EECA2EE4-D3F5-A941-9D9D-C7FD4FEA0A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AA97FC0B-EE6F-8F47-AD72-2CF0402AC33B}"/>
              </a:ext>
            </a:extLst>
          </p:cNvPr>
          <p:cNvSpPr>
            <a:spLocks noGrp="1"/>
          </p:cNvSpPr>
          <p:nvPr>
            <p:ph type="dt" sz="half" idx="10"/>
          </p:nvPr>
        </p:nvSpPr>
        <p:spPr/>
        <p:txBody>
          <a:bodyPr/>
          <a:lstStyle/>
          <a:p>
            <a:fld id="{606CF2A5-6194-6842-B937-BCD2AF89ACF7}" type="datetimeFigureOut">
              <a:rPr lang="x-none" smtClean="0"/>
              <a:t>10/22/2024</a:t>
            </a:fld>
            <a:endParaRPr lang="x-none"/>
          </a:p>
        </p:txBody>
      </p:sp>
      <p:sp>
        <p:nvSpPr>
          <p:cNvPr id="5" name="Footer Placeholder 4">
            <a:extLst>
              <a:ext uri="{FF2B5EF4-FFF2-40B4-BE49-F238E27FC236}">
                <a16:creationId xmlns:a16="http://schemas.microsoft.com/office/drawing/2014/main" xmlns="" id="{BA826F9C-0525-024A-AC48-623A22525BCE}"/>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7D79E784-6F29-0247-A287-1FE6893E48D5}"/>
              </a:ext>
            </a:extLst>
          </p:cNvPr>
          <p:cNvSpPr>
            <a:spLocks noGrp="1"/>
          </p:cNvSpPr>
          <p:nvPr>
            <p:ph type="sldNum" sz="quarter" idx="12"/>
          </p:nvPr>
        </p:nvSpPr>
        <p:spPr/>
        <p:txBody>
          <a:bodyPr/>
          <a:lstStyle/>
          <a:p>
            <a:fld id="{810F092A-0AFB-DB44-8BB0-18F59B4A6690}" type="slidenum">
              <a:rPr lang="x-none" smtClean="0"/>
              <a:t>‹#›</a:t>
            </a:fld>
            <a:endParaRPr lang="x-none"/>
          </a:p>
        </p:txBody>
      </p:sp>
    </p:spTree>
    <p:extLst>
      <p:ext uri="{BB962C8B-B14F-4D97-AF65-F5344CB8AC3E}">
        <p14:creationId xmlns:p14="http://schemas.microsoft.com/office/powerpoint/2010/main" val="1007164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08"/>
        <p:cNvGrpSpPr/>
        <p:nvPr/>
      </p:nvGrpSpPr>
      <p:grpSpPr>
        <a:xfrm>
          <a:off x="0" y="0"/>
          <a:ext cx="0" cy="0"/>
          <a:chOff x="0" y="0"/>
          <a:chExt cx="0" cy="0"/>
        </a:xfrm>
      </p:grpSpPr>
      <p:sp>
        <p:nvSpPr>
          <p:cNvPr id="209" name="Google Shape;209;p14"/>
          <p:cNvSpPr/>
          <p:nvPr/>
        </p:nvSpPr>
        <p:spPr>
          <a:xfrm>
            <a:off x="-100" y="1"/>
            <a:ext cx="12191888" cy="6848908"/>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0" name="Google Shape;210;p14"/>
          <p:cNvSpPr/>
          <p:nvPr/>
        </p:nvSpPr>
        <p:spPr>
          <a:xfrm>
            <a:off x="443193" y="226821"/>
            <a:ext cx="11375607" cy="6385932"/>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1" name="Google Shape;211;p14"/>
          <p:cNvSpPr/>
          <p:nvPr/>
        </p:nvSpPr>
        <p:spPr>
          <a:xfrm>
            <a:off x="415737" y="201665"/>
            <a:ext cx="11423472" cy="6423736"/>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 name="Google Shape;212;p14"/>
          <p:cNvSpPr txBox="1">
            <a:spLocks noGrp="1"/>
          </p:cNvSpPr>
          <p:nvPr>
            <p:ph type="title"/>
          </p:nvPr>
        </p:nvSpPr>
        <p:spPr>
          <a:xfrm>
            <a:off x="4692800" y="4023351"/>
            <a:ext cx="2806400" cy="5460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2133">
                <a:latin typeface="Open Sans"/>
                <a:ea typeface="Open Sans"/>
                <a:cs typeface="Open Sans"/>
                <a:sym typeface="Open Sans"/>
              </a:defRPr>
            </a:lvl1pPr>
            <a:lvl2pPr lvl="1">
              <a:spcBef>
                <a:spcPts val="0"/>
              </a:spcBef>
              <a:spcAft>
                <a:spcPts val="0"/>
              </a:spcAft>
              <a:buSzPts val="2800"/>
              <a:buNone/>
              <a:defRPr>
                <a:latin typeface="Open Sans"/>
                <a:ea typeface="Open Sans"/>
                <a:cs typeface="Open Sans"/>
                <a:sym typeface="Open Sans"/>
              </a:defRPr>
            </a:lvl2pPr>
            <a:lvl3pPr lvl="2">
              <a:spcBef>
                <a:spcPts val="0"/>
              </a:spcBef>
              <a:spcAft>
                <a:spcPts val="0"/>
              </a:spcAft>
              <a:buSzPts val="2800"/>
              <a:buNone/>
              <a:defRPr>
                <a:latin typeface="Open Sans"/>
                <a:ea typeface="Open Sans"/>
                <a:cs typeface="Open Sans"/>
                <a:sym typeface="Open Sans"/>
              </a:defRPr>
            </a:lvl3pPr>
            <a:lvl4pPr lvl="3">
              <a:spcBef>
                <a:spcPts val="0"/>
              </a:spcBef>
              <a:spcAft>
                <a:spcPts val="0"/>
              </a:spcAft>
              <a:buSzPts val="2800"/>
              <a:buNone/>
              <a:defRPr>
                <a:latin typeface="Open Sans"/>
                <a:ea typeface="Open Sans"/>
                <a:cs typeface="Open Sans"/>
                <a:sym typeface="Open Sans"/>
              </a:defRPr>
            </a:lvl4pPr>
            <a:lvl5pPr lvl="4">
              <a:spcBef>
                <a:spcPts val="0"/>
              </a:spcBef>
              <a:spcAft>
                <a:spcPts val="0"/>
              </a:spcAft>
              <a:buSzPts val="2800"/>
              <a:buNone/>
              <a:defRPr>
                <a:latin typeface="Open Sans"/>
                <a:ea typeface="Open Sans"/>
                <a:cs typeface="Open Sans"/>
                <a:sym typeface="Open Sans"/>
              </a:defRPr>
            </a:lvl5pPr>
            <a:lvl6pPr lvl="5">
              <a:spcBef>
                <a:spcPts val="0"/>
              </a:spcBef>
              <a:spcAft>
                <a:spcPts val="0"/>
              </a:spcAft>
              <a:buSzPts val="2800"/>
              <a:buNone/>
              <a:defRPr>
                <a:latin typeface="Open Sans"/>
                <a:ea typeface="Open Sans"/>
                <a:cs typeface="Open Sans"/>
                <a:sym typeface="Open Sans"/>
              </a:defRPr>
            </a:lvl6pPr>
            <a:lvl7pPr lvl="6">
              <a:spcBef>
                <a:spcPts val="0"/>
              </a:spcBef>
              <a:spcAft>
                <a:spcPts val="0"/>
              </a:spcAft>
              <a:buSzPts val="2800"/>
              <a:buNone/>
              <a:defRPr>
                <a:latin typeface="Open Sans"/>
                <a:ea typeface="Open Sans"/>
                <a:cs typeface="Open Sans"/>
                <a:sym typeface="Open Sans"/>
              </a:defRPr>
            </a:lvl7pPr>
            <a:lvl8pPr lvl="7">
              <a:spcBef>
                <a:spcPts val="0"/>
              </a:spcBef>
              <a:spcAft>
                <a:spcPts val="0"/>
              </a:spcAft>
              <a:buSzPts val="2800"/>
              <a:buNone/>
              <a:defRPr>
                <a:latin typeface="Open Sans"/>
                <a:ea typeface="Open Sans"/>
                <a:cs typeface="Open Sans"/>
                <a:sym typeface="Open Sans"/>
              </a:defRPr>
            </a:lvl8pPr>
            <a:lvl9pPr lvl="8">
              <a:spcBef>
                <a:spcPts val="0"/>
              </a:spcBef>
              <a:spcAft>
                <a:spcPts val="0"/>
              </a:spcAft>
              <a:buSzPts val="2800"/>
              <a:buNone/>
              <a:defRPr>
                <a:latin typeface="Open Sans"/>
                <a:ea typeface="Open Sans"/>
                <a:cs typeface="Open Sans"/>
                <a:sym typeface="Open Sans"/>
              </a:defRPr>
            </a:lvl9pPr>
          </a:lstStyle>
          <a:p>
            <a:endParaRPr/>
          </a:p>
        </p:txBody>
      </p:sp>
      <p:sp>
        <p:nvSpPr>
          <p:cNvPr id="213" name="Google Shape;213;p14"/>
          <p:cNvSpPr txBox="1">
            <a:spLocks noGrp="1"/>
          </p:cNvSpPr>
          <p:nvPr>
            <p:ph type="subTitle" idx="1"/>
          </p:nvPr>
        </p:nvSpPr>
        <p:spPr>
          <a:xfrm>
            <a:off x="1865200" y="2288651"/>
            <a:ext cx="8461600" cy="150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2667" b="1">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9pPr>
          </a:lstStyle>
          <a:p>
            <a:endParaRPr/>
          </a:p>
        </p:txBody>
      </p:sp>
    </p:spTree>
    <p:extLst>
      <p:ext uri="{BB962C8B-B14F-4D97-AF65-F5344CB8AC3E}">
        <p14:creationId xmlns:p14="http://schemas.microsoft.com/office/powerpoint/2010/main" val="4265005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10"/>
        <p:cNvGrpSpPr/>
        <p:nvPr/>
      </p:nvGrpSpPr>
      <p:grpSpPr>
        <a:xfrm>
          <a:off x="0" y="0"/>
          <a:ext cx="0" cy="0"/>
          <a:chOff x="0" y="0"/>
          <a:chExt cx="0" cy="0"/>
        </a:xfrm>
      </p:grpSpPr>
      <p:sp>
        <p:nvSpPr>
          <p:cNvPr id="111" name="Google Shape;111;p4"/>
          <p:cNvSpPr/>
          <p:nvPr/>
        </p:nvSpPr>
        <p:spPr>
          <a:xfrm>
            <a:off x="-100" y="1"/>
            <a:ext cx="12191888" cy="6848908"/>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 name="Google Shape;112;p4"/>
          <p:cNvSpPr/>
          <p:nvPr/>
        </p:nvSpPr>
        <p:spPr>
          <a:xfrm>
            <a:off x="443193" y="226821"/>
            <a:ext cx="11375607" cy="6385932"/>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 name="Google Shape;113;p4"/>
          <p:cNvSpPr/>
          <p:nvPr/>
        </p:nvSpPr>
        <p:spPr>
          <a:xfrm>
            <a:off x="415737" y="201665"/>
            <a:ext cx="11423472" cy="6423736"/>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 name="Google Shape;114;p4"/>
          <p:cNvSpPr txBox="1">
            <a:spLocks noGrp="1"/>
          </p:cNvSpPr>
          <p:nvPr>
            <p:ph type="title"/>
          </p:nvPr>
        </p:nvSpPr>
        <p:spPr>
          <a:xfrm>
            <a:off x="914400" y="593367"/>
            <a:ext cx="103632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5" name="Google Shape;115;p4"/>
          <p:cNvSpPr txBox="1">
            <a:spLocks noGrp="1"/>
          </p:cNvSpPr>
          <p:nvPr>
            <p:ph type="body" idx="1"/>
          </p:nvPr>
        </p:nvSpPr>
        <p:spPr>
          <a:xfrm>
            <a:off x="914400" y="1536633"/>
            <a:ext cx="10363200" cy="4555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rgbClr val="434343"/>
              </a:buClr>
              <a:buSzPts val="1200"/>
              <a:buFont typeface="Livvic"/>
              <a:buAutoNum type="arabicPeriod"/>
              <a:defRPr sz="1467"/>
            </a:lvl1pPr>
            <a:lvl2pPr marL="1219170" lvl="1" indent="-406390">
              <a:spcBef>
                <a:spcPts val="0"/>
              </a:spcBef>
              <a:spcAft>
                <a:spcPts val="0"/>
              </a:spcAft>
              <a:buClr>
                <a:srgbClr val="434343"/>
              </a:buClr>
              <a:buSzPts val="1200"/>
              <a:buFont typeface="Roboto Condensed Light"/>
              <a:buAutoNum type="alphaLcPeriod"/>
              <a:defRPr/>
            </a:lvl2pPr>
            <a:lvl3pPr marL="1828754" lvl="2" indent="-406390">
              <a:spcBef>
                <a:spcPts val="0"/>
              </a:spcBef>
              <a:spcAft>
                <a:spcPts val="0"/>
              </a:spcAft>
              <a:buClr>
                <a:srgbClr val="434343"/>
              </a:buClr>
              <a:buSzPts val="1200"/>
              <a:buFont typeface="Roboto Condensed Light"/>
              <a:buAutoNum type="romanLcPeriod"/>
              <a:defRPr/>
            </a:lvl3pPr>
            <a:lvl4pPr marL="2438339" lvl="3" indent="-406390">
              <a:spcBef>
                <a:spcPts val="0"/>
              </a:spcBef>
              <a:spcAft>
                <a:spcPts val="0"/>
              </a:spcAft>
              <a:buClr>
                <a:srgbClr val="434343"/>
              </a:buClr>
              <a:buSzPts val="1200"/>
              <a:buFont typeface="Roboto Condensed Light"/>
              <a:buAutoNum type="arabicPeriod"/>
              <a:defRPr/>
            </a:lvl4pPr>
            <a:lvl5pPr marL="3047924" lvl="4" indent="-406390">
              <a:spcBef>
                <a:spcPts val="0"/>
              </a:spcBef>
              <a:spcAft>
                <a:spcPts val="0"/>
              </a:spcAft>
              <a:buClr>
                <a:srgbClr val="434343"/>
              </a:buClr>
              <a:buSzPts val="1200"/>
              <a:buFont typeface="Roboto Condensed Light"/>
              <a:buAutoNum type="alphaLcPeriod"/>
              <a:defRPr/>
            </a:lvl5pPr>
            <a:lvl6pPr marL="3657509" lvl="5" indent="-406390">
              <a:spcBef>
                <a:spcPts val="0"/>
              </a:spcBef>
              <a:spcAft>
                <a:spcPts val="0"/>
              </a:spcAft>
              <a:buClr>
                <a:srgbClr val="434343"/>
              </a:buClr>
              <a:buSzPts val="1200"/>
              <a:buFont typeface="Roboto Condensed Light"/>
              <a:buAutoNum type="romanLcPeriod"/>
              <a:defRPr/>
            </a:lvl6pPr>
            <a:lvl7pPr marL="4267093" lvl="6" indent="-406390">
              <a:spcBef>
                <a:spcPts val="0"/>
              </a:spcBef>
              <a:spcAft>
                <a:spcPts val="0"/>
              </a:spcAft>
              <a:buClr>
                <a:srgbClr val="434343"/>
              </a:buClr>
              <a:buSzPts val="1200"/>
              <a:buFont typeface="Roboto Condensed Light"/>
              <a:buAutoNum type="arabicPeriod"/>
              <a:defRPr/>
            </a:lvl7pPr>
            <a:lvl8pPr marL="4876678" lvl="7" indent="-406390">
              <a:spcBef>
                <a:spcPts val="0"/>
              </a:spcBef>
              <a:spcAft>
                <a:spcPts val="0"/>
              </a:spcAft>
              <a:buClr>
                <a:srgbClr val="434343"/>
              </a:buClr>
              <a:buSzPts val="1200"/>
              <a:buFont typeface="Roboto Condensed Light"/>
              <a:buAutoNum type="alphaLcPeriod"/>
              <a:defRPr/>
            </a:lvl8pPr>
            <a:lvl9pPr marL="5486263" lvl="8" indent="-406390">
              <a:spcBef>
                <a:spcPts val="0"/>
              </a:spcBef>
              <a:spcAft>
                <a:spcPts val="0"/>
              </a:spcAft>
              <a:buClr>
                <a:srgbClr val="434343"/>
              </a:buClr>
              <a:buSzPts val="1200"/>
              <a:buFont typeface="Roboto Condensed Light"/>
              <a:buAutoNum type="romanLcPeriod"/>
              <a:defRPr/>
            </a:lvl9pPr>
          </a:lstStyle>
          <a:p>
            <a:endParaRPr/>
          </a:p>
        </p:txBody>
      </p:sp>
      <p:sp>
        <p:nvSpPr>
          <p:cNvPr id="116" name="Google Shape;116;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65918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14"/>
        <p:cNvGrpSpPr/>
        <p:nvPr/>
      </p:nvGrpSpPr>
      <p:grpSpPr>
        <a:xfrm>
          <a:off x="0" y="0"/>
          <a:ext cx="0" cy="0"/>
          <a:chOff x="0" y="0"/>
          <a:chExt cx="0" cy="0"/>
        </a:xfrm>
      </p:grpSpPr>
      <p:sp>
        <p:nvSpPr>
          <p:cNvPr id="215" name="Google Shape;215;p15"/>
          <p:cNvSpPr/>
          <p:nvPr/>
        </p:nvSpPr>
        <p:spPr>
          <a:xfrm>
            <a:off x="-100" y="1"/>
            <a:ext cx="12191888" cy="6848908"/>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 name="Google Shape;216;p15"/>
          <p:cNvSpPr/>
          <p:nvPr/>
        </p:nvSpPr>
        <p:spPr>
          <a:xfrm>
            <a:off x="443193" y="226821"/>
            <a:ext cx="11375607" cy="6385932"/>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7" name="Google Shape;217;p15"/>
          <p:cNvSpPr/>
          <p:nvPr/>
        </p:nvSpPr>
        <p:spPr>
          <a:xfrm>
            <a:off x="415737" y="201665"/>
            <a:ext cx="11423472" cy="6423736"/>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8" name="Google Shape;218;p15"/>
          <p:cNvSpPr txBox="1">
            <a:spLocks noGrp="1"/>
          </p:cNvSpPr>
          <p:nvPr>
            <p:ph type="title"/>
          </p:nvPr>
        </p:nvSpPr>
        <p:spPr>
          <a:xfrm>
            <a:off x="914400" y="593367"/>
            <a:ext cx="103632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9" name="Google Shape;219;p15"/>
          <p:cNvSpPr txBox="1">
            <a:spLocks noGrp="1"/>
          </p:cNvSpPr>
          <p:nvPr>
            <p:ph type="subTitle" idx="1"/>
          </p:nvPr>
        </p:nvSpPr>
        <p:spPr>
          <a:xfrm>
            <a:off x="1415467" y="2480300"/>
            <a:ext cx="2988000" cy="49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9pPr>
          </a:lstStyle>
          <a:p>
            <a:endParaRPr/>
          </a:p>
        </p:txBody>
      </p:sp>
      <p:sp>
        <p:nvSpPr>
          <p:cNvPr id="220" name="Google Shape;220;p15"/>
          <p:cNvSpPr txBox="1">
            <a:spLocks noGrp="1"/>
          </p:cNvSpPr>
          <p:nvPr>
            <p:ph type="subTitle" idx="2"/>
          </p:nvPr>
        </p:nvSpPr>
        <p:spPr>
          <a:xfrm>
            <a:off x="1415467" y="4661233"/>
            <a:ext cx="2988000" cy="49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9pPr>
          </a:lstStyle>
          <a:p>
            <a:endParaRPr/>
          </a:p>
        </p:txBody>
      </p:sp>
      <p:sp>
        <p:nvSpPr>
          <p:cNvPr id="221" name="Google Shape;221;p15"/>
          <p:cNvSpPr txBox="1">
            <a:spLocks noGrp="1"/>
          </p:cNvSpPr>
          <p:nvPr>
            <p:ph type="subTitle" idx="3"/>
          </p:nvPr>
        </p:nvSpPr>
        <p:spPr>
          <a:xfrm>
            <a:off x="4602000" y="2480300"/>
            <a:ext cx="2988000" cy="49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9pPr>
          </a:lstStyle>
          <a:p>
            <a:endParaRPr/>
          </a:p>
        </p:txBody>
      </p:sp>
      <p:sp>
        <p:nvSpPr>
          <p:cNvPr id="222" name="Google Shape;222;p15"/>
          <p:cNvSpPr txBox="1">
            <a:spLocks noGrp="1"/>
          </p:cNvSpPr>
          <p:nvPr>
            <p:ph type="subTitle" idx="4"/>
          </p:nvPr>
        </p:nvSpPr>
        <p:spPr>
          <a:xfrm>
            <a:off x="4602000" y="4661233"/>
            <a:ext cx="2988000" cy="49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9pPr>
          </a:lstStyle>
          <a:p>
            <a:endParaRPr/>
          </a:p>
        </p:txBody>
      </p:sp>
      <p:sp>
        <p:nvSpPr>
          <p:cNvPr id="223" name="Google Shape;223;p15"/>
          <p:cNvSpPr txBox="1">
            <a:spLocks noGrp="1"/>
          </p:cNvSpPr>
          <p:nvPr>
            <p:ph type="subTitle" idx="5"/>
          </p:nvPr>
        </p:nvSpPr>
        <p:spPr>
          <a:xfrm>
            <a:off x="7834067" y="2480300"/>
            <a:ext cx="2988000" cy="49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9pPr>
          </a:lstStyle>
          <a:p>
            <a:endParaRPr/>
          </a:p>
        </p:txBody>
      </p:sp>
      <p:sp>
        <p:nvSpPr>
          <p:cNvPr id="224" name="Google Shape;224;p15"/>
          <p:cNvSpPr txBox="1">
            <a:spLocks noGrp="1"/>
          </p:cNvSpPr>
          <p:nvPr>
            <p:ph type="subTitle" idx="6"/>
          </p:nvPr>
        </p:nvSpPr>
        <p:spPr>
          <a:xfrm>
            <a:off x="7834067" y="4661233"/>
            <a:ext cx="2988000" cy="49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2133" b="1">
                <a:solidFill>
                  <a:schemeClr val="dk2"/>
                </a:solidFill>
                <a:latin typeface="PT Serif"/>
                <a:ea typeface="PT Serif"/>
                <a:cs typeface="PT Serif"/>
                <a:sym typeface="PT Serif"/>
              </a:defRPr>
            </a:lvl9pPr>
          </a:lstStyle>
          <a:p>
            <a:endParaRPr/>
          </a:p>
        </p:txBody>
      </p:sp>
      <p:sp>
        <p:nvSpPr>
          <p:cNvPr id="225" name="Google Shape;225;p15"/>
          <p:cNvSpPr txBox="1">
            <a:spLocks noGrp="1"/>
          </p:cNvSpPr>
          <p:nvPr>
            <p:ph type="subTitle" idx="7"/>
          </p:nvPr>
        </p:nvSpPr>
        <p:spPr>
          <a:xfrm>
            <a:off x="1415451" y="3032900"/>
            <a:ext cx="2988000" cy="65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867"/>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26" name="Google Shape;226;p15"/>
          <p:cNvSpPr txBox="1">
            <a:spLocks noGrp="1"/>
          </p:cNvSpPr>
          <p:nvPr>
            <p:ph type="subTitle" idx="8"/>
          </p:nvPr>
        </p:nvSpPr>
        <p:spPr>
          <a:xfrm>
            <a:off x="4601984" y="3032900"/>
            <a:ext cx="2988000" cy="65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867"/>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27" name="Google Shape;227;p15"/>
          <p:cNvSpPr txBox="1">
            <a:spLocks noGrp="1"/>
          </p:cNvSpPr>
          <p:nvPr>
            <p:ph type="subTitle" idx="9"/>
          </p:nvPr>
        </p:nvSpPr>
        <p:spPr>
          <a:xfrm>
            <a:off x="7834051" y="3032900"/>
            <a:ext cx="2988000" cy="65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867"/>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28" name="Google Shape;228;p15"/>
          <p:cNvSpPr txBox="1">
            <a:spLocks noGrp="1"/>
          </p:cNvSpPr>
          <p:nvPr>
            <p:ph type="subTitle" idx="13"/>
          </p:nvPr>
        </p:nvSpPr>
        <p:spPr>
          <a:xfrm>
            <a:off x="1415451" y="5151233"/>
            <a:ext cx="2988000" cy="65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867"/>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29" name="Google Shape;229;p15"/>
          <p:cNvSpPr txBox="1">
            <a:spLocks noGrp="1"/>
          </p:cNvSpPr>
          <p:nvPr>
            <p:ph type="subTitle" idx="14"/>
          </p:nvPr>
        </p:nvSpPr>
        <p:spPr>
          <a:xfrm>
            <a:off x="4601984" y="5151233"/>
            <a:ext cx="2988000" cy="65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867"/>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30" name="Google Shape;230;p15"/>
          <p:cNvSpPr txBox="1">
            <a:spLocks noGrp="1"/>
          </p:cNvSpPr>
          <p:nvPr>
            <p:ph type="subTitle" idx="15"/>
          </p:nvPr>
        </p:nvSpPr>
        <p:spPr>
          <a:xfrm>
            <a:off x="7834051" y="5151233"/>
            <a:ext cx="2988000" cy="65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867"/>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extLst>
      <p:ext uri="{BB962C8B-B14F-4D97-AF65-F5344CB8AC3E}">
        <p14:creationId xmlns:p14="http://schemas.microsoft.com/office/powerpoint/2010/main" val="1948343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72"/>
        <p:cNvGrpSpPr/>
        <p:nvPr/>
      </p:nvGrpSpPr>
      <p:grpSpPr>
        <a:xfrm>
          <a:off x="0" y="0"/>
          <a:ext cx="0" cy="0"/>
          <a:chOff x="0" y="0"/>
          <a:chExt cx="0" cy="0"/>
        </a:xfrm>
      </p:grpSpPr>
      <p:sp>
        <p:nvSpPr>
          <p:cNvPr id="173" name="Google Shape;173;p11"/>
          <p:cNvSpPr/>
          <p:nvPr/>
        </p:nvSpPr>
        <p:spPr>
          <a:xfrm>
            <a:off x="-100" y="1"/>
            <a:ext cx="12191888" cy="6848908"/>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4" name="Google Shape;174;p11"/>
          <p:cNvSpPr/>
          <p:nvPr/>
        </p:nvSpPr>
        <p:spPr>
          <a:xfrm>
            <a:off x="443193" y="226821"/>
            <a:ext cx="11375607" cy="6385932"/>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5" name="Google Shape;175;p11"/>
          <p:cNvSpPr/>
          <p:nvPr/>
        </p:nvSpPr>
        <p:spPr>
          <a:xfrm>
            <a:off x="415737" y="201665"/>
            <a:ext cx="11423472" cy="6423736"/>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6" name="Google Shape;176;p11"/>
          <p:cNvGrpSpPr/>
          <p:nvPr/>
        </p:nvGrpSpPr>
        <p:grpSpPr>
          <a:xfrm>
            <a:off x="885340" y="715134"/>
            <a:ext cx="9938083" cy="5530305"/>
            <a:chOff x="677150" y="1466675"/>
            <a:chExt cx="4997025" cy="2780725"/>
          </a:xfrm>
        </p:grpSpPr>
        <p:sp>
          <p:nvSpPr>
            <p:cNvPr id="177" name="Google Shape;177;p11"/>
            <p:cNvSpPr/>
            <p:nvPr/>
          </p:nvSpPr>
          <p:spPr>
            <a:xfrm>
              <a:off x="932550" y="4033075"/>
              <a:ext cx="186350" cy="152125"/>
            </a:xfrm>
            <a:custGeom>
              <a:avLst/>
              <a:gdLst/>
              <a:ahLst/>
              <a:cxnLst/>
              <a:rect l="l" t="t" r="r" b="b"/>
              <a:pathLst>
                <a:path w="7454" h="6085" extrusionOk="0">
                  <a:moveTo>
                    <a:pt x="7061" y="0"/>
                  </a:moveTo>
                  <a:lnTo>
                    <a:pt x="6692" y="191"/>
                  </a:lnTo>
                  <a:lnTo>
                    <a:pt x="6644" y="191"/>
                  </a:lnTo>
                  <a:lnTo>
                    <a:pt x="6453" y="226"/>
                  </a:lnTo>
                  <a:lnTo>
                    <a:pt x="5799" y="131"/>
                  </a:lnTo>
                  <a:lnTo>
                    <a:pt x="5418" y="274"/>
                  </a:lnTo>
                  <a:lnTo>
                    <a:pt x="5299" y="357"/>
                  </a:lnTo>
                  <a:lnTo>
                    <a:pt x="5096" y="429"/>
                  </a:lnTo>
                  <a:lnTo>
                    <a:pt x="5084" y="453"/>
                  </a:lnTo>
                  <a:lnTo>
                    <a:pt x="5072" y="453"/>
                  </a:lnTo>
                  <a:lnTo>
                    <a:pt x="4858" y="512"/>
                  </a:lnTo>
                  <a:lnTo>
                    <a:pt x="4656" y="715"/>
                  </a:lnTo>
                  <a:lnTo>
                    <a:pt x="4584" y="929"/>
                  </a:lnTo>
                  <a:lnTo>
                    <a:pt x="4346" y="1143"/>
                  </a:lnTo>
                  <a:lnTo>
                    <a:pt x="4227" y="1286"/>
                  </a:lnTo>
                  <a:lnTo>
                    <a:pt x="4191" y="1322"/>
                  </a:lnTo>
                  <a:lnTo>
                    <a:pt x="3751" y="1667"/>
                  </a:lnTo>
                  <a:lnTo>
                    <a:pt x="3703" y="1667"/>
                  </a:lnTo>
                  <a:lnTo>
                    <a:pt x="3298" y="1846"/>
                  </a:lnTo>
                  <a:lnTo>
                    <a:pt x="3179" y="1905"/>
                  </a:lnTo>
                  <a:lnTo>
                    <a:pt x="3155" y="1917"/>
                  </a:lnTo>
                  <a:lnTo>
                    <a:pt x="3036" y="1953"/>
                  </a:lnTo>
                  <a:lnTo>
                    <a:pt x="2632" y="1953"/>
                  </a:lnTo>
                  <a:lnTo>
                    <a:pt x="2084" y="2072"/>
                  </a:lnTo>
                  <a:lnTo>
                    <a:pt x="1465" y="2191"/>
                  </a:lnTo>
                  <a:lnTo>
                    <a:pt x="1393" y="2191"/>
                  </a:lnTo>
                  <a:lnTo>
                    <a:pt x="1215" y="2203"/>
                  </a:lnTo>
                  <a:lnTo>
                    <a:pt x="1203" y="2191"/>
                  </a:lnTo>
                  <a:lnTo>
                    <a:pt x="989" y="2155"/>
                  </a:lnTo>
                  <a:lnTo>
                    <a:pt x="631" y="2096"/>
                  </a:lnTo>
                  <a:lnTo>
                    <a:pt x="369" y="2239"/>
                  </a:lnTo>
                  <a:lnTo>
                    <a:pt x="191" y="2310"/>
                  </a:lnTo>
                  <a:lnTo>
                    <a:pt x="119" y="2322"/>
                  </a:lnTo>
                  <a:lnTo>
                    <a:pt x="0" y="2393"/>
                  </a:lnTo>
                  <a:lnTo>
                    <a:pt x="0" y="2429"/>
                  </a:lnTo>
                  <a:lnTo>
                    <a:pt x="0" y="2548"/>
                  </a:lnTo>
                  <a:lnTo>
                    <a:pt x="155" y="2715"/>
                  </a:lnTo>
                  <a:lnTo>
                    <a:pt x="191" y="2727"/>
                  </a:lnTo>
                  <a:lnTo>
                    <a:pt x="310" y="2834"/>
                  </a:lnTo>
                  <a:lnTo>
                    <a:pt x="322" y="2858"/>
                  </a:lnTo>
                  <a:lnTo>
                    <a:pt x="357" y="2905"/>
                  </a:lnTo>
                  <a:lnTo>
                    <a:pt x="429" y="3024"/>
                  </a:lnTo>
                  <a:lnTo>
                    <a:pt x="441" y="3048"/>
                  </a:lnTo>
                  <a:lnTo>
                    <a:pt x="631" y="3429"/>
                  </a:lnTo>
                  <a:lnTo>
                    <a:pt x="655" y="3703"/>
                  </a:lnTo>
                  <a:lnTo>
                    <a:pt x="679" y="3822"/>
                  </a:lnTo>
                  <a:lnTo>
                    <a:pt x="869" y="4108"/>
                  </a:lnTo>
                  <a:lnTo>
                    <a:pt x="917" y="4120"/>
                  </a:lnTo>
                  <a:lnTo>
                    <a:pt x="1108" y="4417"/>
                  </a:lnTo>
                  <a:lnTo>
                    <a:pt x="1108" y="4465"/>
                  </a:lnTo>
                  <a:lnTo>
                    <a:pt x="1155" y="4536"/>
                  </a:lnTo>
                  <a:lnTo>
                    <a:pt x="1548" y="5013"/>
                  </a:lnTo>
                  <a:lnTo>
                    <a:pt x="1631" y="5156"/>
                  </a:lnTo>
                  <a:lnTo>
                    <a:pt x="1739" y="5346"/>
                  </a:lnTo>
                  <a:lnTo>
                    <a:pt x="1881" y="5548"/>
                  </a:lnTo>
                  <a:lnTo>
                    <a:pt x="2024" y="5989"/>
                  </a:lnTo>
                  <a:lnTo>
                    <a:pt x="2060" y="6060"/>
                  </a:lnTo>
                  <a:lnTo>
                    <a:pt x="2155" y="6084"/>
                  </a:lnTo>
                  <a:lnTo>
                    <a:pt x="2632" y="5989"/>
                  </a:lnTo>
                  <a:lnTo>
                    <a:pt x="2894" y="5846"/>
                  </a:lnTo>
                  <a:lnTo>
                    <a:pt x="3275" y="5751"/>
                  </a:lnTo>
                  <a:lnTo>
                    <a:pt x="3656" y="5596"/>
                  </a:lnTo>
                  <a:lnTo>
                    <a:pt x="3989" y="5227"/>
                  </a:lnTo>
                  <a:lnTo>
                    <a:pt x="4144" y="4989"/>
                  </a:lnTo>
                  <a:lnTo>
                    <a:pt x="4346" y="4703"/>
                  </a:lnTo>
                  <a:lnTo>
                    <a:pt x="4358" y="4703"/>
                  </a:lnTo>
                  <a:lnTo>
                    <a:pt x="4584" y="4501"/>
                  </a:lnTo>
                  <a:lnTo>
                    <a:pt x="4620" y="4346"/>
                  </a:lnTo>
                  <a:lnTo>
                    <a:pt x="4727" y="3929"/>
                  </a:lnTo>
                  <a:lnTo>
                    <a:pt x="4739" y="3905"/>
                  </a:lnTo>
                  <a:lnTo>
                    <a:pt x="4894" y="3501"/>
                  </a:lnTo>
                  <a:lnTo>
                    <a:pt x="4906" y="3465"/>
                  </a:lnTo>
                  <a:lnTo>
                    <a:pt x="5013" y="3262"/>
                  </a:lnTo>
                  <a:lnTo>
                    <a:pt x="5084" y="3108"/>
                  </a:lnTo>
                  <a:lnTo>
                    <a:pt x="5215" y="2905"/>
                  </a:lnTo>
                  <a:lnTo>
                    <a:pt x="5215" y="2608"/>
                  </a:lnTo>
                  <a:lnTo>
                    <a:pt x="5203" y="2512"/>
                  </a:lnTo>
                  <a:lnTo>
                    <a:pt x="5453" y="2072"/>
                  </a:lnTo>
                  <a:lnTo>
                    <a:pt x="5965" y="1596"/>
                  </a:lnTo>
                  <a:lnTo>
                    <a:pt x="6049" y="1500"/>
                  </a:lnTo>
                  <a:lnTo>
                    <a:pt x="6251" y="1310"/>
                  </a:lnTo>
                  <a:lnTo>
                    <a:pt x="7227" y="786"/>
                  </a:lnTo>
                  <a:lnTo>
                    <a:pt x="7239" y="726"/>
                  </a:lnTo>
                  <a:lnTo>
                    <a:pt x="7454" y="357"/>
                  </a:lnTo>
                  <a:lnTo>
                    <a:pt x="7454" y="334"/>
                  </a:lnTo>
                  <a:lnTo>
                    <a:pt x="7323" y="12"/>
                  </a:lnTo>
                  <a:lnTo>
                    <a:pt x="7061"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11"/>
            <p:cNvSpPr/>
            <p:nvPr/>
          </p:nvSpPr>
          <p:spPr>
            <a:xfrm>
              <a:off x="1552275" y="3990200"/>
              <a:ext cx="99725" cy="145275"/>
            </a:xfrm>
            <a:custGeom>
              <a:avLst/>
              <a:gdLst/>
              <a:ahLst/>
              <a:cxnLst/>
              <a:rect l="l" t="t" r="r" b="b"/>
              <a:pathLst>
                <a:path w="3989" h="5811" extrusionOk="0">
                  <a:moveTo>
                    <a:pt x="3560" y="1"/>
                  </a:moveTo>
                  <a:lnTo>
                    <a:pt x="2893" y="36"/>
                  </a:lnTo>
                  <a:lnTo>
                    <a:pt x="2417" y="274"/>
                  </a:lnTo>
                  <a:lnTo>
                    <a:pt x="2215" y="596"/>
                  </a:lnTo>
                  <a:lnTo>
                    <a:pt x="2119" y="1072"/>
                  </a:lnTo>
                  <a:lnTo>
                    <a:pt x="2072" y="1191"/>
                  </a:lnTo>
                  <a:lnTo>
                    <a:pt x="2000" y="1632"/>
                  </a:lnTo>
                  <a:lnTo>
                    <a:pt x="1917" y="1715"/>
                  </a:lnTo>
                  <a:lnTo>
                    <a:pt x="1441" y="2549"/>
                  </a:lnTo>
                  <a:lnTo>
                    <a:pt x="1357" y="2715"/>
                  </a:lnTo>
                  <a:lnTo>
                    <a:pt x="1238" y="2918"/>
                  </a:lnTo>
                  <a:lnTo>
                    <a:pt x="881" y="3680"/>
                  </a:lnTo>
                  <a:lnTo>
                    <a:pt x="810" y="3846"/>
                  </a:lnTo>
                  <a:lnTo>
                    <a:pt x="762" y="3870"/>
                  </a:lnTo>
                  <a:lnTo>
                    <a:pt x="750" y="3989"/>
                  </a:lnTo>
                  <a:lnTo>
                    <a:pt x="595" y="4215"/>
                  </a:lnTo>
                  <a:lnTo>
                    <a:pt x="405" y="4632"/>
                  </a:lnTo>
                  <a:lnTo>
                    <a:pt x="405" y="4668"/>
                  </a:lnTo>
                  <a:lnTo>
                    <a:pt x="369" y="5204"/>
                  </a:lnTo>
                  <a:lnTo>
                    <a:pt x="357" y="5263"/>
                  </a:lnTo>
                  <a:lnTo>
                    <a:pt x="238" y="5418"/>
                  </a:lnTo>
                  <a:lnTo>
                    <a:pt x="0" y="5704"/>
                  </a:lnTo>
                  <a:lnTo>
                    <a:pt x="536" y="5811"/>
                  </a:lnTo>
                  <a:lnTo>
                    <a:pt x="822" y="5775"/>
                  </a:lnTo>
                  <a:lnTo>
                    <a:pt x="965" y="5799"/>
                  </a:lnTo>
                  <a:lnTo>
                    <a:pt x="965" y="5573"/>
                  </a:lnTo>
                  <a:lnTo>
                    <a:pt x="1262" y="5418"/>
                  </a:lnTo>
                  <a:lnTo>
                    <a:pt x="2131" y="5085"/>
                  </a:lnTo>
                  <a:lnTo>
                    <a:pt x="3620" y="3573"/>
                  </a:lnTo>
                  <a:lnTo>
                    <a:pt x="3679" y="3501"/>
                  </a:lnTo>
                  <a:lnTo>
                    <a:pt x="3679" y="3239"/>
                  </a:lnTo>
                  <a:lnTo>
                    <a:pt x="3679" y="2953"/>
                  </a:lnTo>
                  <a:lnTo>
                    <a:pt x="3846" y="2430"/>
                  </a:lnTo>
                  <a:lnTo>
                    <a:pt x="3965" y="2001"/>
                  </a:lnTo>
                  <a:lnTo>
                    <a:pt x="3989" y="1810"/>
                  </a:lnTo>
                  <a:lnTo>
                    <a:pt x="3989" y="1715"/>
                  </a:lnTo>
                  <a:lnTo>
                    <a:pt x="3989" y="1525"/>
                  </a:lnTo>
                  <a:lnTo>
                    <a:pt x="3870" y="441"/>
                  </a:lnTo>
                  <a:lnTo>
                    <a:pt x="3798" y="274"/>
                  </a:lnTo>
                  <a:lnTo>
                    <a:pt x="3786" y="274"/>
                  </a:lnTo>
                  <a:lnTo>
                    <a:pt x="3632" y="120"/>
                  </a:lnTo>
                  <a:lnTo>
                    <a:pt x="3560"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11"/>
            <p:cNvSpPr/>
            <p:nvPr/>
          </p:nvSpPr>
          <p:spPr>
            <a:xfrm>
              <a:off x="1185850" y="4136950"/>
              <a:ext cx="105700" cy="110450"/>
            </a:xfrm>
            <a:custGeom>
              <a:avLst/>
              <a:gdLst/>
              <a:ahLst/>
              <a:cxnLst/>
              <a:rect l="l" t="t" r="r" b="b"/>
              <a:pathLst>
                <a:path w="4228" h="4418" extrusionOk="0">
                  <a:moveTo>
                    <a:pt x="3751" y="0"/>
                  </a:moveTo>
                  <a:lnTo>
                    <a:pt x="3584" y="72"/>
                  </a:lnTo>
                  <a:lnTo>
                    <a:pt x="3584" y="143"/>
                  </a:lnTo>
                  <a:lnTo>
                    <a:pt x="3620" y="262"/>
                  </a:lnTo>
                  <a:lnTo>
                    <a:pt x="3620" y="346"/>
                  </a:lnTo>
                  <a:lnTo>
                    <a:pt x="3060" y="358"/>
                  </a:lnTo>
                  <a:lnTo>
                    <a:pt x="2798" y="262"/>
                  </a:lnTo>
                  <a:lnTo>
                    <a:pt x="2263" y="310"/>
                  </a:lnTo>
                  <a:lnTo>
                    <a:pt x="1620" y="131"/>
                  </a:lnTo>
                  <a:lnTo>
                    <a:pt x="1429" y="108"/>
                  </a:lnTo>
                  <a:lnTo>
                    <a:pt x="1310" y="108"/>
                  </a:lnTo>
                  <a:lnTo>
                    <a:pt x="1096" y="143"/>
                  </a:lnTo>
                  <a:lnTo>
                    <a:pt x="1084" y="143"/>
                  </a:lnTo>
                  <a:lnTo>
                    <a:pt x="1013" y="786"/>
                  </a:lnTo>
                  <a:lnTo>
                    <a:pt x="667" y="1322"/>
                  </a:lnTo>
                  <a:lnTo>
                    <a:pt x="489" y="1489"/>
                  </a:lnTo>
                  <a:lnTo>
                    <a:pt x="262" y="1620"/>
                  </a:lnTo>
                  <a:lnTo>
                    <a:pt x="60" y="1739"/>
                  </a:lnTo>
                  <a:lnTo>
                    <a:pt x="24" y="2084"/>
                  </a:lnTo>
                  <a:lnTo>
                    <a:pt x="1" y="2584"/>
                  </a:lnTo>
                  <a:lnTo>
                    <a:pt x="24" y="2786"/>
                  </a:lnTo>
                  <a:lnTo>
                    <a:pt x="143" y="3048"/>
                  </a:lnTo>
                  <a:lnTo>
                    <a:pt x="227" y="3215"/>
                  </a:lnTo>
                  <a:lnTo>
                    <a:pt x="239" y="3239"/>
                  </a:lnTo>
                  <a:lnTo>
                    <a:pt x="346" y="3465"/>
                  </a:lnTo>
                  <a:lnTo>
                    <a:pt x="501" y="3584"/>
                  </a:lnTo>
                  <a:lnTo>
                    <a:pt x="655" y="3703"/>
                  </a:lnTo>
                  <a:lnTo>
                    <a:pt x="739" y="3858"/>
                  </a:lnTo>
                  <a:lnTo>
                    <a:pt x="989" y="4013"/>
                  </a:lnTo>
                  <a:lnTo>
                    <a:pt x="1382" y="4334"/>
                  </a:lnTo>
                  <a:lnTo>
                    <a:pt x="1429" y="4346"/>
                  </a:lnTo>
                  <a:lnTo>
                    <a:pt x="1786" y="4370"/>
                  </a:lnTo>
                  <a:lnTo>
                    <a:pt x="1953" y="4418"/>
                  </a:lnTo>
                  <a:lnTo>
                    <a:pt x="2560" y="4287"/>
                  </a:lnTo>
                  <a:lnTo>
                    <a:pt x="3179" y="4049"/>
                  </a:lnTo>
                  <a:lnTo>
                    <a:pt x="3465" y="3977"/>
                  </a:lnTo>
                  <a:lnTo>
                    <a:pt x="3620" y="3894"/>
                  </a:lnTo>
                  <a:lnTo>
                    <a:pt x="4180" y="3227"/>
                  </a:lnTo>
                  <a:lnTo>
                    <a:pt x="4227" y="3096"/>
                  </a:lnTo>
                  <a:lnTo>
                    <a:pt x="4120" y="2941"/>
                  </a:lnTo>
                  <a:lnTo>
                    <a:pt x="4180" y="2548"/>
                  </a:lnTo>
                  <a:lnTo>
                    <a:pt x="4227" y="2346"/>
                  </a:lnTo>
                  <a:lnTo>
                    <a:pt x="4227" y="1846"/>
                  </a:lnTo>
                  <a:lnTo>
                    <a:pt x="4168" y="1596"/>
                  </a:lnTo>
                  <a:lnTo>
                    <a:pt x="3894" y="905"/>
                  </a:lnTo>
                  <a:lnTo>
                    <a:pt x="3811" y="596"/>
                  </a:lnTo>
                  <a:lnTo>
                    <a:pt x="3930" y="191"/>
                  </a:lnTo>
                  <a:lnTo>
                    <a:pt x="3751"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11"/>
            <p:cNvSpPr/>
            <p:nvPr/>
          </p:nvSpPr>
          <p:spPr>
            <a:xfrm>
              <a:off x="1638875" y="3864900"/>
              <a:ext cx="105100" cy="100625"/>
            </a:xfrm>
            <a:custGeom>
              <a:avLst/>
              <a:gdLst/>
              <a:ahLst/>
              <a:cxnLst/>
              <a:rect l="l" t="t" r="r" b="b"/>
              <a:pathLst>
                <a:path w="4204" h="4025" extrusionOk="0">
                  <a:moveTo>
                    <a:pt x="3918" y="0"/>
                  </a:moveTo>
                  <a:lnTo>
                    <a:pt x="3549" y="167"/>
                  </a:lnTo>
                  <a:lnTo>
                    <a:pt x="3442" y="393"/>
                  </a:lnTo>
                  <a:lnTo>
                    <a:pt x="3442" y="417"/>
                  </a:lnTo>
                  <a:lnTo>
                    <a:pt x="3370" y="631"/>
                  </a:lnTo>
                  <a:lnTo>
                    <a:pt x="3239" y="988"/>
                  </a:lnTo>
                  <a:lnTo>
                    <a:pt x="2858" y="1107"/>
                  </a:lnTo>
                  <a:lnTo>
                    <a:pt x="2561" y="1024"/>
                  </a:lnTo>
                  <a:lnTo>
                    <a:pt x="2477" y="1060"/>
                  </a:lnTo>
                  <a:lnTo>
                    <a:pt x="2323" y="1143"/>
                  </a:lnTo>
                  <a:lnTo>
                    <a:pt x="2287" y="1143"/>
                  </a:lnTo>
                  <a:lnTo>
                    <a:pt x="1846" y="1346"/>
                  </a:lnTo>
                  <a:lnTo>
                    <a:pt x="1787" y="1417"/>
                  </a:lnTo>
                  <a:lnTo>
                    <a:pt x="1370" y="1584"/>
                  </a:lnTo>
                  <a:lnTo>
                    <a:pt x="1180" y="1596"/>
                  </a:lnTo>
                  <a:lnTo>
                    <a:pt x="989" y="1667"/>
                  </a:lnTo>
                  <a:lnTo>
                    <a:pt x="953" y="1679"/>
                  </a:lnTo>
                  <a:lnTo>
                    <a:pt x="1001" y="1703"/>
                  </a:lnTo>
                  <a:lnTo>
                    <a:pt x="656" y="2024"/>
                  </a:lnTo>
                  <a:lnTo>
                    <a:pt x="632" y="2072"/>
                  </a:lnTo>
                  <a:lnTo>
                    <a:pt x="465" y="2310"/>
                  </a:lnTo>
                  <a:lnTo>
                    <a:pt x="382" y="2536"/>
                  </a:lnTo>
                  <a:lnTo>
                    <a:pt x="382" y="2953"/>
                  </a:lnTo>
                  <a:lnTo>
                    <a:pt x="382" y="2965"/>
                  </a:lnTo>
                  <a:lnTo>
                    <a:pt x="382" y="2977"/>
                  </a:lnTo>
                  <a:lnTo>
                    <a:pt x="358" y="3143"/>
                  </a:lnTo>
                  <a:lnTo>
                    <a:pt x="96" y="3489"/>
                  </a:lnTo>
                  <a:lnTo>
                    <a:pt x="1" y="3572"/>
                  </a:lnTo>
                  <a:lnTo>
                    <a:pt x="215" y="3929"/>
                  </a:lnTo>
                  <a:lnTo>
                    <a:pt x="572" y="3941"/>
                  </a:lnTo>
                  <a:lnTo>
                    <a:pt x="775" y="3977"/>
                  </a:lnTo>
                  <a:lnTo>
                    <a:pt x="882" y="4024"/>
                  </a:lnTo>
                  <a:lnTo>
                    <a:pt x="1001" y="4001"/>
                  </a:lnTo>
                  <a:lnTo>
                    <a:pt x="1287" y="3560"/>
                  </a:lnTo>
                  <a:lnTo>
                    <a:pt x="1406" y="3405"/>
                  </a:lnTo>
                  <a:lnTo>
                    <a:pt x="1846" y="3286"/>
                  </a:lnTo>
                  <a:lnTo>
                    <a:pt x="1882" y="3310"/>
                  </a:lnTo>
                  <a:lnTo>
                    <a:pt x="2120" y="3310"/>
                  </a:lnTo>
                  <a:lnTo>
                    <a:pt x="2239" y="3262"/>
                  </a:lnTo>
                  <a:lnTo>
                    <a:pt x="2596" y="3012"/>
                  </a:lnTo>
                  <a:lnTo>
                    <a:pt x="2715" y="2929"/>
                  </a:lnTo>
                  <a:lnTo>
                    <a:pt x="3085" y="2893"/>
                  </a:lnTo>
                  <a:lnTo>
                    <a:pt x="3358" y="2679"/>
                  </a:lnTo>
                  <a:lnTo>
                    <a:pt x="3477" y="2608"/>
                  </a:lnTo>
                  <a:lnTo>
                    <a:pt x="3597" y="2536"/>
                  </a:lnTo>
                  <a:lnTo>
                    <a:pt x="3620" y="2489"/>
                  </a:lnTo>
                  <a:lnTo>
                    <a:pt x="3787" y="2215"/>
                  </a:lnTo>
                  <a:lnTo>
                    <a:pt x="3799" y="2179"/>
                  </a:lnTo>
                  <a:lnTo>
                    <a:pt x="3870" y="1703"/>
                  </a:lnTo>
                  <a:lnTo>
                    <a:pt x="3906" y="1655"/>
                  </a:lnTo>
                  <a:lnTo>
                    <a:pt x="3918" y="1429"/>
                  </a:lnTo>
                  <a:lnTo>
                    <a:pt x="3870" y="1262"/>
                  </a:lnTo>
                  <a:lnTo>
                    <a:pt x="3870" y="1107"/>
                  </a:lnTo>
                  <a:lnTo>
                    <a:pt x="3906" y="1012"/>
                  </a:lnTo>
                  <a:lnTo>
                    <a:pt x="4085" y="881"/>
                  </a:lnTo>
                  <a:lnTo>
                    <a:pt x="4108" y="869"/>
                  </a:lnTo>
                  <a:lnTo>
                    <a:pt x="4192" y="631"/>
                  </a:lnTo>
                  <a:lnTo>
                    <a:pt x="4204" y="512"/>
                  </a:lnTo>
                  <a:lnTo>
                    <a:pt x="4156" y="191"/>
                  </a:lnTo>
                  <a:lnTo>
                    <a:pt x="3918"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11"/>
            <p:cNvSpPr/>
            <p:nvPr/>
          </p:nvSpPr>
          <p:spPr>
            <a:xfrm>
              <a:off x="677150" y="3964900"/>
              <a:ext cx="67600" cy="96175"/>
            </a:xfrm>
            <a:custGeom>
              <a:avLst/>
              <a:gdLst/>
              <a:ahLst/>
              <a:cxnLst/>
              <a:rect l="l" t="t" r="r" b="b"/>
              <a:pathLst>
                <a:path w="2704" h="3847" extrusionOk="0">
                  <a:moveTo>
                    <a:pt x="1001" y="1"/>
                  </a:moveTo>
                  <a:lnTo>
                    <a:pt x="894" y="24"/>
                  </a:lnTo>
                  <a:lnTo>
                    <a:pt x="846" y="60"/>
                  </a:lnTo>
                  <a:lnTo>
                    <a:pt x="763" y="96"/>
                  </a:lnTo>
                  <a:lnTo>
                    <a:pt x="751" y="96"/>
                  </a:lnTo>
                  <a:lnTo>
                    <a:pt x="656" y="120"/>
                  </a:lnTo>
                  <a:lnTo>
                    <a:pt x="596" y="215"/>
                  </a:lnTo>
                  <a:lnTo>
                    <a:pt x="715" y="382"/>
                  </a:lnTo>
                  <a:lnTo>
                    <a:pt x="251" y="739"/>
                  </a:lnTo>
                  <a:lnTo>
                    <a:pt x="120" y="739"/>
                  </a:lnTo>
                  <a:lnTo>
                    <a:pt x="120" y="703"/>
                  </a:lnTo>
                  <a:lnTo>
                    <a:pt x="108" y="703"/>
                  </a:lnTo>
                  <a:lnTo>
                    <a:pt x="1" y="822"/>
                  </a:lnTo>
                  <a:lnTo>
                    <a:pt x="48" y="1001"/>
                  </a:lnTo>
                  <a:lnTo>
                    <a:pt x="48" y="1013"/>
                  </a:lnTo>
                  <a:lnTo>
                    <a:pt x="286" y="1215"/>
                  </a:lnTo>
                  <a:lnTo>
                    <a:pt x="596" y="1894"/>
                  </a:lnTo>
                  <a:lnTo>
                    <a:pt x="644" y="1989"/>
                  </a:lnTo>
                  <a:lnTo>
                    <a:pt x="894" y="2489"/>
                  </a:lnTo>
                  <a:lnTo>
                    <a:pt x="1048" y="2787"/>
                  </a:lnTo>
                  <a:lnTo>
                    <a:pt x="1263" y="3275"/>
                  </a:lnTo>
                  <a:lnTo>
                    <a:pt x="1346" y="3608"/>
                  </a:lnTo>
                  <a:lnTo>
                    <a:pt x="1596" y="3834"/>
                  </a:lnTo>
                  <a:lnTo>
                    <a:pt x="1715" y="3846"/>
                  </a:lnTo>
                  <a:lnTo>
                    <a:pt x="1739" y="3846"/>
                  </a:lnTo>
                  <a:lnTo>
                    <a:pt x="1953" y="3608"/>
                  </a:lnTo>
                  <a:lnTo>
                    <a:pt x="2108" y="3275"/>
                  </a:lnTo>
                  <a:lnTo>
                    <a:pt x="2180" y="3132"/>
                  </a:lnTo>
                  <a:lnTo>
                    <a:pt x="2477" y="2560"/>
                  </a:lnTo>
                  <a:lnTo>
                    <a:pt x="2477" y="2525"/>
                  </a:lnTo>
                  <a:lnTo>
                    <a:pt x="2489" y="2287"/>
                  </a:lnTo>
                  <a:lnTo>
                    <a:pt x="2430" y="2084"/>
                  </a:lnTo>
                  <a:lnTo>
                    <a:pt x="2382" y="1965"/>
                  </a:lnTo>
                  <a:lnTo>
                    <a:pt x="2442" y="1537"/>
                  </a:lnTo>
                  <a:lnTo>
                    <a:pt x="2549" y="1358"/>
                  </a:lnTo>
                  <a:lnTo>
                    <a:pt x="2656" y="1239"/>
                  </a:lnTo>
                  <a:lnTo>
                    <a:pt x="2703" y="1048"/>
                  </a:lnTo>
                  <a:lnTo>
                    <a:pt x="2501" y="810"/>
                  </a:lnTo>
                  <a:lnTo>
                    <a:pt x="2430" y="620"/>
                  </a:lnTo>
                  <a:lnTo>
                    <a:pt x="2239" y="167"/>
                  </a:lnTo>
                  <a:lnTo>
                    <a:pt x="2156" y="96"/>
                  </a:lnTo>
                  <a:lnTo>
                    <a:pt x="1894" y="24"/>
                  </a:lnTo>
                  <a:lnTo>
                    <a:pt x="1763" y="48"/>
                  </a:lnTo>
                  <a:lnTo>
                    <a:pt x="1072" y="24"/>
                  </a:lnTo>
                  <a:lnTo>
                    <a:pt x="1001"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1"/>
            <p:cNvSpPr/>
            <p:nvPr/>
          </p:nvSpPr>
          <p:spPr>
            <a:xfrm>
              <a:off x="840275" y="4134575"/>
              <a:ext cx="50625" cy="44075"/>
            </a:xfrm>
            <a:custGeom>
              <a:avLst/>
              <a:gdLst/>
              <a:ahLst/>
              <a:cxnLst/>
              <a:rect l="l" t="t" r="r" b="b"/>
              <a:pathLst>
                <a:path w="2025" h="1763" extrusionOk="0">
                  <a:moveTo>
                    <a:pt x="1096" y="0"/>
                  </a:moveTo>
                  <a:lnTo>
                    <a:pt x="512" y="322"/>
                  </a:lnTo>
                  <a:lnTo>
                    <a:pt x="12" y="834"/>
                  </a:lnTo>
                  <a:lnTo>
                    <a:pt x="0" y="1119"/>
                  </a:lnTo>
                  <a:lnTo>
                    <a:pt x="12" y="1286"/>
                  </a:lnTo>
                  <a:lnTo>
                    <a:pt x="536" y="1762"/>
                  </a:lnTo>
                  <a:lnTo>
                    <a:pt x="858" y="1727"/>
                  </a:lnTo>
                  <a:lnTo>
                    <a:pt x="929" y="1715"/>
                  </a:lnTo>
                  <a:lnTo>
                    <a:pt x="1334" y="1667"/>
                  </a:lnTo>
                  <a:lnTo>
                    <a:pt x="1393" y="1643"/>
                  </a:lnTo>
                  <a:lnTo>
                    <a:pt x="1691" y="1405"/>
                  </a:lnTo>
                  <a:lnTo>
                    <a:pt x="1846" y="1227"/>
                  </a:lnTo>
                  <a:lnTo>
                    <a:pt x="1858" y="1215"/>
                  </a:lnTo>
                  <a:lnTo>
                    <a:pt x="2001" y="1000"/>
                  </a:lnTo>
                  <a:lnTo>
                    <a:pt x="2024" y="953"/>
                  </a:lnTo>
                  <a:lnTo>
                    <a:pt x="2024" y="691"/>
                  </a:lnTo>
                  <a:lnTo>
                    <a:pt x="2001" y="643"/>
                  </a:lnTo>
                  <a:lnTo>
                    <a:pt x="1751" y="381"/>
                  </a:lnTo>
                  <a:lnTo>
                    <a:pt x="1643" y="322"/>
                  </a:lnTo>
                  <a:lnTo>
                    <a:pt x="1608" y="298"/>
                  </a:lnTo>
                  <a:lnTo>
                    <a:pt x="1489" y="226"/>
                  </a:lnTo>
                  <a:lnTo>
                    <a:pt x="1286" y="95"/>
                  </a:lnTo>
                  <a:lnTo>
                    <a:pt x="1096"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1"/>
            <p:cNvSpPr/>
            <p:nvPr/>
          </p:nvSpPr>
          <p:spPr>
            <a:xfrm>
              <a:off x="4813975" y="3285125"/>
              <a:ext cx="59575" cy="40050"/>
            </a:xfrm>
            <a:custGeom>
              <a:avLst/>
              <a:gdLst/>
              <a:ahLst/>
              <a:cxnLst/>
              <a:rect l="l" t="t" r="r" b="b"/>
              <a:pathLst>
                <a:path w="2383" h="1602" extrusionOk="0">
                  <a:moveTo>
                    <a:pt x="695" y="168"/>
                  </a:moveTo>
                  <a:lnTo>
                    <a:pt x="695" y="168"/>
                  </a:lnTo>
                  <a:cubicBezTo>
                    <a:pt x="705" y="183"/>
                    <a:pt x="720" y="198"/>
                    <a:pt x="739" y="212"/>
                  </a:cubicBezTo>
                  <a:cubicBezTo>
                    <a:pt x="718" y="202"/>
                    <a:pt x="704" y="186"/>
                    <a:pt x="695" y="168"/>
                  </a:cubicBezTo>
                  <a:close/>
                  <a:moveTo>
                    <a:pt x="1037" y="807"/>
                  </a:moveTo>
                  <a:cubicBezTo>
                    <a:pt x="1049" y="807"/>
                    <a:pt x="1049" y="819"/>
                    <a:pt x="1072" y="843"/>
                  </a:cubicBezTo>
                  <a:lnTo>
                    <a:pt x="1037" y="807"/>
                  </a:lnTo>
                  <a:close/>
                  <a:moveTo>
                    <a:pt x="636" y="1"/>
                  </a:moveTo>
                  <a:cubicBezTo>
                    <a:pt x="620" y="1"/>
                    <a:pt x="599" y="10"/>
                    <a:pt x="572" y="34"/>
                  </a:cubicBezTo>
                  <a:cubicBezTo>
                    <a:pt x="596" y="45"/>
                    <a:pt x="596" y="81"/>
                    <a:pt x="596" y="105"/>
                  </a:cubicBezTo>
                  <a:cubicBezTo>
                    <a:pt x="572" y="105"/>
                    <a:pt x="596" y="81"/>
                    <a:pt x="572" y="69"/>
                  </a:cubicBezTo>
                  <a:cubicBezTo>
                    <a:pt x="572" y="45"/>
                    <a:pt x="560" y="45"/>
                    <a:pt x="548" y="45"/>
                  </a:cubicBezTo>
                  <a:cubicBezTo>
                    <a:pt x="489" y="81"/>
                    <a:pt x="477" y="129"/>
                    <a:pt x="441" y="164"/>
                  </a:cubicBezTo>
                  <a:cubicBezTo>
                    <a:pt x="429" y="188"/>
                    <a:pt x="418" y="212"/>
                    <a:pt x="394" y="224"/>
                  </a:cubicBezTo>
                  <a:cubicBezTo>
                    <a:pt x="382" y="260"/>
                    <a:pt x="358" y="284"/>
                    <a:pt x="322" y="307"/>
                  </a:cubicBezTo>
                  <a:cubicBezTo>
                    <a:pt x="239" y="379"/>
                    <a:pt x="120" y="307"/>
                    <a:pt x="37" y="391"/>
                  </a:cubicBezTo>
                  <a:cubicBezTo>
                    <a:pt x="1" y="438"/>
                    <a:pt x="1" y="498"/>
                    <a:pt x="13" y="557"/>
                  </a:cubicBezTo>
                  <a:cubicBezTo>
                    <a:pt x="144" y="629"/>
                    <a:pt x="144" y="736"/>
                    <a:pt x="84" y="855"/>
                  </a:cubicBezTo>
                  <a:cubicBezTo>
                    <a:pt x="37" y="962"/>
                    <a:pt x="37" y="1057"/>
                    <a:pt x="25" y="1165"/>
                  </a:cubicBezTo>
                  <a:cubicBezTo>
                    <a:pt x="120" y="1260"/>
                    <a:pt x="203" y="1343"/>
                    <a:pt x="334" y="1355"/>
                  </a:cubicBezTo>
                  <a:cubicBezTo>
                    <a:pt x="429" y="1319"/>
                    <a:pt x="548" y="1319"/>
                    <a:pt x="608" y="1212"/>
                  </a:cubicBezTo>
                  <a:cubicBezTo>
                    <a:pt x="620" y="1177"/>
                    <a:pt x="596" y="1153"/>
                    <a:pt x="608" y="1117"/>
                  </a:cubicBezTo>
                  <a:lnTo>
                    <a:pt x="608" y="1117"/>
                  </a:lnTo>
                  <a:cubicBezTo>
                    <a:pt x="656" y="1153"/>
                    <a:pt x="679" y="1165"/>
                    <a:pt x="715" y="1165"/>
                  </a:cubicBezTo>
                  <a:cubicBezTo>
                    <a:pt x="752" y="1152"/>
                    <a:pt x="789" y="1147"/>
                    <a:pt x="824" y="1147"/>
                  </a:cubicBezTo>
                  <a:cubicBezTo>
                    <a:pt x="927" y="1147"/>
                    <a:pt x="1026" y="1189"/>
                    <a:pt x="1132" y="1224"/>
                  </a:cubicBezTo>
                  <a:cubicBezTo>
                    <a:pt x="1229" y="1232"/>
                    <a:pt x="1321" y="1252"/>
                    <a:pt x="1416" y="1252"/>
                  </a:cubicBezTo>
                  <a:cubicBezTo>
                    <a:pt x="1459" y="1252"/>
                    <a:pt x="1503" y="1247"/>
                    <a:pt x="1549" y="1236"/>
                  </a:cubicBezTo>
                  <a:lnTo>
                    <a:pt x="1549" y="1236"/>
                  </a:lnTo>
                  <a:cubicBezTo>
                    <a:pt x="1549" y="1296"/>
                    <a:pt x="1489" y="1319"/>
                    <a:pt x="1465" y="1355"/>
                  </a:cubicBezTo>
                  <a:cubicBezTo>
                    <a:pt x="1465" y="1367"/>
                    <a:pt x="1465" y="1391"/>
                    <a:pt x="1489" y="1391"/>
                  </a:cubicBezTo>
                  <a:cubicBezTo>
                    <a:pt x="1505" y="1389"/>
                    <a:pt x="1522" y="1387"/>
                    <a:pt x="1538" y="1387"/>
                  </a:cubicBezTo>
                  <a:cubicBezTo>
                    <a:pt x="1607" y="1387"/>
                    <a:pt x="1675" y="1412"/>
                    <a:pt x="1703" y="1498"/>
                  </a:cubicBezTo>
                  <a:cubicBezTo>
                    <a:pt x="1703" y="1510"/>
                    <a:pt x="1727" y="1510"/>
                    <a:pt x="1739" y="1510"/>
                  </a:cubicBezTo>
                  <a:cubicBezTo>
                    <a:pt x="1787" y="1510"/>
                    <a:pt x="1846" y="1510"/>
                    <a:pt x="1870" y="1558"/>
                  </a:cubicBezTo>
                  <a:cubicBezTo>
                    <a:pt x="1928" y="1579"/>
                    <a:pt x="1982" y="1601"/>
                    <a:pt x="2037" y="1601"/>
                  </a:cubicBezTo>
                  <a:cubicBezTo>
                    <a:pt x="2072" y="1601"/>
                    <a:pt x="2107" y="1592"/>
                    <a:pt x="2144" y="1569"/>
                  </a:cubicBezTo>
                  <a:cubicBezTo>
                    <a:pt x="2215" y="1534"/>
                    <a:pt x="2287" y="1510"/>
                    <a:pt x="2334" y="1438"/>
                  </a:cubicBezTo>
                  <a:cubicBezTo>
                    <a:pt x="2334" y="1403"/>
                    <a:pt x="2346" y="1391"/>
                    <a:pt x="2346" y="1379"/>
                  </a:cubicBezTo>
                  <a:cubicBezTo>
                    <a:pt x="2382" y="1331"/>
                    <a:pt x="2358" y="1284"/>
                    <a:pt x="2358" y="1236"/>
                  </a:cubicBezTo>
                  <a:cubicBezTo>
                    <a:pt x="2382" y="1105"/>
                    <a:pt x="2323" y="1034"/>
                    <a:pt x="2180" y="1022"/>
                  </a:cubicBezTo>
                  <a:cubicBezTo>
                    <a:pt x="2156" y="1022"/>
                    <a:pt x="2120" y="998"/>
                    <a:pt x="2096" y="986"/>
                  </a:cubicBezTo>
                  <a:cubicBezTo>
                    <a:pt x="2084" y="974"/>
                    <a:pt x="2061" y="962"/>
                    <a:pt x="2049" y="962"/>
                  </a:cubicBezTo>
                  <a:cubicBezTo>
                    <a:pt x="1970" y="941"/>
                    <a:pt x="1896" y="936"/>
                    <a:pt x="1821" y="936"/>
                  </a:cubicBezTo>
                  <a:cubicBezTo>
                    <a:pt x="1771" y="936"/>
                    <a:pt x="1720" y="938"/>
                    <a:pt x="1668" y="938"/>
                  </a:cubicBezTo>
                  <a:cubicBezTo>
                    <a:pt x="1549" y="938"/>
                    <a:pt x="1430" y="926"/>
                    <a:pt x="1334" y="855"/>
                  </a:cubicBezTo>
                  <a:cubicBezTo>
                    <a:pt x="1315" y="852"/>
                    <a:pt x="1296" y="851"/>
                    <a:pt x="1276" y="851"/>
                  </a:cubicBezTo>
                  <a:cubicBezTo>
                    <a:pt x="1241" y="851"/>
                    <a:pt x="1204" y="854"/>
                    <a:pt x="1168" y="854"/>
                  </a:cubicBezTo>
                  <a:cubicBezTo>
                    <a:pt x="1146" y="854"/>
                    <a:pt x="1123" y="853"/>
                    <a:pt x="1102" y="850"/>
                  </a:cubicBezTo>
                  <a:lnTo>
                    <a:pt x="1102" y="850"/>
                  </a:lnTo>
                  <a:cubicBezTo>
                    <a:pt x="1209" y="811"/>
                    <a:pt x="1144" y="733"/>
                    <a:pt x="1144" y="676"/>
                  </a:cubicBezTo>
                  <a:cubicBezTo>
                    <a:pt x="1072" y="676"/>
                    <a:pt x="1096" y="629"/>
                    <a:pt x="1096" y="581"/>
                  </a:cubicBezTo>
                  <a:lnTo>
                    <a:pt x="1096" y="557"/>
                  </a:lnTo>
                  <a:cubicBezTo>
                    <a:pt x="1025" y="367"/>
                    <a:pt x="906" y="224"/>
                    <a:pt x="775" y="81"/>
                  </a:cubicBezTo>
                  <a:cubicBezTo>
                    <a:pt x="752" y="74"/>
                    <a:pt x="735" y="57"/>
                    <a:pt x="719" y="57"/>
                  </a:cubicBezTo>
                  <a:cubicBezTo>
                    <a:pt x="709" y="57"/>
                    <a:pt x="700" y="63"/>
                    <a:pt x="691" y="81"/>
                  </a:cubicBezTo>
                  <a:cubicBezTo>
                    <a:pt x="685" y="97"/>
                    <a:pt x="682" y="110"/>
                    <a:pt x="682" y="123"/>
                  </a:cubicBezTo>
                  <a:lnTo>
                    <a:pt x="682" y="123"/>
                  </a:lnTo>
                  <a:cubicBezTo>
                    <a:pt x="680" y="110"/>
                    <a:pt x="679" y="96"/>
                    <a:pt x="679" y="81"/>
                  </a:cubicBezTo>
                  <a:cubicBezTo>
                    <a:pt x="679" y="41"/>
                    <a:pt x="669" y="1"/>
                    <a:pt x="636"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11"/>
            <p:cNvSpPr/>
            <p:nvPr/>
          </p:nvSpPr>
          <p:spPr>
            <a:xfrm>
              <a:off x="5526875" y="2776075"/>
              <a:ext cx="147300" cy="98700"/>
            </a:xfrm>
            <a:custGeom>
              <a:avLst/>
              <a:gdLst/>
              <a:ahLst/>
              <a:cxnLst/>
              <a:rect l="l" t="t" r="r" b="b"/>
              <a:pathLst>
                <a:path w="5892" h="3948" extrusionOk="0">
                  <a:moveTo>
                    <a:pt x="3155" y="0"/>
                  </a:moveTo>
                  <a:cubicBezTo>
                    <a:pt x="3069" y="33"/>
                    <a:pt x="2972" y="85"/>
                    <a:pt x="2883" y="85"/>
                  </a:cubicBezTo>
                  <a:cubicBezTo>
                    <a:pt x="2875" y="85"/>
                    <a:pt x="2866" y="85"/>
                    <a:pt x="2858" y="83"/>
                  </a:cubicBezTo>
                  <a:cubicBezTo>
                    <a:pt x="2753" y="73"/>
                    <a:pt x="2649" y="69"/>
                    <a:pt x="2544" y="69"/>
                  </a:cubicBezTo>
                  <a:cubicBezTo>
                    <a:pt x="2292" y="69"/>
                    <a:pt x="2042" y="94"/>
                    <a:pt x="1798" y="119"/>
                  </a:cubicBezTo>
                  <a:cubicBezTo>
                    <a:pt x="1679" y="119"/>
                    <a:pt x="1572" y="155"/>
                    <a:pt x="1453" y="155"/>
                  </a:cubicBezTo>
                  <a:cubicBezTo>
                    <a:pt x="1414" y="170"/>
                    <a:pt x="1376" y="177"/>
                    <a:pt x="1337" y="177"/>
                  </a:cubicBezTo>
                  <a:cubicBezTo>
                    <a:pt x="1257" y="177"/>
                    <a:pt x="1176" y="148"/>
                    <a:pt x="1096" y="107"/>
                  </a:cubicBezTo>
                  <a:cubicBezTo>
                    <a:pt x="1050" y="98"/>
                    <a:pt x="1005" y="75"/>
                    <a:pt x="960" y="75"/>
                  </a:cubicBezTo>
                  <a:cubicBezTo>
                    <a:pt x="946" y="75"/>
                    <a:pt x="931" y="78"/>
                    <a:pt x="917" y="83"/>
                  </a:cubicBezTo>
                  <a:cubicBezTo>
                    <a:pt x="750" y="143"/>
                    <a:pt x="572" y="119"/>
                    <a:pt x="429" y="226"/>
                  </a:cubicBezTo>
                  <a:cubicBezTo>
                    <a:pt x="357" y="238"/>
                    <a:pt x="298" y="274"/>
                    <a:pt x="215" y="286"/>
                  </a:cubicBezTo>
                  <a:cubicBezTo>
                    <a:pt x="203" y="334"/>
                    <a:pt x="238" y="357"/>
                    <a:pt x="250" y="393"/>
                  </a:cubicBezTo>
                  <a:cubicBezTo>
                    <a:pt x="274" y="417"/>
                    <a:pt x="334" y="464"/>
                    <a:pt x="298" y="512"/>
                  </a:cubicBezTo>
                  <a:cubicBezTo>
                    <a:pt x="282" y="529"/>
                    <a:pt x="267" y="535"/>
                    <a:pt x="254" y="535"/>
                  </a:cubicBezTo>
                  <a:cubicBezTo>
                    <a:pt x="220" y="535"/>
                    <a:pt x="196" y="490"/>
                    <a:pt x="179" y="464"/>
                  </a:cubicBezTo>
                  <a:cubicBezTo>
                    <a:pt x="153" y="456"/>
                    <a:pt x="133" y="422"/>
                    <a:pt x="102" y="422"/>
                  </a:cubicBezTo>
                  <a:cubicBezTo>
                    <a:pt x="90" y="422"/>
                    <a:pt x="76" y="427"/>
                    <a:pt x="60" y="441"/>
                  </a:cubicBezTo>
                  <a:lnTo>
                    <a:pt x="24" y="464"/>
                  </a:lnTo>
                  <a:cubicBezTo>
                    <a:pt x="24" y="512"/>
                    <a:pt x="12" y="536"/>
                    <a:pt x="0" y="584"/>
                  </a:cubicBezTo>
                  <a:lnTo>
                    <a:pt x="0" y="679"/>
                  </a:lnTo>
                  <a:cubicBezTo>
                    <a:pt x="18" y="661"/>
                    <a:pt x="42" y="652"/>
                    <a:pt x="66" y="652"/>
                  </a:cubicBezTo>
                  <a:cubicBezTo>
                    <a:pt x="90" y="652"/>
                    <a:pt x="113" y="661"/>
                    <a:pt x="131" y="679"/>
                  </a:cubicBezTo>
                  <a:cubicBezTo>
                    <a:pt x="131" y="691"/>
                    <a:pt x="119" y="750"/>
                    <a:pt x="96" y="774"/>
                  </a:cubicBezTo>
                  <a:cubicBezTo>
                    <a:pt x="84" y="810"/>
                    <a:pt x="36" y="857"/>
                    <a:pt x="119" y="881"/>
                  </a:cubicBezTo>
                  <a:cubicBezTo>
                    <a:pt x="24" y="929"/>
                    <a:pt x="250" y="1036"/>
                    <a:pt x="84" y="1048"/>
                  </a:cubicBezTo>
                  <a:cubicBezTo>
                    <a:pt x="72" y="1167"/>
                    <a:pt x="179" y="1155"/>
                    <a:pt x="238" y="1191"/>
                  </a:cubicBezTo>
                  <a:cubicBezTo>
                    <a:pt x="453" y="1250"/>
                    <a:pt x="453" y="1250"/>
                    <a:pt x="334" y="1417"/>
                  </a:cubicBezTo>
                  <a:cubicBezTo>
                    <a:pt x="262" y="1572"/>
                    <a:pt x="274" y="1727"/>
                    <a:pt x="298" y="1893"/>
                  </a:cubicBezTo>
                  <a:cubicBezTo>
                    <a:pt x="274" y="1941"/>
                    <a:pt x="274" y="1988"/>
                    <a:pt x="262" y="2024"/>
                  </a:cubicBezTo>
                  <a:cubicBezTo>
                    <a:pt x="310" y="2131"/>
                    <a:pt x="417" y="2119"/>
                    <a:pt x="488" y="2167"/>
                  </a:cubicBezTo>
                  <a:cubicBezTo>
                    <a:pt x="572" y="2191"/>
                    <a:pt x="655" y="2239"/>
                    <a:pt x="750" y="2239"/>
                  </a:cubicBezTo>
                  <a:cubicBezTo>
                    <a:pt x="798" y="2239"/>
                    <a:pt x="858" y="2239"/>
                    <a:pt x="905" y="2227"/>
                  </a:cubicBezTo>
                  <a:cubicBezTo>
                    <a:pt x="965" y="2203"/>
                    <a:pt x="1012" y="2203"/>
                    <a:pt x="1048" y="2191"/>
                  </a:cubicBezTo>
                  <a:cubicBezTo>
                    <a:pt x="1155" y="2191"/>
                    <a:pt x="1250" y="2167"/>
                    <a:pt x="1334" y="2131"/>
                  </a:cubicBezTo>
                  <a:cubicBezTo>
                    <a:pt x="1381" y="2119"/>
                    <a:pt x="1441" y="2119"/>
                    <a:pt x="1489" y="2108"/>
                  </a:cubicBezTo>
                  <a:cubicBezTo>
                    <a:pt x="1525" y="2094"/>
                    <a:pt x="1566" y="2091"/>
                    <a:pt x="1608" y="2091"/>
                  </a:cubicBezTo>
                  <a:cubicBezTo>
                    <a:pt x="1642" y="2091"/>
                    <a:pt x="1677" y="2093"/>
                    <a:pt x="1712" y="2093"/>
                  </a:cubicBezTo>
                  <a:cubicBezTo>
                    <a:pt x="1745" y="2093"/>
                    <a:pt x="1778" y="2091"/>
                    <a:pt x="1810" y="2084"/>
                  </a:cubicBezTo>
                  <a:cubicBezTo>
                    <a:pt x="1965" y="2084"/>
                    <a:pt x="2096" y="2108"/>
                    <a:pt x="2215" y="2167"/>
                  </a:cubicBezTo>
                  <a:cubicBezTo>
                    <a:pt x="2298" y="2191"/>
                    <a:pt x="2382" y="2227"/>
                    <a:pt x="2453" y="2262"/>
                  </a:cubicBezTo>
                  <a:cubicBezTo>
                    <a:pt x="2798" y="2489"/>
                    <a:pt x="3132" y="2727"/>
                    <a:pt x="3465" y="2953"/>
                  </a:cubicBezTo>
                  <a:cubicBezTo>
                    <a:pt x="3548" y="3001"/>
                    <a:pt x="3655" y="3060"/>
                    <a:pt x="3727" y="3131"/>
                  </a:cubicBezTo>
                  <a:cubicBezTo>
                    <a:pt x="3834" y="3191"/>
                    <a:pt x="3929" y="3251"/>
                    <a:pt x="4025" y="3322"/>
                  </a:cubicBezTo>
                  <a:cubicBezTo>
                    <a:pt x="4144" y="3382"/>
                    <a:pt x="4227" y="3489"/>
                    <a:pt x="4358" y="3501"/>
                  </a:cubicBezTo>
                  <a:cubicBezTo>
                    <a:pt x="4368" y="3499"/>
                    <a:pt x="4377" y="3498"/>
                    <a:pt x="4387" y="3498"/>
                  </a:cubicBezTo>
                  <a:cubicBezTo>
                    <a:pt x="4471" y="3498"/>
                    <a:pt x="4554" y="3558"/>
                    <a:pt x="4631" y="3558"/>
                  </a:cubicBezTo>
                  <a:cubicBezTo>
                    <a:pt x="4648" y="3558"/>
                    <a:pt x="4666" y="3555"/>
                    <a:pt x="4683" y="3547"/>
                  </a:cubicBezTo>
                  <a:lnTo>
                    <a:pt x="4683" y="3547"/>
                  </a:lnTo>
                  <a:cubicBezTo>
                    <a:pt x="4661" y="3562"/>
                    <a:pt x="4634" y="3581"/>
                    <a:pt x="4608" y="3608"/>
                  </a:cubicBezTo>
                  <a:cubicBezTo>
                    <a:pt x="4608" y="3620"/>
                    <a:pt x="4608" y="3620"/>
                    <a:pt x="4620" y="3643"/>
                  </a:cubicBezTo>
                  <a:cubicBezTo>
                    <a:pt x="4656" y="3655"/>
                    <a:pt x="4703" y="3655"/>
                    <a:pt x="4727" y="3667"/>
                  </a:cubicBezTo>
                  <a:cubicBezTo>
                    <a:pt x="4822" y="3715"/>
                    <a:pt x="4965" y="3679"/>
                    <a:pt x="5001" y="3834"/>
                  </a:cubicBezTo>
                  <a:lnTo>
                    <a:pt x="5037" y="3882"/>
                  </a:lnTo>
                  <a:cubicBezTo>
                    <a:pt x="5096" y="3932"/>
                    <a:pt x="5161" y="3947"/>
                    <a:pt x="5228" y="3947"/>
                  </a:cubicBezTo>
                  <a:cubicBezTo>
                    <a:pt x="5255" y="3947"/>
                    <a:pt x="5283" y="3945"/>
                    <a:pt x="5310" y="3941"/>
                  </a:cubicBezTo>
                  <a:cubicBezTo>
                    <a:pt x="5430" y="3905"/>
                    <a:pt x="5560" y="3893"/>
                    <a:pt x="5680" y="3882"/>
                  </a:cubicBezTo>
                  <a:cubicBezTo>
                    <a:pt x="5799" y="3846"/>
                    <a:pt x="5834" y="3739"/>
                    <a:pt x="5834" y="3643"/>
                  </a:cubicBezTo>
                  <a:lnTo>
                    <a:pt x="5834" y="3524"/>
                  </a:lnTo>
                  <a:cubicBezTo>
                    <a:pt x="5811" y="3310"/>
                    <a:pt x="5834" y="3120"/>
                    <a:pt x="5834" y="2905"/>
                  </a:cubicBezTo>
                  <a:cubicBezTo>
                    <a:pt x="5799" y="2846"/>
                    <a:pt x="5811" y="2786"/>
                    <a:pt x="5799" y="2727"/>
                  </a:cubicBezTo>
                  <a:cubicBezTo>
                    <a:pt x="5775" y="2597"/>
                    <a:pt x="5891" y="2468"/>
                    <a:pt x="5790" y="2327"/>
                  </a:cubicBezTo>
                  <a:lnTo>
                    <a:pt x="5790" y="2327"/>
                  </a:lnTo>
                  <a:cubicBezTo>
                    <a:pt x="5793" y="2329"/>
                    <a:pt x="5796" y="2330"/>
                    <a:pt x="5800" y="2330"/>
                  </a:cubicBezTo>
                  <a:cubicBezTo>
                    <a:pt x="5803" y="2330"/>
                    <a:pt x="5807" y="2328"/>
                    <a:pt x="5811" y="2322"/>
                  </a:cubicBezTo>
                  <a:cubicBezTo>
                    <a:pt x="5834" y="2310"/>
                    <a:pt x="5846" y="2298"/>
                    <a:pt x="5846" y="2286"/>
                  </a:cubicBezTo>
                  <a:cubicBezTo>
                    <a:pt x="5846" y="2167"/>
                    <a:pt x="5811" y="2060"/>
                    <a:pt x="5775" y="1953"/>
                  </a:cubicBezTo>
                  <a:cubicBezTo>
                    <a:pt x="5727" y="1917"/>
                    <a:pt x="5668" y="1881"/>
                    <a:pt x="5596" y="1881"/>
                  </a:cubicBezTo>
                  <a:cubicBezTo>
                    <a:pt x="5553" y="1886"/>
                    <a:pt x="5511" y="1893"/>
                    <a:pt x="5472" y="1893"/>
                  </a:cubicBezTo>
                  <a:cubicBezTo>
                    <a:pt x="5416" y="1893"/>
                    <a:pt x="5365" y="1878"/>
                    <a:pt x="5322" y="1822"/>
                  </a:cubicBezTo>
                  <a:cubicBezTo>
                    <a:pt x="5382" y="1810"/>
                    <a:pt x="5441" y="1786"/>
                    <a:pt x="5418" y="1715"/>
                  </a:cubicBezTo>
                  <a:cubicBezTo>
                    <a:pt x="4977" y="1298"/>
                    <a:pt x="4489" y="976"/>
                    <a:pt x="4013" y="595"/>
                  </a:cubicBezTo>
                  <a:cubicBezTo>
                    <a:pt x="3941" y="595"/>
                    <a:pt x="3870" y="584"/>
                    <a:pt x="3834" y="512"/>
                  </a:cubicBezTo>
                  <a:cubicBezTo>
                    <a:pt x="3763" y="393"/>
                    <a:pt x="3655" y="286"/>
                    <a:pt x="3536" y="214"/>
                  </a:cubicBezTo>
                  <a:cubicBezTo>
                    <a:pt x="3417" y="143"/>
                    <a:pt x="3310" y="24"/>
                    <a:pt x="3155"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11"/>
            <p:cNvSpPr/>
            <p:nvPr/>
          </p:nvSpPr>
          <p:spPr>
            <a:xfrm>
              <a:off x="4764500" y="3140575"/>
              <a:ext cx="117375" cy="110700"/>
            </a:xfrm>
            <a:custGeom>
              <a:avLst/>
              <a:gdLst/>
              <a:ahLst/>
              <a:cxnLst/>
              <a:rect l="l" t="t" r="r" b="b"/>
              <a:pathLst>
                <a:path w="4695" h="4428" extrusionOk="0">
                  <a:moveTo>
                    <a:pt x="3688" y="1"/>
                  </a:moveTo>
                  <a:cubicBezTo>
                    <a:pt x="3645" y="1"/>
                    <a:pt x="3599" y="10"/>
                    <a:pt x="3551" y="29"/>
                  </a:cubicBezTo>
                  <a:cubicBezTo>
                    <a:pt x="3448" y="113"/>
                    <a:pt x="3345" y="190"/>
                    <a:pt x="3208" y="190"/>
                  </a:cubicBezTo>
                  <a:cubicBezTo>
                    <a:pt x="3170" y="190"/>
                    <a:pt x="3130" y="185"/>
                    <a:pt x="3087" y="172"/>
                  </a:cubicBezTo>
                  <a:cubicBezTo>
                    <a:pt x="3063" y="172"/>
                    <a:pt x="3016" y="184"/>
                    <a:pt x="2992" y="208"/>
                  </a:cubicBezTo>
                  <a:cubicBezTo>
                    <a:pt x="2813" y="255"/>
                    <a:pt x="2647" y="315"/>
                    <a:pt x="2492" y="446"/>
                  </a:cubicBezTo>
                  <a:cubicBezTo>
                    <a:pt x="2468" y="482"/>
                    <a:pt x="2408" y="529"/>
                    <a:pt x="2468" y="589"/>
                  </a:cubicBezTo>
                  <a:cubicBezTo>
                    <a:pt x="2492" y="636"/>
                    <a:pt x="2468" y="648"/>
                    <a:pt x="2432" y="648"/>
                  </a:cubicBezTo>
                  <a:cubicBezTo>
                    <a:pt x="2397" y="648"/>
                    <a:pt x="2349" y="624"/>
                    <a:pt x="2301" y="624"/>
                  </a:cubicBezTo>
                  <a:cubicBezTo>
                    <a:pt x="2285" y="624"/>
                    <a:pt x="2264" y="630"/>
                    <a:pt x="2248" y="630"/>
                  </a:cubicBezTo>
                  <a:cubicBezTo>
                    <a:pt x="2240" y="630"/>
                    <a:pt x="2234" y="628"/>
                    <a:pt x="2230" y="624"/>
                  </a:cubicBezTo>
                  <a:cubicBezTo>
                    <a:pt x="2186" y="603"/>
                    <a:pt x="2146" y="592"/>
                    <a:pt x="2108" y="592"/>
                  </a:cubicBezTo>
                  <a:cubicBezTo>
                    <a:pt x="2044" y="592"/>
                    <a:pt x="1989" y="624"/>
                    <a:pt x="1944" y="684"/>
                  </a:cubicBezTo>
                  <a:cubicBezTo>
                    <a:pt x="1916" y="712"/>
                    <a:pt x="1892" y="723"/>
                    <a:pt x="1868" y="723"/>
                  </a:cubicBezTo>
                  <a:cubicBezTo>
                    <a:pt x="1851" y="723"/>
                    <a:pt x="1833" y="718"/>
                    <a:pt x="1813" y="708"/>
                  </a:cubicBezTo>
                  <a:cubicBezTo>
                    <a:pt x="1779" y="691"/>
                    <a:pt x="1746" y="674"/>
                    <a:pt x="1716" y="674"/>
                  </a:cubicBezTo>
                  <a:cubicBezTo>
                    <a:pt x="1704" y="674"/>
                    <a:pt x="1693" y="677"/>
                    <a:pt x="1682" y="684"/>
                  </a:cubicBezTo>
                  <a:cubicBezTo>
                    <a:pt x="1646" y="696"/>
                    <a:pt x="1623" y="708"/>
                    <a:pt x="1623" y="755"/>
                  </a:cubicBezTo>
                  <a:cubicBezTo>
                    <a:pt x="1640" y="806"/>
                    <a:pt x="1632" y="821"/>
                    <a:pt x="1606" y="821"/>
                  </a:cubicBezTo>
                  <a:cubicBezTo>
                    <a:pt x="1595" y="821"/>
                    <a:pt x="1580" y="818"/>
                    <a:pt x="1563" y="815"/>
                  </a:cubicBezTo>
                  <a:cubicBezTo>
                    <a:pt x="1539" y="827"/>
                    <a:pt x="1527" y="827"/>
                    <a:pt x="1515" y="839"/>
                  </a:cubicBezTo>
                  <a:cubicBezTo>
                    <a:pt x="1361" y="993"/>
                    <a:pt x="1230" y="1113"/>
                    <a:pt x="1051" y="1220"/>
                  </a:cubicBezTo>
                  <a:cubicBezTo>
                    <a:pt x="980" y="1255"/>
                    <a:pt x="920" y="1315"/>
                    <a:pt x="908" y="1410"/>
                  </a:cubicBezTo>
                  <a:cubicBezTo>
                    <a:pt x="884" y="1458"/>
                    <a:pt x="884" y="1482"/>
                    <a:pt x="884" y="1529"/>
                  </a:cubicBezTo>
                  <a:cubicBezTo>
                    <a:pt x="908" y="1636"/>
                    <a:pt x="884" y="1732"/>
                    <a:pt x="908" y="1827"/>
                  </a:cubicBezTo>
                  <a:cubicBezTo>
                    <a:pt x="932" y="1898"/>
                    <a:pt x="920" y="1958"/>
                    <a:pt x="932" y="2029"/>
                  </a:cubicBezTo>
                  <a:cubicBezTo>
                    <a:pt x="968" y="2089"/>
                    <a:pt x="968" y="2172"/>
                    <a:pt x="980" y="2244"/>
                  </a:cubicBezTo>
                  <a:cubicBezTo>
                    <a:pt x="990" y="2317"/>
                    <a:pt x="973" y="2353"/>
                    <a:pt x="905" y="2353"/>
                  </a:cubicBezTo>
                  <a:cubicBezTo>
                    <a:pt x="895" y="2353"/>
                    <a:pt x="884" y="2352"/>
                    <a:pt x="873" y="2351"/>
                  </a:cubicBezTo>
                  <a:lnTo>
                    <a:pt x="742" y="2351"/>
                  </a:lnTo>
                  <a:cubicBezTo>
                    <a:pt x="730" y="2351"/>
                    <a:pt x="706" y="2363"/>
                    <a:pt x="694" y="2363"/>
                  </a:cubicBezTo>
                  <a:cubicBezTo>
                    <a:pt x="646" y="2375"/>
                    <a:pt x="622" y="2410"/>
                    <a:pt x="587" y="2434"/>
                  </a:cubicBezTo>
                  <a:cubicBezTo>
                    <a:pt x="570" y="2485"/>
                    <a:pt x="529" y="2500"/>
                    <a:pt x="490" y="2500"/>
                  </a:cubicBezTo>
                  <a:cubicBezTo>
                    <a:pt x="473" y="2500"/>
                    <a:pt x="458" y="2497"/>
                    <a:pt x="444" y="2494"/>
                  </a:cubicBezTo>
                  <a:cubicBezTo>
                    <a:pt x="414" y="2488"/>
                    <a:pt x="386" y="2485"/>
                    <a:pt x="359" y="2485"/>
                  </a:cubicBezTo>
                  <a:cubicBezTo>
                    <a:pt x="277" y="2485"/>
                    <a:pt x="206" y="2506"/>
                    <a:pt x="134" y="2506"/>
                  </a:cubicBezTo>
                  <a:cubicBezTo>
                    <a:pt x="111" y="2506"/>
                    <a:pt x="111" y="2506"/>
                    <a:pt x="99" y="2529"/>
                  </a:cubicBezTo>
                  <a:cubicBezTo>
                    <a:pt x="15" y="2613"/>
                    <a:pt x="111" y="2672"/>
                    <a:pt x="134" y="2744"/>
                  </a:cubicBezTo>
                  <a:cubicBezTo>
                    <a:pt x="134" y="2827"/>
                    <a:pt x="87" y="2898"/>
                    <a:pt x="99" y="2970"/>
                  </a:cubicBezTo>
                  <a:cubicBezTo>
                    <a:pt x="111" y="3065"/>
                    <a:pt x="158" y="3137"/>
                    <a:pt x="170" y="3208"/>
                  </a:cubicBezTo>
                  <a:cubicBezTo>
                    <a:pt x="156" y="3194"/>
                    <a:pt x="144" y="3190"/>
                    <a:pt x="132" y="3190"/>
                  </a:cubicBezTo>
                  <a:cubicBezTo>
                    <a:pt x="101" y="3190"/>
                    <a:pt x="73" y="3220"/>
                    <a:pt x="39" y="3220"/>
                  </a:cubicBezTo>
                  <a:cubicBezTo>
                    <a:pt x="27" y="3244"/>
                    <a:pt x="27" y="3268"/>
                    <a:pt x="39" y="3279"/>
                  </a:cubicBezTo>
                  <a:cubicBezTo>
                    <a:pt x="49" y="3297"/>
                    <a:pt x="50" y="3302"/>
                    <a:pt x="45" y="3302"/>
                  </a:cubicBezTo>
                  <a:cubicBezTo>
                    <a:pt x="38" y="3302"/>
                    <a:pt x="19" y="3288"/>
                    <a:pt x="9" y="3288"/>
                  </a:cubicBezTo>
                  <a:cubicBezTo>
                    <a:pt x="3" y="3288"/>
                    <a:pt x="0" y="3292"/>
                    <a:pt x="3" y="3303"/>
                  </a:cubicBezTo>
                  <a:cubicBezTo>
                    <a:pt x="3" y="3375"/>
                    <a:pt x="87" y="3601"/>
                    <a:pt x="99" y="3625"/>
                  </a:cubicBezTo>
                  <a:cubicBezTo>
                    <a:pt x="99" y="3625"/>
                    <a:pt x="93" y="3619"/>
                    <a:pt x="83" y="3619"/>
                  </a:cubicBezTo>
                  <a:cubicBezTo>
                    <a:pt x="77" y="3619"/>
                    <a:pt x="71" y="3621"/>
                    <a:pt x="63" y="3625"/>
                  </a:cubicBezTo>
                  <a:cubicBezTo>
                    <a:pt x="51" y="3649"/>
                    <a:pt x="51" y="3672"/>
                    <a:pt x="51" y="3684"/>
                  </a:cubicBezTo>
                  <a:cubicBezTo>
                    <a:pt x="75" y="3744"/>
                    <a:pt x="87" y="3803"/>
                    <a:pt x="158" y="3815"/>
                  </a:cubicBezTo>
                  <a:cubicBezTo>
                    <a:pt x="194" y="3815"/>
                    <a:pt x="206" y="3839"/>
                    <a:pt x="218" y="3839"/>
                  </a:cubicBezTo>
                  <a:cubicBezTo>
                    <a:pt x="235" y="3836"/>
                    <a:pt x="248" y="3834"/>
                    <a:pt x="260" y="3834"/>
                  </a:cubicBezTo>
                  <a:cubicBezTo>
                    <a:pt x="286" y="3834"/>
                    <a:pt x="300" y="3843"/>
                    <a:pt x="325" y="3851"/>
                  </a:cubicBezTo>
                  <a:cubicBezTo>
                    <a:pt x="337" y="3863"/>
                    <a:pt x="337" y="3887"/>
                    <a:pt x="349" y="3887"/>
                  </a:cubicBezTo>
                  <a:cubicBezTo>
                    <a:pt x="396" y="3899"/>
                    <a:pt x="444" y="3899"/>
                    <a:pt x="444" y="3946"/>
                  </a:cubicBezTo>
                  <a:cubicBezTo>
                    <a:pt x="483" y="3985"/>
                    <a:pt x="511" y="4034"/>
                    <a:pt x="556" y="4034"/>
                  </a:cubicBezTo>
                  <a:cubicBezTo>
                    <a:pt x="580" y="4034"/>
                    <a:pt x="609" y="4019"/>
                    <a:pt x="646" y="3982"/>
                  </a:cubicBezTo>
                  <a:cubicBezTo>
                    <a:pt x="670" y="3946"/>
                    <a:pt x="682" y="3899"/>
                    <a:pt x="706" y="3863"/>
                  </a:cubicBezTo>
                  <a:cubicBezTo>
                    <a:pt x="765" y="3827"/>
                    <a:pt x="825" y="3827"/>
                    <a:pt x="896" y="3803"/>
                  </a:cubicBezTo>
                  <a:cubicBezTo>
                    <a:pt x="896" y="3803"/>
                    <a:pt x="920" y="3791"/>
                    <a:pt x="932" y="3791"/>
                  </a:cubicBezTo>
                  <a:cubicBezTo>
                    <a:pt x="961" y="3769"/>
                    <a:pt x="987" y="3751"/>
                    <a:pt x="1008" y="3751"/>
                  </a:cubicBezTo>
                  <a:cubicBezTo>
                    <a:pt x="1032" y="3751"/>
                    <a:pt x="1051" y="3772"/>
                    <a:pt x="1063" y="3827"/>
                  </a:cubicBezTo>
                  <a:lnTo>
                    <a:pt x="1063" y="3863"/>
                  </a:lnTo>
                  <a:cubicBezTo>
                    <a:pt x="1099" y="3911"/>
                    <a:pt x="1111" y="3958"/>
                    <a:pt x="1111" y="4006"/>
                  </a:cubicBezTo>
                  <a:cubicBezTo>
                    <a:pt x="1123" y="4030"/>
                    <a:pt x="1146" y="4030"/>
                    <a:pt x="1158" y="4041"/>
                  </a:cubicBezTo>
                  <a:lnTo>
                    <a:pt x="1218" y="4041"/>
                  </a:lnTo>
                  <a:cubicBezTo>
                    <a:pt x="1226" y="4038"/>
                    <a:pt x="1235" y="4036"/>
                    <a:pt x="1245" y="4036"/>
                  </a:cubicBezTo>
                  <a:cubicBezTo>
                    <a:pt x="1264" y="4036"/>
                    <a:pt x="1285" y="4041"/>
                    <a:pt x="1301" y="4041"/>
                  </a:cubicBezTo>
                  <a:cubicBezTo>
                    <a:pt x="1325" y="4047"/>
                    <a:pt x="1349" y="4050"/>
                    <a:pt x="1373" y="4050"/>
                  </a:cubicBezTo>
                  <a:cubicBezTo>
                    <a:pt x="1396" y="4050"/>
                    <a:pt x="1420" y="4047"/>
                    <a:pt x="1444" y="4041"/>
                  </a:cubicBezTo>
                  <a:cubicBezTo>
                    <a:pt x="1471" y="4028"/>
                    <a:pt x="1497" y="4022"/>
                    <a:pt x="1523" y="4022"/>
                  </a:cubicBezTo>
                  <a:cubicBezTo>
                    <a:pt x="1586" y="4022"/>
                    <a:pt x="1643" y="4058"/>
                    <a:pt x="1694" y="4101"/>
                  </a:cubicBezTo>
                  <a:cubicBezTo>
                    <a:pt x="1754" y="4149"/>
                    <a:pt x="1813" y="4232"/>
                    <a:pt x="1896" y="4268"/>
                  </a:cubicBezTo>
                  <a:cubicBezTo>
                    <a:pt x="1901" y="4269"/>
                    <a:pt x="1906" y="4270"/>
                    <a:pt x="1912" y="4270"/>
                  </a:cubicBezTo>
                  <a:cubicBezTo>
                    <a:pt x="1926" y="4270"/>
                    <a:pt x="1941" y="4266"/>
                    <a:pt x="1953" y="4266"/>
                  </a:cubicBezTo>
                  <a:cubicBezTo>
                    <a:pt x="1973" y="4266"/>
                    <a:pt x="1982" y="4276"/>
                    <a:pt x="1956" y="4327"/>
                  </a:cubicBezTo>
                  <a:lnTo>
                    <a:pt x="1992" y="4351"/>
                  </a:lnTo>
                  <a:cubicBezTo>
                    <a:pt x="2071" y="4400"/>
                    <a:pt x="2123" y="4427"/>
                    <a:pt x="2160" y="4427"/>
                  </a:cubicBezTo>
                  <a:cubicBezTo>
                    <a:pt x="2212" y="4427"/>
                    <a:pt x="2233" y="4374"/>
                    <a:pt x="2254" y="4256"/>
                  </a:cubicBezTo>
                  <a:cubicBezTo>
                    <a:pt x="2254" y="4232"/>
                    <a:pt x="2277" y="4208"/>
                    <a:pt x="2277" y="4196"/>
                  </a:cubicBezTo>
                  <a:cubicBezTo>
                    <a:pt x="2289" y="4113"/>
                    <a:pt x="2301" y="4041"/>
                    <a:pt x="2337" y="3970"/>
                  </a:cubicBezTo>
                  <a:cubicBezTo>
                    <a:pt x="2349" y="3958"/>
                    <a:pt x="2349" y="3922"/>
                    <a:pt x="2361" y="3899"/>
                  </a:cubicBezTo>
                  <a:cubicBezTo>
                    <a:pt x="2373" y="3815"/>
                    <a:pt x="2432" y="3756"/>
                    <a:pt x="2408" y="3684"/>
                  </a:cubicBezTo>
                  <a:cubicBezTo>
                    <a:pt x="2343" y="3477"/>
                    <a:pt x="2397" y="3360"/>
                    <a:pt x="2562" y="3360"/>
                  </a:cubicBezTo>
                  <a:cubicBezTo>
                    <a:pt x="2578" y="3360"/>
                    <a:pt x="2594" y="3361"/>
                    <a:pt x="2611" y="3363"/>
                  </a:cubicBezTo>
                  <a:cubicBezTo>
                    <a:pt x="2671" y="3325"/>
                    <a:pt x="2721" y="3279"/>
                    <a:pt x="2774" y="3279"/>
                  </a:cubicBezTo>
                  <a:cubicBezTo>
                    <a:pt x="2805" y="3279"/>
                    <a:pt x="2837" y="3295"/>
                    <a:pt x="2873" y="3339"/>
                  </a:cubicBezTo>
                  <a:cubicBezTo>
                    <a:pt x="2883" y="3354"/>
                    <a:pt x="2897" y="3361"/>
                    <a:pt x="2913" y="3361"/>
                  </a:cubicBezTo>
                  <a:cubicBezTo>
                    <a:pt x="2936" y="3361"/>
                    <a:pt x="2964" y="3348"/>
                    <a:pt x="2992" y="3327"/>
                  </a:cubicBezTo>
                  <a:cubicBezTo>
                    <a:pt x="3051" y="3256"/>
                    <a:pt x="3147" y="3208"/>
                    <a:pt x="3230" y="3125"/>
                  </a:cubicBezTo>
                  <a:cubicBezTo>
                    <a:pt x="3240" y="3083"/>
                    <a:pt x="3233" y="3062"/>
                    <a:pt x="3217" y="3053"/>
                  </a:cubicBezTo>
                  <a:lnTo>
                    <a:pt x="3217" y="3053"/>
                  </a:lnTo>
                  <a:cubicBezTo>
                    <a:pt x="3268" y="3033"/>
                    <a:pt x="3291" y="2984"/>
                    <a:pt x="3266" y="2898"/>
                  </a:cubicBezTo>
                  <a:lnTo>
                    <a:pt x="3266" y="2898"/>
                  </a:lnTo>
                  <a:cubicBezTo>
                    <a:pt x="3275" y="2921"/>
                    <a:pt x="3289" y="2928"/>
                    <a:pt x="3305" y="2928"/>
                  </a:cubicBezTo>
                  <a:cubicBezTo>
                    <a:pt x="3330" y="2928"/>
                    <a:pt x="3358" y="2910"/>
                    <a:pt x="3373" y="2910"/>
                  </a:cubicBezTo>
                  <a:cubicBezTo>
                    <a:pt x="3468" y="2898"/>
                    <a:pt x="3504" y="2851"/>
                    <a:pt x="3540" y="2768"/>
                  </a:cubicBezTo>
                  <a:cubicBezTo>
                    <a:pt x="3550" y="2714"/>
                    <a:pt x="3580" y="2670"/>
                    <a:pt x="3637" y="2670"/>
                  </a:cubicBezTo>
                  <a:cubicBezTo>
                    <a:pt x="3644" y="2670"/>
                    <a:pt x="3651" y="2671"/>
                    <a:pt x="3659" y="2672"/>
                  </a:cubicBezTo>
                  <a:cubicBezTo>
                    <a:pt x="3742" y="2648"/>
                    <a:pt x="3766" y="2565"/>
                    <a:pt x="3790" y="2494"/>
                  </a:cubicBezTo>
                  <a:cubicBezTo>
                    <a:pt x="3801" y="2387"/>
                    <a:pt x="3849" y="2315"/>
                    <a:pt x="3956" y="2291"/>
                  </a:cubicBezTo>
                  <a:cubicBezTo>
                    <a:pt x="3980" y="2291"/>
                    <a:pt x="4004" y="2267"/>
                    <a:pt x="4016" y="2244"/>
                  </a:cubicBezTo>
                  <a:cubicBezTo>
                    <a:pt x="4028" y="2184"/>
                    <a:pt x="4087" y="2184"/>
                    <a:pt x="4135" y="2184"/>
                  </a:cubicBezTo>
                  <a:cubicBezTo>
                    <a:pt x="4159" y="2184"/>
                    <a:pt x="4194" y="2172"/>
                    <a:pt x="4218" y="2148"/>
                  </a:cubicBezTo>
                  <a:cubicBezTo>
                    <a:pt x="4361" y="2077"/>
                    <a:pt x="4385" y="1946"/>
                    <a:pt x="4397" y="1815"/>
                  </a:cubicBezTo>
                  <a:cubicBezTo>
                    <a:pt x="4421" y="1732"/>
                    <a:pt x="4444" y="1648"/>
                    <a:pt x="4504" y="1589"/>
                  </a:cubicBezTo>
                  <a:cubicBezTo>
                    <a:pt x="4516" y="1553"/>
                    <a:pt x="4552" y="1541"/>
                    <a:pt x="4563" y="1494"/>
                  </a:cubicBezTo>
                  <a:cubicBezTo>
                    <a:pt x="4563" y="1470"/>
                    <a:pt x="4599" y="1458"/>
                    <a:pt x="4623" y="1458"/>
                  </a:cubicBezTo>
                  <a:cubicBezTo>
                    <a:pt x="4659" y="1458"/>
                    <a:pt x="4683" y="1434"/>
                    <a:pt x="4694" y="1422"/>
                  </a:cubicBezTo>
                  <a:cubicBezTo>
                    <a:pt x="4683" y="1291"/>
                    <a:pt x="4671" y="1160"/>
                    <a:pt x="4683" y="1017"/>
                  </a:cubicBezTo>
                  <a:cubicBezTo>
                    <a:pt x="4683" y="958"/>
                    <a:pt x="4671" y="922"/>
                    <a:pt x="4659" y="863"/>
                  </a:cubicBezTo>
                  <a:cubicBezTo>
                    <a:pt x="4635" y="743"/>
                    <a:pt x="4575" y="636"/>
                    <a:pt x="4623" y="517"/>
                  </a:cubicBezTo>
                  <a:cubicBezTo>
                    <a:pt x="4623" y="482"/>
                    <a:pt x="4623" y="458"/>
                    <a:pt x="4611" y="422"/>
                  </a:cubicBezTo>
                  <a:cubicBezTo>
                    <a:pt x="4516" y="303"/>
                    <a:pt x="4397" y="231"/>
                    <a:pt x="4254" y="220"/>
                  </a:cubicBezTo>
                  <a:cubicBezTo>
                    <a:pt x="4099" y="208"/>
                    <a:pt x="3980" y="160"/>
                    <a:pt x="3861" y="65"/>
                  </a:cubicBezTo>
                  <a:cubicBezTo>
                    <a:pt x="3811" y="22"/>
                    <a:pt x="3752" y="1"/>
                    <a:pt x="3688"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1"/>
            <p:cNvSpPr/>
            <p:nvPr/>
          </p:nvSpPr>
          <p:spPr>
            <a:xfrm>
              <a:off x="1906475" y="1466675"/>
              <a:ext cx="3163525" cy="2660175"/>
            </a:xfrm>
            <a:custGeom>
              <a:avLst/>
              <a:gdLst/>
              <a:ahLst/>
              <a:cxnLst/>
              <a:rect l="l" t="t" r="r" b="b"/>
              <a:pathLst>
                <a:path w="126541" h="106407" extrusionOk="0">
                  <a:moveTo>
                    <a:pt x="17169" y="1"/>
                  </a:moveTo>
                  <a:lnTo>
                    <a:pt x="16836" y="60"/>
                  </a:lnTo>
                  <a:lnTo>
                    <a:pt x="16526" y="370"/>
                  </a:lnTo>
                  <a:lnTo>
                    <a:pt x="16169" y="572"/>
                  </a:lnTo>
                  <a:lnTo>
                    <a:pt x="15812" y="786"/>
                  </a:lnTo>
                  <a:lnTo>
                    <a:pt x="15610" y="834"/>
                  </a:lnTo>
                  <a:lnTo>
                    <a:pt x="15514" y="667"/>
                  </a:lnTo>
                  <a:lnTo>
                    <a:pt x="15121" y="72"/>
                  </a:lnTo>
                  <a:lnTo>
                    <a:pt x="14455" y="334"/>
                  </a:lnTo>
                  <a:lnTo>
                    <a:pt x="13752" y="906"/>
                  </a:lnTo>
                  <a:lnTo>
                    <a:pt x="13038" y="1394"/>
                  </a:lnTo>
                  <a:lnTo>
                    <a:pt x="12324" y="1739"/>
                  </a:lnTo>
                  <a:lnTo>
                    <a:pt x="11657" y="2156"/>
                  </a:lnTo>
                  <a:lnTo>
                    <a:pt x="11383" y="2334"/>
                  </a:lnTo>
                  <a:lnTo>
                    <a:pt x="11050" y="2358"/>
                  </a:lnTo>
                  <a:lnTo>
                    <a:pt x="10728" y="2596"/>
                  </a:lnTo>
                  <a:lnTo>
                    <a:pt x="10609" y="3049"/>
                  </a:lnTo>
                  <a:lnTo>
                    <a:pt x="10466" y="3251"/>
                  </a:lnTo>
                  <a:lnTo>
                    <a:pt x="10514" y="3549"/>
                  </a:lnTo>
                  <a:lnTo>
                    <a:pt x="10633" y="3608"/>
                  </a:lnTo>
                  <a:lnTo>
                    <a:pt x="10764" y="3584"/>
                  </a:lnTo>
                  <a:lnTo>
                    <a:pt x="10990" y="3525"/>
                  </a:lnTo>
                  <a:lnTo>
                    <a:pt x="11192" y="3608"/>
                  </a:lnTo>
                  <a:lnTo>
                    <a:pt x="10966" y="3834"/>
                  </a:lnTo>
                  <a:lnTo>
                    <a:pt x="10847" y="4073"/>
                  </a:lnTo>
                  <a:lnTo>
                    <a:pt x="11121" y="4263"/>
                  </a:lnTo>
                  <a:lnTo>
                    <a:pt x="11478" y="4346"/>
                  </a:lnTo>
                  <a:lnTo>
                    <a:pt x="11669" y="4323"/>
                  </a:lnTo>
                  <a:lnTo>
                    <a:pt x="11871" y="4299"/>
                  </a:lnTo>
                  <a:lnTo>
                    <a:pt x="11990" y="4358"/>
                  </a:lnTo>
                  <a:lnTo>
                    <a:pt x="12073" y="4466"/>
                  </a:lnTo>
                  <a:lnTo>
                    <a:pt x="11621" y="4835"/>
                  </a:lnTo>
                  <a:lnTo>
                    <a:pt x="11073" y="5001"/>
                  </a:lnTo>
                  <a:lnTo>
                    <a:pt x="10383" y="4727"/>
                  </a:lnTo>
                  <a:lnTo>
                    <a:pt x="9871" y="5454"/>
                  </a:lnTo>
                  <a:lnTo>
                    <a:pt x="9597" y="4739"/>
                  </a:lnTo>
                  <a:lnTo>
                    <a:pt x="9061" y="4942"/>
                  </a:lnTo>
                  <a:lnTo>
                    <a:pt x="8228" y="5335"/>
                  </a:lnTo>
                  <a:lnTo>
                    <a:pt x="7323" y="5454"/>
                  </a:lnTo>
                  <a:lnTo>
                    <a:pt x="6656" y="5537"/>
                  </a:lnTo>
                  <a:lnTo>
                    <a:pt x="6001" y="5478"/>
                  </a:lnTo>
                  <a:lnTo>
                    <a:pt x="5537" y="5073"/>
                  </a:lnTo>
                  <a:lnTo>
                    <a:pt x="5263" y="4442"/>
                  </a:lnTo>
                  <a:lnTo>
                    <a:pt x="4954" y="5085"/>
                  </a:lnTo>
                  <a:lnTo>
                    <a:pt x="4334" y="5335"/>
                  </a:lnTo>
                  <a:lnTo>
                    <a:pt x="3822" y="5561"/>
                  </a:lnTo>
                  <a:lnTo>
                    <a:pt x="3953" y="6085"/>
                  </a:lnTo>
                  <a:lnTo>
                    <a:pt x="2858" y="6573"/>
                  </a:lnTo>
                  <a:lnTo>
                    <a:pt x="1679" y="6644"/>
                  </a:lnTo>
                  <a:lnTo>
                    <a:pt x="1536" y="6692"/>
                  </a:lnTo>
                  <a:lnTo>
                    <a:pt x="1382" y="6799"/>
                  </a:lnTo>
                  <a:lnTo>
                    <a:pt x="1215" y="6978"/>
                  </a:lnTo>
                  <a:lnTo>
                    <a:pt x="1203" y="7216"/>
                  </a:lnTo>
                  <a:lnTo>
                    <a:pt x="1358" y="7394"/>
                  </a:lnTo>
                  <a:lnTo>
                    <a:pt x="1596" y="7383"/>
                  </a:lnTo>
                  <a:lnTo>
                    <a:pt x="1751" y="7347"/>
                  </a:lnTo>
                  <a:lnTo>
                    <a:pt x="1929" y="7442"/>
                  </a:lnTo>
                  <a:lnTo>
                    <a:pt x="1203" y="7883"/>
                  </a:lnTo>
                  <a:lnTo>
                    <a:pt x="429" y="8359"/>
                  </a:lnTo>
                  <a:lnTo>
                    <a:pt x="298" y="8537"/>
                  </a:lnTo>
                  <a:lnTo>
                    <a:pt x="310" y="8776"/>
                  </a:lnTo>
                  <a:lnTo>
                    <a:pt x="524" y="9228"/>
                  </a:lnTo>
                  <a:lnTo>
                    <a:pt x="239" y="9657"/>
                  </a:lnTo>
                  <a:lnTo>
                    <a:pt x="120" y="9847"/>
                  </a:lnTo>
                  <a:lnTo>
                    <a:pt x="60" y="10097"/>
                  </a:lnTo>
                  <a:lnTo>
                    <a:pt x="1" y="10454"/>
                  </a:lnTo>
                  <a:lnTo>
                    <a:pt x="155" y="10740"/>
                  </a:lnTo>
                  <a:lnTo>
                    <a:pt x="393" y="10692"/>
                  </a:lnTo>
                  <a:lnTo>
                    <a:pt x="584" y="10478"/>
                  </a:lnTo>
                  <a:lnTo>
                    <a:pt x="965" y="10264"/>
                  </a:lnTo>
                  <a:lnTo>
                    <a:pt x="1370" y="10300"/>
                  </a:lnTo>
                  <a:lnTo>
                    <a:pt x="1489" y="10538"/>
                  </a:lnTo>
                  <a:lnTo>
                    <a:pt x="1370" y="10800"/>
                  </a:lnTo>
                  <a:lnTo>
                    <a:pt x="1465" y="11097"/>
                  </a:lnTo>
                  <a:lnTo>
                    <a:pt x="1656" y="11347"/>
                  </a:lnTo>
                  <a:lnTo>
                    <a:pt x="1798" y="11526"/>
                  </a:lnTo>
                  <a:lnTo>
                    <a:pt x="1703" y="11740"/>
                  </a:lnTo>
                  <a:lnTo>
                    <a:pt x="1441" y="12097"/>
                  </a:lnTo>
                  <a:lnTo>
                    <a:pt x="1620" y="12502"/>
                  </a:lnTo>
                  <a:lnTo>
                    <a:pt x="2001" y="12586"/>
                  </a:lnTo>
                  <a:lnTo>
                    <a:pt x="2263" y="12300"/>
                  </a:lnTo>
                  <a:lnTo>
                    <a:pt x="2727" y="12181"/>
                  </a:lnTo>
                  <a:lnTo>
                    <a:pt x="3096" y="12466"/>
                  </a:lnTo>
                  <a:lnTo>
                    <a:pt x="3132" y="12752"/>
                  </a:lnTo>
                  <a:lnTo>
                    <a:pt x="2858" y="12895"/>
                  </a:lnTo>
                  <a:lnTo>
                    <a:pt x="2120" y="13812"/>
                  </a:lnTo>
                  <a:cubicBezTo>
                    <a:pt x="2009" y="14651"/>
                    <a:pt x="2082" y="15537"/>
                    <a:pt x="2508" y="15537"/>
                  </a:cubicBezTo>
                  <a:cubicBezTo>
                    <a:pt x="2722" y="15537"/>
                    <a:pt x="3026" y="15311"/>
                    <a:pt x="3441" y="14741"/>
                  </a:cubicBezTo>
                  <a:lnTo>
                    <a:pt x="4180" y="14669"/>
                  </a:lnTo>
                  <a:lnTo>
                    <a:pt x="4227" y="14645"/>
                  </a:lnTo>
                  <a:lnTo>
                    <a:pt x="4287" y="14586"/>
                  </a:lnTo>
                  <a:lnTo>
                    <a:pt x="4501" y="14360"/>
                  </a:lnTo>
                  <a:lnTo>
                    <a:pt x="4763" y="14467"/>
                  </a:lnTo>
                  <a:lnTo>
                    <a:pt x="4918" y="14800"/>
                  </a:lnTo>
                  <a:lnTo>
                    <a:pt x="4704" y="15122"/>
                  </a:lnTo>
                  <a:lnTo>
                    <a:pt x="4453" y="15312"/>
                  </a:lnTo>
                  <a:lnTo>
                    <a:pt x="4358" y="15610"/>
                  </a:lnTo>
                  <a:lnTo>
                    <a:pt x="4299" y="16086"/>
                  </a:lnTo>
                  <a:lnTo>
                    <a:pt x="3918" y="16431"/>
                  </a:lnTo>
                  <a:lnTo>
                    <a:pt x="3572" y="16800"/>
                  </a:lnTo>
                  <a:lnTo>
                    <a:pt x="3572" y="17336"/>
                  </a:lnTo>
                  <a:lnTo>
                    <a:pt x="3918" y="17646"/>
                  </a:lnTo>
                  <a:lnTo>
                    <a:pt x="4406" y="17705"/>
                  </a:lnTo>
                  <a:lnTo>
                    <a:pt x="4823" y="17598"/>
                  </a:lnTo>
                  <a:lnTo>
                    <a:pt x="5275" y="17646"/>
                  </a:lnTo>
                  <a:lnTo>
                    <a:pt x="4930" y="18170"/>
                  </a:lnTo>
                  <a:lnTo>
                    <a:pt x="4358" y="18432"/>
                  </a:lnTo>
                  <a:lnTo>
                    <a:pt x="3870" y="18634"/>
                  </a:lnTo>
                  <a:lnTo>
                    <a:pt x="3703" y="19110"/>
                  </a:lnTo>
                  <a:lnTo>
                    <a:pt x="4025" y="19467"/>
                  </a:lnTo>
                  <a:lnTo>
                    <a:pt x="4561" y="19408"/>
                  </a:lnTo>
                  <a:lnTo>
                    <a:pt x="4870" y="19348"/>
                  </a:lnTo>
                  <a:lnTo>
                    <a:pt x="5108" y="19491"/>
                  </a:lnTo>
                  <a:lnTo>
                    <a:pt x="5013" y="19789"/>
                  </a:lnTo>
                  <a:lnTo>
                    <a:pt x="4704" y="19967"/>
                  </a:lnTo>
                  <a:lnTo>
                    <a:pt x="4537" y="20027"/>
                  </a:lnTo>
                  <a:lnTo>
                    <a:pt x="4382" y="20086"/>
                  </a:lnTo>
                  <a:lnTo>
                    <a:pt x="3608" y="20896"/>
                  </a:lnTo>
                  <a:lnTo>
                    <a:pt x="2906" y="21765"/>
                  </a:lnTo>
                  <a:lnTo>
                    <a:pt x="2846" y="21980"/>
                  </a:lnTo>
                  <a:lnTo>
                    <a:pt x="2906" y="22230"/>
                  </a:lnTo>
                  <a:lnTo>
                    <a:pt x="2965" y="22813"/>
                  </a:lnTo>
                  <a:lnTo>
                    <a:pt x="2858" y="23396"/>
                  </a:lnTo>
                  <a:lnTo>
                    <a:pt x="2858" y="24051"/>
                  </a:lnTo>
                  <a:lnTo>
                    <a:pt x="3525" y="24111"/>
                  </a:lnTo>
                  <a:lnTo>
                    <a:pt x="4418" y="23623"/>
                  </a:lnTo>
                  <a:lnTo>
                    <a:pt x="5073" y="22873"/>
                  </a:lnTo>
                  <a:lnTo>
                    <a:pt x="5406" y="22587"/>
                  </a:lnTo>
                  <a:lnTo>
                    <a:pt x="5823" y="22420"/>
                  </a:lnTo>
                  <a:lnTo>
                    <a:pt x="7740" y="22277"/>
                  </a:lnTo>
                  <a:lnTo>
                    <a:pt x="9597" y="21777"/>
                  </a:lnTo>
                  <a:lnTo>
                    <a:pt x="9978" y="21753"/>
                  </a:lnTo>
                  <a:lnTo>
                    <a:pt x="10157" y="22158"/>
                  </a:lnTo>
                  <a:lnTo>
                    <a:pt x="10252" y="22575"/>
                  </a:lnTo>
                  <a:lnTo>
                    <a:pt x="10669" y="22730"/>
                  </a:lnTo>
                  <a:lnTo>
                    <a:pt x="11109" y="22992"/>
                  </a:lnTo>
                  <a:lnTo>
                    <a:pt x="10990" y="23480"/>
                  </a:lnTo>
                  <a:lnTo>
                    <a:pt x="10764" y="23646"/>
                  </a:lnTo>
                  <a:lnTo>
                    <a:pt x="10514" y="23754"/>
                  </a:lnTo>
                  <a:lnTo>
                    <a:pt x="10026" y="24146"/>
                  </a:lnTo>
                  <a:lnTo>
                    <a:pt x="9716" y="24682"/>
                  </a:lnTo>
                  <a:lnTo>
                    <a:pt x="9787" y="25028"/>
                  </a:lnTo>
                  <a:lnTo>
                    <a:pt x="10145" y="25159"/>
                  </a:lnTo>
                  <a:lnTo>
                    <a:pt x="10228" y="25266"/>
                  </a:lnTo>
                  <a:lnTo>
                    <a:pt x="10180" y="25397"/>
                  </a:lnTo>
                  <a:lnTo>
                    <a:pt x="10061" y="25849"/>
                  </a:lnTo>
                  <a:lnTo>
                    <a:pt x="10311" y="26171"/>
                  </a:lnTo>
                  <a:lnTo>
                    <a:pt x="10847" y="26194"/>
                  </a:lnTo>
                  <a:lnTo>
                    <a:pt x="11359" y="25932"/>
                  </a:lnTo>
                  <a:lnTo>
                    <a:pt x="12300" y="25325"/>
                  </a:lnTo>
                  <a:lnTo>
                    <a:pt x="13407" y="25492"/>
                  </a:lnTo>
                  <a:lnTo>
                    <a:pt x="13705" y="25540"/>
                  </a:lnTo>
                  <a:lnTo>
                    <a:pt x="14002" y="25432"/>
                  </a:lnTo>
                  <a:lnTo>
                    <a:pt x="14479" y="25301"/>
                  </a:lnTo>
                  <a:lnTo>
                    <a:pt x="14895" y="25575"/>
                  </a:lnTo>
                  <a:lnTo>
                    <a:pt x="15705" y="26171"/>
                  </a:lnTo>
                  <a:lnTo>
                    <a:pt x="16717" y="26218"/>
                  </a:lnTo>
                  <a:lnTo>
                    <a:pt x="17026" y="26194"/>
                  </a:lnTo>
                  <a:lnTo>
                    <a:pt x="17312" y="26349"/>
                  </a:lnTo>
                  <a:lnTo>
                    <a:pt x="17967" y="26635"/>
                  </a:lnTo>
                  <a:lnTo>
                    <a:pt x="18598" y="26337"/>
                  </a:lnTo>
                  <a:lnTo>
                    <a:pt x="18931" y="26147"/>
                  </a:lnTo>
                  <a:lnTo>
                    <a:pt x="19301" y="26075"/>
                  </a:lnTo>
                  <a:lnTo>
                    <a:pt x="19932" y="25897"/>
                  </a:lnTo>
                  <a:lnTo>
                    <a:pt x="20098" y="25266"/>
                  </a:lnTo>
                  <a:lnTo>
                    <a:pt x="20229" y="24849"/>
                  </a:lnTo>
                  <a:lnTo>
                    <a:pt x="20479" y="24766"/>
                  </a:lnTo>
                  <a:lnTo>
                    <a:pt x="21503" y="25063"/>
                  </a:lnTo>
                  <a:lnTo>
                    <a:pt x="22527" y="25004"/>
                  </a:lnTo>
                  <a:lnTo>
                    <a:pt x="23468" y="25218"/>
                  </a:lnTo>
                  <a:lnTo>
                    <a:pt x="24230" y="24658"/>
                  </a:lnTo>
                  <a:lnTo>
                    <a:pt x="24337" y="24599"/>
                  </a:lnTo>
                  <a:lnTo>
                    <a:pt x="24480" y="24551"/>
                  </a:lnTo>
                  <a:lnTo>
                    <a:pt x="24611" y="25397"/>
                  </a:lnTo>
                  <a:lnTo>
                    <a:pt x="25468" y="25504"/>
                  </a:lnTo>
                  <a:lnTo>
                    <a:pt x="25778" y="25480"/>
                  </a:lnTo>
                  <a:lnTo>
                    <a:pt x="26087" y="25420"/>
                  </a:lnTo>
                  <a:lnTo>
                    <a:pt x="26373" y="25420"/>
                  </a:lnTo>
                  <a:lnTo>
                    <a:pt x="26480" y="25659"/>
                  </a:lnTo>
                  <a:lnTo>
                    <a:pt x="26563" y="26802"/>
                  </a:lnTo>
                  <a:lnTo>
                    <a:pt x="26361" y="27980"/>
                  </a:lnTo>
                  <a:lnTo>
                    <a:pt x="26337" y="29016"/>
                  </a:lnTo>
                  <a:lnTo>
                    <a:pt x="27135" y="29373"/>
                  </a:lnTo>
                  <a:lnTo>
                    <a:pt x="28468" y="29409"/>
                  </a:lnTo>
                  <a:lnTo>
                    <a:pt x="29492" y="30254"/>
                  </a:lnTo>
                  <a:lnTo>
                    <a:pt x="29719" y="30802"/>
                  </a:lnTo>
                  <a:lnTo>
                    <a:pt x="29457" y="31290"/>
                  </a:lnTo>
                  <a:lnTo>
                    <a:pt x="28897" y="31921"/>
                  </a:lnTo>
                  <a:lnTo>
                    <a:pt x="28564" y="32683"/>
                  </a:lnTo>
                  <a:lnTo>
                    <a:pt x="28445" y="32993"/>
                  </a:lnTo>
                  <a:lnTo>
                    <a:pt x="28230" y="33195"/>
                  </a:lnTo>
                  <a:lnTo>
                    <a:pt x="27564" y="33707"/>
                  </a:lnTo>
                  <a:lnTo>
                    <a:pt x="26992" y="34314"/>
                  </a:lnTo>
                  <a:lnTo>
                    <a:pt x="26694" y="34553"/>
                  </a:lnTo>
                  <a:lnTo>
                    <a:pt x="26361" y="34731"/>
                  </a:lnTo>
                  <a:lnTo>
                    <a:pt x="25111" y="35160"/>
                  </a:lnTo>
                  <a:lnTo>
                    <a:pt x="24111" y="36041"/>
                  </a:lnTo>
                  <a:lnTo>
                    <a:pt x="23801" y="36267"/>
                  </a:lnTo>
                  <a:lnTo>
                    <a:pt x="23515" y="36577"/>
                  </a:lnTo>
                  <a:lnTo>
                    <a:pt x="23099" y="37529"/>
                  </a:lnTo>
                  <a:lnTo>
                    <a:pt x="22099" y="37624"/>
                  </a:lnTo>
                  <a:lnTo>
                    <a:pt x="21789" y="37708"/>
                  </a:lnTo>
                  <a:lnTo>
                    <a:pt x="21849" y="37982"/>
                  </a:lnTo>
                  <a:lnTo>
                    <a:pt x="22265" y="38970"/>
                  </a:lnTo>
                  <a:lnTo>
                    <a:pt x="22682" y="39958"/>
                  </a:lnTo>
                  <a:lnTo>
                    <a:pt x="22789" y="40137"/>
                  </a:lnTo>
                  <a:lnTo>
                    <a:pt x="22741" y="40339"/>
                  </a:lnTo>
                  <a:lnTo>
                    <a:pt x="22503" y="40970"/>
                  </a:lnTo>
                  <a:lnTo>
                    <a:pt x="22563" y="41625"/>
                  </a:lnTo>
                  <a:lnTo>
                    <a:pt x="22741" y="42589"/>
                  </a:lnTo>
                  <a:lnTo>
                    <a:pt x="22551" y="43554"/>
                  </a:lnTo>
                  <a:lnTo>
                    <a:pt x="22515" y="43816"/>
                  </a:lnTo>
                  <a:lnTo>
                    <a:pt x="22646" y="44078"/>
                  </a:lnTo>
                  <a:lnTo>
                    <a:pt x="22801" y="44542"/>
                  </a:lnTo>
                  <a:lnTo>
                    <a:pt x="22527" y="44923"/>
                  </a:lnTo>
                  <a:lnTo>
                    <a:pt x="22230" y="45399"/>
                  </a:lnTo>
                  <a:lnTo>
                    <a:pt x="22265" y="45959"/>
                  </a:lnTo>
                  <a:lnTo>
                    <a:pt x="22349" y="46673"/>
                  </a:lnTo>
                  <a:lnTo>
                    <a:pt x="22075" y="47387"/>
                  </a:lnTo>
                  <a:lnTo>
                    <a:pt x="21563" y="47923"/>
                  </a:lnTo>
                  <a:lnTo>
                    <a:pt x="20896" y="48173"/>
                  </a:lnTo>
                  <a:lnTo>
                    <a:pt x="20658" y="48233"/>
                  </a:lnTo>
                  <a:lnTo>
                    <a:pt x="20432" y="48340"/>
                  </a:lnTo>
                  <a:lnTo>
                    <a:pt x="20063" y="48578"/>
                  </a:lnTo>
                  <a:lnTo>
                    <a:pt x="19944" y="48935"/>
                  </a:lnTo>
                  <a:lnTo>
                    <a:pt x="20039" y="49542"/>
                  </a:lnTo>
                  <a:lnTo>
                    <a:pt x="20372" y="50019"/>
                  </a:lnTo>
                  <a:lnTo>
                    <a:pt x="20729" y="50304"/>
                  </a:lnTo>
                  <a:lnTo>
                    <a:pt x="20920" y="50685"/>
                  </a:lnTo>
                  <a:lnTo>
                    <a:pt x="21027" y="52400"/>
                  </a:lnTo>
                  <a:lnTo>
                    <a:pt x="20301" y="53948"/>
                  </a:lnTo>
                  <a:lnTo>
                    <a:pt x="20015" y="54424"/>
                  </a:lnTo>
                  <a:lnTo>
                    <a:pt x="19836" y="54948"/>
                  </a:lnTo>
                  <a:lnTo>
                    <a:pt x="19372" y="55924"/>
                  </a:lnTo>
                  <a:lnTo>
                    <a:pt x="18277" y="55996"/>
                  </a:lnTo>
                  <a:lnTo>
                    <a:pt x="17515" y="55865"/>
                  </a:lnTo>
                  <a:lnTo>
                    <a:pt x="16776" y="55877"/>
                  </a:lnTo>
                  <a:lnTo>
                    <a:pt x="15622" y="55996"/>
                  </a:lnTo>
                  <a:lnTo>
                    <a:pt x="14526" y="55746"/>
                  </a:lnTo>
                  <a:lnTo>
                    <a:pt x="14312" y="55698"/>
                  </a:lnTo>
                  <a:lnTo>
                    <a:pt x="14157" y="55805"/>
                  </a:lnTo>
                  <a:lnTo>
                    <a:pt x="14109" y="55972"/>
                  </a:lnTo>
                  <a:lnTo>
                    <a:pt x="14181" y="56139"/>
                  </a:lnTo>
                  <a:lnTo>
                    <a:pt x="14526" y="56770"/>
                  </a:lnTo>
                  <a:lnTo>
                    <a:pt x="14955" y="57365"/>
                  </a:lnTo>
                  <a:lnTo>
                    <a:pt x="15205" y="57651"/>
                  </a:lnTo>
                  <a:lnTo>
                    <a:pt x="15241" y="58020"/>
                  </a:lnTo>
                  <a:lnTo>
                    <a:pt x="15252" y="58436"/>
                  </a:lnTo>
                  <a:lnTo>
                    <a:pt x="15586" y="58675"/>
                  </a:lnTo>
                  <a:lnTo>
                    <a:pt x="16003" y="58996"/>
                  </a:lnTo>
                  <a:lnTo>
                    <a:pt x="15943" y="59544"/>
                  </a:lnTo>
                  <a:lnTo>
                    <a:pt x="15836" y="59960"/>
                  </a:lnTo>
                  <a:lnTo>
                    <a:pt x="16003" y="60341"/>
                  </a:lnTo>
                  <a:lnTo>
                    <a:pt x="16491" y="61020"/>
                  </a:lnTo>
                  <a:lnTo>
                    <a:pt x="16634" y="61818"/>
                  </a:lnTo>
                  <a:lnTo>
                    <a:pt x="16788" y="62306"/>
                  </a:lnTo>
                  <a:lnTo>
                    <a:pt x="17169" y="62651"/>
                  </a:lnTo>
                  <a:lnTo>
                    <a:pt x="17431" y="62818"/>
                  </a:lnTo>
                  <a:lnTo>
                    <a:pt x="17550" y="63104"/>
                  </a:lnTo>
                  <a:lnTo>
                    <a:pt x="17765" y="63592"/>
                  </a:lnTo>
                  <a:lnTo>
                    <a:pt x="18312" y="63568"/>
                  </a:lnTo>
                  <a:lnTo>
                    <a:pt x="18848" y="63604"/>
                  </a:lnTo>
                  <a:lnTo>
                    <a:pt x="19348" y="64128"/>
                  </a:lnTo>
                  <a:lnTo>
                    <a:pt x="19467" y="64794"/>
                  </a:lnTo>
                  <a:lnTo>
                    <a:pt x="19146" y="65378"/>
                  </a:lnTo>
                  <a:lnTo>
                    <a:pt x="18562" y="66009"/>
                  </a:lnTo>
                  <a:lnTo>
                    <a:pt x="18622" y="66878"/>
                  </a:lnTo>
                  <a:lnTo>
                    <a:pt x="18622" y="67021"/>
                  </a:lnTo>
                  <a:lnTo>
                    <a:pt x="18467" y="67140"/>
                  </a:lnTo>
                  <a:lnTo>
                    <a:pt x="17503" y="67759"/>
                  </a:lnTo>
                  <a:lnTo>
                    <a:pt x="16610" y="68485"/>
                  </a:lnTo>
                  <a:lnTo>
                    <a:pt x="16086" y="68950"/>
                  </a:lnTo>
                  <a:lnTo>
                    <a:pt x="15907" y="69545"/>
                  </a:lnTo>
                  <a:lnTo>
                    <a:pt x="15848" y="70378"/>
                  </a:lnTo>
                  <a:lnTo>
                    <a:pt x="15514" y="71105"/>
                  </a:lnTo>
                  <a:lnTo>
                    <a:pt x="15229" y="71724"/>
                  </a:lnTo>
                  <a:lnTo>
                    <a:pt x="15300" y="72414"/>
                  </a:lnTo>
                  <a:lnTo>
                    <a:pt x="16288" y="74010"/>
                  </a:lnTo>
                  <a:lnTo>
                    <a:pt x="17038" y="75736"/>
                  </a:lnTo>
                  <a:lnTo>
                    <a:pt x="17431" y="76153"/>
                  </a:lnTo>
                  <a:lnTo>
                    <a:pt x="18027" y="76093"/>
                  </a:lnTo>
                  <a:lnTo>
                    <a:pt x="18789" y="75927"/>
                  </a:lnTo>
                  <a:lnTo>
                    <a:pt x="19039" y="76677"/>
                  </a:lnTo>
                  <a:lnTo>
                    <a:pt x="19039" y="77034"/>
                  </a:lnTo>
                  <a:lnTo>
                    <a:pt x="18801" y="77248"/>
                  </a:lnTo>
                  <a:lnTo>
                    <a:pt x="18586" y="77415"/>
                  </a:lnTo>
                  <a:lnTo>
                    <a:pt x="18503" y="77665"/>
                  </a:lnTo>
                  <a:lnTo>
                    <a:pt x="18134" y="78177"/>
                  </a:lnTo>
                  <a:lnTo>
                    <a:pt x="17479" y="78082"/>
                  </a:lnTo>
                  <a:lnTo>
                    <a:pt x="17086" y="77927"/>
                  </a:lnTo>
                  <a:lnTo>
                    <a:pt x="16741" y="78106"/>
                  </a:lnTo>
                  <a:lnTo>
                    <a:pt x="16467" y="78379"/>
                  </a:lnTo>
                  <a:lnTo>
                    <a:pt x="16086" y="78320"/>
                  </a:lnTo>
                  <a:lnTo>
                    <a:pt x="15657" y="78296"/>
                  </a:lnTo>
                  <a:lnTo>
                    <a:pt x="15407" y="78713"/>
                  </a:lnTo>
                  <a:lnTo>
                    <a:pt x="14943" y="80058"/>
                  </a:lnTo>
                  <a:lnTo>
                    <a:pt x="14026" y="81177"/>
                  </a:lnTo>
                  <a:lnTo>
                    <a:pt x="13288" y="81749"/>
                  </a:lnTo>
                  <a:lnTo>
                    <a:pt x="12835" y="82547"/>
                  </a:lnTo>
                  <a:lnTo>
                    <a:pt x="12550" y="83392"/>
                  </a:lnTo>
                  <a:lnTo>
                    <a:pt x="12085" y="84154"/>
                  </a:lnTo>
                  <a:lnTo>
                    <a:pt x="11978" y="84368"/>
                  </a:lnTo>
                  <a:lnTo>
                    <a:pt x="12038" y="84606"/>
                  </a:lnTo>
                  <a:lnTo>
                    <a:pt x="12574" y="85987"/>
                  </a:lnTo>
                  <a:lnTo>
                    <a:pt x="12514" y="87464"/>
                  </a:lnTo>
                  <a:lnTo>
                    <a:pt x="12562" y="88369"/>
                  </a:lnTo>
                  <a:lnTo>
                    <a:pt x="12895" y="89202"/>
                  </a:lnTo>
                  <a:lnTo>
                    <a:pt x="13228" y="89274"/>
                  </a:lnTo>
                  <a:lnTo>
                    <a:pt x="13609" y="89035"/>
                  </a:lnTo>
                  <a:lnTo>
                    <a:pt x="14871" y="89190"/>
                  </a:lnTo>
                  <a:lnTo>
                    <a:pt x="16134" y="89202"/>
                  </a:lnTo>
                  <a:lnTo>
                    <a:pt x="17146" y="89345"/>
                  </a:lnTo>
                  <a:lnTo>
                    <a:pt x="18027" y="89809"/>
                  </a:lnTo>
                  <a:lnTo>
                    <a:pt x="18848" y="90286"/>
                  </a:lnTo>
                  <a:lnTo>
                    <a:pt x="19682" y="90738"/>
                  </a:lnTo>
                  <a:lnTo>
                    <a:pt x="20634" y="91298"/>
                  </a:lnTo>
                  <a:lnTo>
                    <a:pt x="21503" y="91988"/>
                  </a:lnTo>
                  <a:lnTo>
                    <a:pt x="22980" y="93607"/>
                  </a:lnTo>
                  <a:lnTo>
                    <a:pt x="24277" y="95358"/>
                  </a:lnTo>
                  <a:lnTo>
                    <a:pt x="24087" y="95417"/>
                  </a:lnTo>
                  <a:lnTo>
                    <a:pt x="23884" y="95501"/>
                  </a:lnTo>
                  <a:lnTo>
                    <a:pt x="23325" y="95703"/>
                  </a:lnTo>
                  <a:lnTo>
                    <a:pt x="23099" y="96251"/>
                  </a:lnTo>
                  <a:lnTo>
                    <a:pt x="23456" y="97346"/>
                  </a:lnTo>
                  <a:lnTo>
                    <a:pt x="24218" y="97620"/>
                  </a:lnTo>
                  <a:lnTo>
                    <a:pt x="24861" y="97798"/>
                  </a:lnTo>
                  <a:lnTo>
                    <a:pt x="25373" y="98191"/>
                  </a:lnTo>
                  <a:lnTo>
                    <a:pt x="25528" y="98477"/>
                  </a:lnTo>
                  <a:lnTo>
                    <a:pt x="25254" y="98596"/>
                  </a:lnTo>
                  <a:lnTo>
                    <a:pt x="24682" y="98858"/>
                  </a:lnTo>
                  <a:lnTo>
                    <a:pt x="24801" y="99465"/>
                  </a:lnTo>
                  <a:lnTo>
                    <a:pt x="25004" y="99989"/>
                  </a:lnTo>
                  <a:lnTo>
                    <a:pt x="25230" y="100513"/>
                  </a:lnTo>
                  <a:lnTo>
                    <a:pt x="26182" y="102025"/>
                  </a:lnTo>
                  <a:lnTo>
                    <a:pt x="27087" y="103573"/>
                  </a:lnTo>
                  <a:lnTo>
                    <a:pt x="27278" y="103752"/>
                  </a:lnTo>
                  <a:lnTo>
                    <a:pt x="27575" y="103811"/>
                  </a:lnTo>
                  <a:lnTo>
                    <a:pt x="28468" y="104073"/>
                  </a:lnTo>
                  <a:lnTo>
                    <a:pt x="29147" y="104704"/>
                  </a:lnTo>
                  <a:lnTo>
                    <a:pt x="29445" y="104990"/>
                  </a:lnTo>
                  <a:lnTo>
                    <a:pt x="29778" y="105228"/>
                  </a:lnTo>
                  <a:lnTo>
                    <a:pt x="30671" y="105704"/>
                  </a:lnTo>
                  <a:lnTo>
                    <a:pt x="31588" y="106133"/>
                  </a:lnTo>
                  <a:lnTo>
                    <a:pt x="32517" y="106407"/>
                  </a:lnTo>
                  <a:lnTo>
                    <a:pt x="33469" y="106180"/>
                  </a:lnTo>
                  <a:lnTo>
                    <a:pt x="33814" y="105597"/>
                  </a:lnTo>
                  <a:lnTo>
                    <a:pt x="33695" y="104871"/>
                  </a:lnTo>
                  <a:lnTo>
                    <a:pt x="33826" y="104383"/>
                  </a:lnTo>
                  <a:lnTo>
                    <a:pt x="34338" y="104311"/>
                  </a:lnTo>
                  <a:lnTo>
                    <a:pt x="34779" y="104275"/>
                  </a:lnTo>
                  <a:lnTo>
                    <a:pt x="35005" y="103918"/>
                  </a:lnTo>
                  <a:lnTo>
                    <a:pt x="35898" y="102716"/>
                  </a:lnTo>
                  <a:lnTo>
                    <a:pt x="36767" y="101477"/>
                  </a:lnTo>
                  <a:lnTo>
                    <a:pt x="36827" y="101406"/>
                  </a:lnTo>
                  <a:lnTo>
                    <a:pt x="36910" y="101346"/>
                  </a:lnTo>
                  <a:lnTo>
                    <a:pt x="38684" y="100692"/>
                  </a:lnTo>
                  <a:lnTo>
                    <a:pt x="40470" y="100037"/>
                  </a:lnTo>
                  <a:lnTo>
                    <a:pt x="40910" y="99989"/>
                  </a:lnTo>
                  <a:lnTo>
                    <a:pt x="41410" y="100156"/>
                  </a:lnTo>
                  <a:lnTo>
                    <a:pt x="42315" y="100346"/>
                  </a:lnTo>
                  <a:lnTo>
                    <a:pt x="43149" y="100072"/>
                  </a:lnTo>
                  <a:lnTo>
                    <a:pt x="44387" y="99037"/>
                  </a:lnTo>
                  <a:lnTo>
                    <a:pt x="45482" y="97870"/>
                  </a:lnTo>
                  <a:lnTo>
                    <a:pt x="45852" y="97548"/>
                  </a:lnTo>
                  <a:lnTo>
                    <a:pt x="46304" y="97477"/>
                  </a:lnTo>
                  <a:lnTo>
                    <a:pt x="47447" y="97596"/>
                  </a:lnTo>
                  <a:lnTo>
                    <a:pt x="48578" y="97477"/>
                  </a:lnTo>
                  <a:lnTo>
                    <a:pt x="50162" y="97239"/>
                  </a:lnTo>
                  <a:lnTo>
                    <a:pt x="51745" y="97239"/>
                  </a:lnTo>
                  <a:lnTo>
                    <a:pt x="53031" y="97358"/>
                  </a:lnTo>
                  <a:lnTo>
                    <a:pt x="54353" y="97346"/>
                  </a:lnTo>
                  <a:lnTo>
                    <a:pt x="54603" y="97405"/>
                  </a:lnTo>
                  <a:lnTo>
                    <a:pt x="54841" y="97548"/>
                  </a:lnTo>
                  <a:lnTo>
                    <a:pt x="55972" y="97965"/>
                  </a:lnTo>
                  <a:lnTo>
                    <a:pt x="57162" y="97846"/>
                  </a:lnTo>
                  <a:lnTo>
                    <a:pt x="58294" y="97525"/>
                  </a:lnTo>
                  <a:lnTo>
                    <a:pt x="59472" y="97477"/>
                  </a:lnTo>
                  <a:lnTo>
                    <a:pt x="60639" y="97489"/>
                  </a:lnTo>
                  <a:lnTo>
                    <a:pt x="61794" y="97477"/>
                  </a:lnTo>
                  <a:lnTo>
                    <a:pt x="62306" y="97525"/>
                  </a:lnTo>
                  <a:lnTo>
                    <a:pt x="62782" y="97727"/>
                  </a:lnTo>
                  <a:lnTo>
                    <a:pt x="63413" y="98060"/>
                  </a:lnTo>
                  <a:lnTo>
                    <a:pt x="64104" y="98275"/>
                  </a:lnTo>
                  <a:lnTo>
                    <a:pt x="64997" y="98096"/>
                  </a:lnTo>
                  <a:lnTo>
                    <a:pt x="65735" y="97227"/>
                  </a:lnTo>
                  <a:lnTo>
                    <a:pt x="66485" y="96358"/>
                  </a:lnTo>
                  <a:lnTo>
                    <a:pt x="67580" y="96358"/>
                  </a:lnTo>
                  <a:lnTo>
                    <a:pt x="67854" y="96417"/>
                  </a:lnTo>
                  <a:lnTo>
                    <a:pt x="68116" y="96346"/>
                  </a:lnTo>
                  <a:lnTo>
                    <a:pt x="68688" y="96191"/>
                  </a:lnTo>
                  <a:lnTo>
                    <a:pt x="69247" y="96382"/>
                  </a:lnTo>
                  <a:lnTo>
                    <a:pt x="69771" y="96774"/>
                  </a:lnTo>
                  <a:lnTo>
                    <a:pt x="70188" y="97286"/>
                  </a:lnTo>
                  <a:lnTo>
                    <a:pt x="70914" y="97775"/>
                  </a:lnTo>
                  <a:lnTo>
                    <a:pt x="71605" y="97298"/>
                  </a:lnTo>
                  <a:lnTo>
                    <a:pt x="72391" y="96489"/>
                  </a:lnTo>
                  <a:lnTo>
                    <a:pt x="72903" y="95489"/>
                  </a:lnTo>
                  <a:lnTo>
                    <a:pt x="72962" y="95346"/>
                  </a:lnTo>
                  <a:lnTo>
                    <a:pt x="73057" y="95262"/>
                  </a:lnTo>
                  <a:lnTo>
                    <a:pt x="73795" y="94667"/>
                  </a:lnTo>
                  <a:lnTo>
                    <a:pt x="73986" y="93738"/>
                  </a:lnTo>
                  <a:lnTo>
                    <a:pt x="74117" y="93250"/>
                  </a:lnTo>
                  <a:lnTo>
                    <a:pt x="74427" y="92822"/>
                  </a:lnTo>
                  <a:lnTo>
                    <a:pt x="74700" y="92464"/>
                  </a:lnTo>
                  <a:lnTo>
                    <a:pt x="74748" y="92060"/>
                  </a:lnTo>
                  <a:lnTo>
                    <a:pt x="75200" y="90583"/>
                  </a:lnTo>
                  <a:lnTo>
                    <a:pt x="76308" y="89547"/>
                  </a:lnTo>
                  <a:lnTo>
                    <a:pt x="77582" y="88619"/>
                  </a:lnTo>
                  <a:lnTo>
                    <a:pt x="78796" y="87488"/>
                  </a:lnTo>
                  <a:lnTo>
                    <a:pt x="78868" y="87428"/>
                  </a:lnTo>
                  <a:lnTo>
                    <a:pt x="78975" y="87369"/>
                  </a:lnTo>
                  <a:lnTo>
                    <a:pt x="81201" y="86476"/>
                  </a:lnTo>
                  <a:lnTo>
                    <a:pt x="83582" y="86237"/>
                  </a:lnTo>
                  <a:lnTo>
                    <a:pt x="83856" y="86297"/>
                  </a:lnTo>
                  <a:lnTo>
                    <a:pt x="84071" y="86464"/>
                  </a:lnTo>
                  <a:lnTo>
                    <a:pt x="84428" y="86654"/>
                  </a:lnTo>
                  <a:lnTo>
                    <a:pt x="84785" y="86595"/>
                  </a:lnTo>
                  <a:lnTo>
                    <a:pt x="85499" y="86333"/>
                  </a:lnTo>
                  <a:lnTo>
                    <a:pt x="86249" y="86166"/>
                  </a:lnTo>
                  <a:lnTo>
                    <a:pt x="86690" y="86095"/>
                  </a:lnTo>
                  <a:lnTo>
                    <a:pt x="86976" y="85749"/>
                  </a:lnTo>
                  <a:lnTo>
                    <a:pt x="86773" y="85404"/>
                  </a:lnTo>
                  <a:lnTo>
                    <a:pt x="86368" y="85273"/>
                  </a:lnTo>
                  <a:lnTo>
                    <a:pt x="85821" y="84904"/>
                  </a:lnTo>
                  <a:lnTo>
                    <a:pt x="85523" y="84416"/>
                  </a:lnTo>
                  <a:lnTo>
                    <a:pt x="85678" y="83713"/>
                  </a:lnTo>
                  <a:lnTo>
                    <a:pt x="86011" y="83249"/>
                  </a:lnTo>
                  <a:lnTo>
                    <a:pt x="86535" y="82713"/>
                  </a:lnTo>
                  <a:lnTo>
                    <a:pt x="86571" y="82046"/>
                  </a:lnTo>
                  <a:lnTo>
                    <a:pt x="86690" y="81558"/>
                  </a:lnTo>
                  <a:lnTo>
                    <a:pt x="86976" y="81177"/>
                  </a:lnTo>
                  <a:lnTo>
                    <a:pt x="87333" y="80606"/>
                  </a:lnTo>
                  <a:lnTo>
                    <a:pt x="87452" y="79927"/>
                  </a:lnTo>
                  <a:lnTo>
                    <a:pt x="87619" y="78725"/>
                  </a:lnTo>
                  <a:lnTo>
                    <a:pt x="88559" y="77927"/>
                  </a:lnTo>
                  <a:lnTo>
                    <a:pt x="88857" y="77701"/>
                  </a:lnTo>
                  <a:lnTo>
                    <a:pt x="88869" y="77248"/>
                  </a:lnTo>
                  <a:lnTo>
                    <a:pt x="88821" y="76451"/>
                  </a:lnTo>
                  <a:lnTo>
                    <a:pt x="89416" y="75879"/>
                  </a:lnTo>
                  <a:lnTo>
                    <a:pt x="90059" y="75498"/>
                  </a:lnTo>
                  <a:lnTo>
                    <a:pt x="90369" y="74796"/>
                  </a:lnTo>
                  <a:lnTo>
                    <a:pt x="90679" y="74296"/>
                  </a:lnTo>
                  <a:lnTo>
                    <a:pt x="91262" y="73974"/>
                  </a:lnTo>
                  <a:lnTo>
                    <a:pt x="92286" y="73653"/>
                  </a:lnTo>
                  <a:lnTo>
                    <a:pt x="93322" y="73295"/>
                  </a:lnTo>
                  <a:lnTo>
                    <a:pt x="93715" y="73117"/>
                  </a:lnTo>
                  <a:lnTo>
                    <a:pt x="93893" y="72700"/>
                  </a:lnTo>
                  <a:lnTo>
                    <a:pt x="94167" y="72010"/>
                  </a:lnTo>
                  <a:lnTo>
                    <a:pt x="94905" y="71998"/>
                  </a:lnTo>
                  <a:lnTo>
                    <a:pt x="95203" y="72045"/>
                  </a:lnTo>
                  <a:lnTo>
                    <a:pt x="95370" y="71879"/>
                  </a:lnTo>
                  <a:lnTo>
                    <a:pt x="95763" y="71105"/>
                  </a:lnTo>
                  <a:lnTo>
                    <a:pt x="96441" y="70616"/>
                  </a:lnTo>
                  <a:lnTo>
                    <a:pt x="96632" y="70402"/>
                  </a:lnTo>
                  <a:lnTo>
                    <a:pt x="96620" y="70152"/>
                  </a:lnTo>
                  <a:lnTo>
                    <a:pt x="95763" y="69200"/>
                  </a:lnTo>
                  <a:lnTo>
                    <a:pt x="94643" y="68545"/>
                  </a:lnTo>
                  <a:lnTo>
                    <a:pt x="92929" y="67461"/>
                  </a:lnTo>
                  <a:lnTo>
                    <a:pt x="91905" y="65699"/>
                  </a:lnTo>
                  <a:lnTo>
                    <a:pt x="91738" y="64782"/>
                  </a:lnTo>
                  <a:lnTo>
                    <a:pt x="91500" y="63866"/>
                  </a:lnTo>
                  <a:lnTo>
                    <a:pt x="91024" y="62711"/>
                  </a:lnTo>
                  <a:lnTo>
                    <a:pt x="90607" y="61532"/>
                  </a:lnTo>
                  <a:lnTo>
                    <a:pt x="90500" y="60901"/>
                  </a:lnTo>
                  <a:lnTo>
                    <a:pt x="90643" y="60246"/>
                  </a:lnTo>
                  <a:lnTo>
                    <a:pt x="91500" y="58615"/>
                  </a:lnTo>
                  <a:lnTo>
                    <a:pt x="92191" y="56912"/>
                  </a:lnTo>
                  <a:lnTo>
                    <a:pt x="92203" y="56877"/>
                  </a:lnTo>
                  <a:lnTo>
                    <a:pt x="92214" y="56853"/>
                  </a:lnTo>
                  <a:lnTo>
                    <a:pt x="93262" y="55126"/>
                  </a:lnTo>
                  <a:lnTo>
                    <a:pt x="94310" y="53412"/>
                  </a:lnTo>
                  <a:lnTo>
                    <a:pt x="94429" y="53257"/>
                  </a:lnTo>
                  <a:lnTo>
                    <a:pt x="94608" y="53138"/>
                  </a:lnTo>
                  <a:lnTo>
                    <a:pt x="95298" y="52579"/>
                  </a:lnTo>
                  <a:lnTo>
                    <a:pt x="95655" y="51745"/>
                  </a:lnTo>
                  <a:lnTo>
                    <a:pt x="95834" y="51257"/>
                  </a:lnTo>
                  <a:lnTo>
                    <a:pt x="96203" y="50876"/>
                  </a:lnTo>
                  <a:lnTo>
                    <a:pt x="97251" y="49733"/>
                  </a:lnTo>
                  <a:lnTo>
                    <a:pt x="98025" y="48399"/>
                  </a:lnTo>
                  <a:lnTo>
                    <a:pt x="98953" y="46768"/>
                  </a:lnTo>
                  <a:lnTo>
                    <a:pt x="99775" y="45078"/>
                  </a:lnTo>
                  <a:lnTo>
                    <a:pt x="100073" y="44709"/>
                  </a:lnTo>
                  <a:lnTo>
                    <a:pt x="100477" y="44589"/>
                  </a:lnTo>
                  <a:lnTo>
                    <a:pt x="101478" y="44328"/>
                  </a:lnTo>
                  <a:lnTo>
                    <a:pt x="102430" y="43958"/>
                  </a:lnTo>
                  <a:lnTo>
                    <a:pt x="102787" y="43732"/>
                  </a:lnTo>
                  <a:lnTo>
                    <a:pt x="102930" y="43351"/>
                  </a:lnTo>
                  <a:lnTo>
                    <a:pt x="102740" y="43196"/>
                  </a:lnTo>
                  <a:lnTo>
                    <a:pt x="102442" y="43232"/>
                  </a:lnTo>
                  <a:lnTo>
                    <a:pt x="102275" y="43113"/>
                  </a:lnTo>
                  <a:lnTo>
                    <a:pt x="102156" y="42946"/>
                  </a:lnTo>
                  <a:lnTo>
                    <a:pt x="101966" y="42684"/>
                  </a:lnTo>
                  <a:lnTo>
                    <a:pt x="101632" y="42589"/>
                  </a:lnTo>
                  <a:lnTo>
                    <a:pt x="101156" y="42327"/>
                  </a:lnTo>
                  <a:lnTo>
                    <a:pt x="101358" y="41827"/>
                  </a:lnTo>
                  <a:lnTo>
                    <a:pt x="101954" y="41053"/>
                  </a:lnTo>
                  <a:lnTo>
                    <a:pt x="102513" y="40268"/>
                  </a:lnTo>
                  <a:lnTo>
                    <a:pt x="103394" y="39315"/>
                  </a:lnTo>
                  <a:lnTo>
                    <a:pt x="104526" y="38708"/>
                  </a:lnTo>
                  <a:lnTo>
                    <a:pt x="105561" y="38398"/>
                  </a:lnTo>
                  <a:lnTo>
                    <a:pt x="106550" y="37874"/>
                  </a:lnTo>
                  <a:lnTo>
                    <a:pt x="107752" y="37279"/>
                  </a:lnTo>
                  <a:lnTo>
                    <a:pt x="109074" y="36886"/>
                  </a:lnTo>
                  <a:lnTo>
                    <a:pt x="111562" y="36088"/>
                  </a:lnTo>
                  <a:lnTo>
                    <a:pt x="114074" y="35386"/>
                  </a:lnTo>
                  <a:lnTo>
                    <a:pt x="114991" y="35076"/>
                  </a:lnTo>
                  <a:lnTo>
                    <a:pt x="115598" y="34374"/>
                  </a:lnTo>
                  <a:lnTo>
                    <a:pt x="116360" y="33076"/>
                  </a:lnTo>
                  <a:lnTo>
                    <a:pt x="117503" y="32147"/>
                  </a:lnTo>
                  <a:lnTo>
                    <a:pt x="119230" y="30981"/>
                  </a:lnTo>
                  <a:lnTo>
                    <a:pt x="121147" y="30159"/>
                  </a:lnTo>
                  <a:lnTo>
                    <a:pt x="121540" y="29981"/>
                  </a:lnTo>
                  <a:lnTo>
                    <a:pt x="121790" y="29671"/>
                  </a:lnTo>
                  <a:lnTo>
                    <a:pt x="122254" y="29147"/>
                  </a:lnTo>
                  <a:lnTo>
                    <a:pt x="122849" y="28826"/>
                  </a:lnTo>
                  <a:lnTo>
                    <a:pt x="123266" y="28576"/>
                  </a:lnTo>
                  <a:lnTo>
                    <a:pt x="123647" y="28290"/>
                  </a:lnTo>
                  <a:lnTo>
                    <a:pt x="124647" y="27302"/>
                  </a:lnTo>
                  <a:lnTo>
                    <a:pt x="125611" y="26278"/>
                  </a:lnTo>
                  <a:lnTo>
                    <a:pt x="126123" y="24908"/>
                  </a:lnTo>
                  <a:lnTo>
                    <a:pt x="125671" y="23492"/>
                  </a:lnTo>
                  <a:lnTo>
                    <a:pt x="125171" y="22956"/>
                  </a:lnTo>
                  <a:lnTo>
                    <a:pt x="124766" y="22361"/>
                  </a:lnTo>
                  <a:lnTo>
                    <a:pt x="124516" y="21860"/>
                  </a:lnTo>
                  <a:lnTo>
                    <a:pt x="124647" y="21337"/>
                  </a:lnTo>
                  <a:lnTo>
                    <a:pt x="125076" y="21194"/>
                  </a:lnTo>
                  <a:lnTo>
                    <a:pt x="125528" y="21384"/>
                  </a:lnTo>
                  <a:lnTo>
                    <a:pt x="126159" y="21384"/>
                  </a:lnTo>
                  <a:lnTo>
                    <a:pt x="126540" y="20848"/>
                  </a:lnTo>
                  <a:lnTo>
                    <a:pt x="126504" y="20313"/>
                  </a:lnTo>
                  <a:lnTo>
                    <a:pt x="126028" y="20075"/>
                  </a:lnTo>
                  <a:lnTo>
                    <a:pt x="125135" y="19670"/>
                  </a:lnTo>
                  <a:lnTo>
                    <a:pt x="125016" y="18801"/>
                  </a:lnTo>
                  <a:lnTo>
                    <a:pt x="124576" y="18824"/>
                  </a:lnTo>
                  <a:lnTo>
                    <a:pt x="124195" y="18741"/>
                  </a:lnTo>
                  <a:lnTo>
                    <a:pt x="123064" y="18312"/>
                  </a:lnTo>
                  <a:lnTo>
                    <a:pt x="121992" y="18693"/>
                  </a:lnTo>
                  <a:lnTo>
                    <a:pt x="120849" y="19194"/>
                  </a:lnTo>
                  <a:lnTo>
                    <a:pt x="120063" y="20182"/>
                  </a:lnTo>
                  <a:lnTo>
                    <a:pt x="119932" y="20337"/>
                  </a:lnTo>
                  <a:lnTo>
                    <a:pt x="119754" y="20420"/>
                  </a:lnTo>
                  <a:lnTo>
                    <a:pt x="118658" y="20420"/>
                  </a:lnTo>
                  <a:lnTo>
                    <a:pt x="117575" y="20039"/>
                  </a:lnTo>
                  <a:lnTo>
                    <a:pt x="116313" y="19384"/>
                  </a:lnTo>
                  <a:lnTo>
                    <a:pt x="114836" y="19551"/>
                  </a:lnTo>
                  <a:lnTo>
                    <a:pt x="114420" y="19860"/>
                  </a:lnTo>
                  <a:lnTo>
                    <a:pt x="114098" y="20241"/>
                  </a:lnTo>
                  <a:lnTo>
                    <a:pt x="113586" y="20456"/>
                  </a:lnTo>
                  <a:lnTo>
                    <a:pt x="113146" y="20158"/>
                  </a:lnTo>
                  <a:lnTo>
                    <a:pt x="112860" y="19789"/>
                  </a:lnTo>
                  <a:lnTo>
                    <a:pt x="112967" y="19324"/>
                  </a:lnTo>
                  <a:lnTo>
                    <a:pt x="113265" y="19146"/>
                  </a:lnTo>
                  <a:lnTo>
                    <a:pt x="113277" y="18848"/>
                  </a:lnTo>
                  <a:lnTo>
                    <a:pt x="112979" y="18813"/>
                  </a:lnTo>
                  <a:lnTo>
                    <a:pt x="112646" y="18991"/>
                  </a:lnTo>
                  <a:lnTo>
                    <a:pt x="112229" y="19229"/>
                  </a:lnTo>
                  <a:lnTo>
                    <a:pt x="111717" y="19194"/>
                  </a:lnTo>
                  <a:lnTo>
                    <a:pt x="110455" y="18872"/>
                  </a:lnTo>
                  <a:lnTo>
                    <a:pt x="109193" y="19229"/>
                  </a:lnTo>
                  <a:lnTo>
                    <a:pt x="108693" y="19539"/>
                  </a:lnTo>
                  <a:lnTo>
                    <a:pt x="108121" y="19491"/>
                  </a:lnTo>
                  <a:lnTo>
                    <a:pt x="107621" y="18932"/>
                  </a:lnTo>
                  <a:lnTo>
                    <a:pt x="107502" y="18241"/>
                  </a:lnTo>
                  <a:lnTo>
                    <a:pt x="107454" y="17336"/>
                  </a:lnTo>
                  <a:lnTo>
                    <a:pt x="107121" y="16515"/>
                  </a:lnTo>
                  <a:lnTo>
                    <a:pt x="106573" y="15895"/>
                  </a:lnTo>
                  <a:lnTo>
                    <a:pt x="105716" y="15788"/>
                  </a:lnTo>
                  <a:lnTo>
                    <a:pt x="104847" y="15907"/>
                  </a:lnTo>
                  <a:lnTo>
                    <a:pt x="104121" y="15395"/>
                  </a:lnTo>
                  <a:lnTo>
                    <a:pt x="103787" y="15181"/>
                  </a:lnTo>
                  <a:lnTo>
                    <a:pt x="103347" y="15122"/>
                  </a:lnTo>
                  <a:lnTo>
                    <a:pt x="102216" y="14979"/>
                  </a:lnTo>
                  <a:lnTo>
                    <a:pt x="101144" y="14586"/>
                  </a:lnTo>
                  <a:lnTo>
                    <a:pt x="100311" y="14360"/>
                  </a:lnTo>
                  <a:lnTo>
                    <a:pt x="99537" y="14550"/>
                  </a:lnTo>
                  <a:lnTo>
                    <a:pt x="99287" y="15181"/>
                  </a:lnTo>
                  <a:lnTo>
                    <a:pt x="99501" y="15907"/>
                  </a:lnTo>
                  <a:lnTo>
                    <a:pt x="99501" y="16312"/>
                  </a:lnTo>
                  <a:lnTo>
                    <a:pt x="99120" y="16396"/>
                  </a:lnTo>
                  <a:lnTo>
                    <a:pt x="98632" y="16396"/>
                  </a:lnTo>
                  <a:lnTo>
                    <a:pt x="98144" y="16431"/>
                  </a:lnTo>
                  <a:lnTo>
                    <a:pt x="97441" y="16527"/>
                  </a:lnTo>
                  <a:lnTo>
                    <a:pt x="96798" y="16217"/>
                  </a:lnTo>
                  <a:lnTo>
                    <a:pt x="96632" y="16146"/>
                  </a:lnTo>
                  <a:lnTo>
                    <a:pt x="96489" y="16229"/>
                  </a:lnTo>
                  <a:lnTo>
                    <a:pt x="96013" y="16669"/>
                  </a:lnTo>
                  <a:lnTo>
                    <a:pt x="95465" y="16312"/>
                  </a:lnTo>
                  <a:lnTo>
                    <a:pt x="95179" y="16157"/>
                  </a:lnTo>
                  <a:lnTo>
                    <a:pt x="94798" y="16193"/>
                  </a:lnTo>
                  <a:lnTo>
                    <a:pt x="94119" y="16455"/>
                  </a:lnTo>
                  <a:lnTo>
                    <a:pt x="93453" y="16753"/>
                  </a:lnTo>
                  <a:lnTo>
                    <a:pt x="92595" y="17003"/>
                  </a:lnTo>
                  <a:lnTo>
                    <a:pt x="91929" y="16396"/>
                  </a:lnTo>
                  <a:lnTo>
                    <a:pt x="91321" y="15693"/>
                  </a:lnTo>
                  <a:lnTo>
                    <a:pt x="90429" y="15300"/>
                  </a:lnTo>
                  <a:lnTo>
                    <a:pt x="89690" y="15276"/>
                  </a:lnTo>
                  <a:lnTo>
                    <a:pt x="88988" y="15384"/>
                  </a:lnTo>
                  <a:lnTo>
                    <a:pt x="87571" y="15217"/>
                  </a:lnTo>
                  <a:lnTo>
                    <a:pt x="86261" y="14550"/>
                  </a:lnTo>
                  <a:lnTo>
                    <a:pt x="85940" y="14193"/>
                  </a:lnTo>
                  <a:lnTo>
                    <a:pt x="85726" y="13764"/>
                  </a:lnTo>
                  <a:lnTo>
                    <a:pt x="85309" y="13074"/>
                  </a:lnTo>
                  <a:lnTo>
                    <a:pt x="84487" y="13133"/>
                  </a:lnTo>
                  <a:lnTo>
                    <a:pt x="83928" y="13300"/>
                  </a:lnTo>
                  <a:lnTo>
                    <a:pt x="83344" y="13240"/>
                  </a:lnTo>
                  <a:lnTo>
                    <a:pt x="82106" y="12764"/>
                  </a:lnTo>
                  <a:lnTo>
                    <a:pt x="80808" y="12455"/>
                  </a:lnTo>
                  <a:lnTo>
                    <a:pt x="80213" y="12205"/>
                  </a:lnTo>
                  <a:lnTo>
                    <a:pt x="80189" y="11562"/>
                  </a:lnTo>
                  <a:lnTo>
                    <a:pt x="80201" y="11276"/>
                  </a:lnTo>
                  <a:lnTo>
                    <a:pt x="80011" y="11085"/>
                  </a:lnTo>
                  <a:lnTo>
                    <a:pt x="79772" y="11097"/>
                  </a:lnTo>
                  <a:lnTo>
                    <a:pt x="79606" y="11276"/>
                  </a:lnTo>
                  <a:lnTo>
                    <a:pt x="79475" y="11443"/>
                  </a:lnTo>
                  <a:lnTo>
                    <a:pt x="79344" y="11609"/>
                  </a:lnTo>
                  <a:lnTo>
                    <a:pt x="79177" y="11931"/>
                  </a:lnTo>
                  <a:lnTo>
                    <a:pt x="78820" y="11919"/>
                  </a:lnTo>
                  <a:lnTo>
                    <a:pt x="78558" y="11562"/>
                  </a:lnTo>
                  <a:lnTo>
                    <a:pt x="78665" y="11133"/>
                  </a:lnTo>
                  <a:lnTo>
                    <a:pt x="79010" y="10395"/>
                  </a:lnTo>
                  <a:lnTo>
                    <a:pt x="79106" y="9609"/>
                  </a:lnTo>
                  <a:lnTo>
                    <a:pt x="79129" y="9073"/>
                  </a:lnTo>
                  <a:lnTo>
                    <a:pt x="78796" y="8645"/>
                  </a:lnTo>
                  <a:lnTo>
                    <a:pt x="78165" y="8585"/>
                  </a:lnTo>
                  <a:lnTo>
                    <a:pt x="77665" y="8930"/>
                  </a:lnTo>
                  <a:lnTo>
                    <a:pt x="77332" y="9133"/>
                  </a:lnTo>
                  <a:lnTo>
                    <a:pt x="76915" y="9133"/>
                  </a:lnTo>
                  <a:lnTo>
                    <a:pt x="76177" y="8954"/>
                  </a:lnTo>
                  <a:lnTo>
                    <a:pt x="75665" y="8371"/>
                  </a:lnTo>
                  <a:lnTo>
                    <a:pt x="75403" y="7990"/>
                  </a:lnTo>
                  <a:lnTo>
                    <a:pt x="75069" y="7597"/>
                  </a:lnTo>
                  <a:lnTo>
                    <a:pt x="74629" y="7323"/>
                  </a:lnTo>
                  <a:lnTo>
                    <a:pt x="74165" y="7597"/>
                  </a:lnTo>
                  <a:lnTo>
                    <a:pt x="74034" y="7871"/>
                  </a:lnTo>
                  <a:lnTo>
                    <a:pt x="73819" y="8109"/>
                  </a:lnTo>
                  <a:cubicBezTo>
                    <a:pt x="72842" y="8406"/>
                    <a:pt x="72030" y="8540"/>
                    <a:pt x="71274" y="8540"/>
                  </a:cubicBezTo>
                  <a:cubicBezTo>
                    <a:pt x="69794" y="8540"/>
                    <a:pt x="68528" y="8028"/>
                    <a:pt x="66652" y="7240"/>
                  </a:cubicBezTo>
                  <a:cubicBezTo>
                    <a:pt x="66127" y="7019"/>
                    <a:pt x="65513" y="6892"/>
                    <a:pt x="64921" y="6892"/>
                  </a:cubicBezTo>
                  <a:cubicBezTo>
                    <a:pt x="63913" y="6892"/>
                    <a:pt x="62969" y="7261"/>
                    <a:pt x="62639" y="8168"/>
                  </a:cubicBezTo>
                  <a:cubicBezTo>
                    <a:pt x="61234" y="7513"/>
                    <a:pt x="59722" y="7037"/>
                    <a:pt x="58174" y="6787"/>
                  </a:cubicBezTo>
                  <a:lnTo>
                    <a:pt x="58174" y="6787"/>
                  </a:lnTo>
                  <a:cubicBezTo>
                    <a:pt x="58178" y="6787"/>
                    <a:pt x="58181" y="6787"/>
                    <a:pt x="58185" y="6787"/>
                  </a:cubicBezTo>
                  <a:cubicBezTo>
                    <a:pt x="58657" y="6787"/>
                    <a:pt x="58278" y="5977"/>
                    <a:pt x="57805" y="5894"/>
                  </a:cubicBezTo>
                  <a:cubicBezTo>
                    <a:pt x="57647" y="5867"/>
                    <a:pt x="57487" y="5853"/>
                    <a:pt x="57327" y="5853"/>
                  </a:cubicBezTo>
                  <a:cubicBezTo>
                    <a:pt x="56451" y="5853"/>
                    <a:pt x="55573" y="6255"/>
                    <a:pt x="55019" y="6930"/>
                  </a:cubicBezTo>
                  <a:lnTo>
                    <a:pt x="55019" y="6882"/>
                  </a:lnTo>
                  <a:cubicBezTo>
                    <a:pt x="54968" y="6455"/>
                    <a:pt x="54621" y="6140"/>
                    <a:pt x="54216" y="6140"/>
                  </a:cubicBezTo>
                  <a:cubicBezTo>
                    <a:pt x="54148" y="6140"/>
                    <a:pt x="54078" y="6149"/>
                    <a:pt x="54007" y="6168"/>
                  </a:cubicBezTo>
                  <a:cubicBezTo>
                    <a:pt x="52368" y="6613"/>
                    <a:pt x="50665" y="6835"/>
                    <a:pt x="48963" y="6835"/>
                  </a:cubicBezTo>
                  <a:cubicBezTo>
                    <a:pt x="46609" y="6835"/>
                    <a:pt x="44255" y="6411"/>
                    <a:pt x="42065" y="5561"/>
                  </a:cubicBezTo>
                  <a:cubicBezTo>
                    <a:pt x="40172" y="4835"/>
                    <a:pt x="37267" y="4942"/>
                    <a:pt x="35886" y="3715"/>
                  </a:cubicBezTo>
                  <a:cubicBezTo>
                    <a:pt x="35874" y="3704"/>
                    <a:pt x="35136" y="3061"/>
                    <a:pt x="35136" y="3061"/>
                  </a:cubicBezTo>
                  <a:lnTo>
                    <a:pt x="34291" y="3573"/>
                  </a:lnTo>
                  <a:lnTo>
                    <a:pt x="33874" y="3823"/>
                  </a:lnTo>
                  <a:lnTo>
                    <a:pt x="33398" y="3870"/>
                  </a:lnTo>
                  <a:lnTo>
                    <a:pt x="31266" y="3775"/>
                  </a:lnTo>
                  <a:lnTo>
                    <a:pt x="29147" y="3834"/>
                  </a:lnTo>
                  <a:lnTo>
                    <a:pt x="27480" y="3727"/>
                  </a:lnTo>
                  <a:lnTo>
                    <a:pt x="25825" y="3477"/>
                  </a:lnTo>
                  <a:lnTo>
                    <a:pt x="23932" y="3394"/>
                  </a:lnTo>
                  <a:lnTo>
                    <a:pt x="22027" y="3453"/>
                  </a:lnTo>
                  <a:lnTo>
                    <a:pt x="21206" y="3311"/>
                  </a:lnTo>
                  <a:lnTo>
                    <a:pt x="20825" y="2584"/>
                  </a:lnTo>
                  <a:lnTo>
                    <a:pt x="20491" y="1989"/>
                  </a:lnTo>
                  <a:lnTo>
                    <a:pt x="19908" y="1572"/>
                  </a:lnTo>
                  <a:lnTo>
                    <a:pt x="19658" y="1441"/>
                  </a:lnTo>
                  <a:lnTo>
                    <a:pt x="19432" y="1275"/>
                  </a:lnTo>
                  <a:lnTo>
                    <a:pt x="19074" y="929"/>
                  </a:lnTo>
                  <a:lnTo>
                    <a:pt x="18586" y="751"/>
                  </a:lnTo>
                  <a:lnTo>
                    <a:pt x="18098" y="977"/>
                  </a:lnTo>
                  <a:lnTo>
                    <a:pt x="17788" y="1429"/>
                  </a:lnTo>
                  <a:lnTo>
                    <a:pt x="17693" y="1132"/>
                  </a:lnTo>
                  <a:lnTo>
                    <a:pt x="17681" y="906"/>
                  </a:lnTo>
                  <a:lnTo>
                    <a:pt x="17586" y="322"/>
                  </a:lnTo>
                  <a:lnTo>
                    <a:pt x="17169"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11"/>
            <p:cNvSpPr/>
            <p:nvPr/>
          </p:nvSpPr>
          <p:spPr>
            <a:xfrm>
              <a:off x="2972075" y="2727850"/>
              <a:ext cx="25" cy="325"/>
            </a:xfrm>
            <a:custGeom>
              <a:avLst/>
              <a:gdLst/>
              <a:ahLst/>
              <a:cxnLst/>
              <a:rect l="l" t="t" r="r" b="b"/>
              <a:pathLst>
                <a:path w="1" h="13" extrusionOk="0">
                  <a:moveTo>
                    <a:pt x="1" y="0"/>
                  </a:moveTo>
                  <a:cubicBezTo>
                    <a:pt x="1" y="0"/>
                    <a:pt x="1" y="12"/>
                    <a:pt x="1" y="0"/>
                  </a:cubicBezTo>
                  <a:cubicBezTo>
                    <a:pt x="1" y="12"/>
                    <a:pt x="1" y="12"/>
                    <a:pt x="1" y="0"/>
                  </a:cubicBezTo>
                  <a:cubicBezTo>
                    <a:pt x="1" y="12"/>
                    <a:pt x="1" y="12"/>
                    <a:pt x="1"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11"/>
            <p:cNvSpPr/>
            <p:nvPr/>
          </p:nvSpPr>
          <p:spPr>
            <a:xfrm>
              <a:off x="2972075" y="2889775"/>
              <a:ext cx="325" cy="625"/>
            </a:xfrm>
            <a:custGeom>
              <a:avLst/>
              <a:gdLst/>
              <a:ahLst/>
              <a:cxnLst/>
              <a:rect l="l" t="t" r="r" b="b"/>
              <a:pathLst>
                <a:path w="13" h="25" extrusionOk="0">
                  <a:moveTo>
                    <a:pt x="1" y="0"/>
                  </a:moveTo>
                  <a:lnTo>
                    <a:pt x="1" y="24"/>
                  </a:lnTo>
                  <a:lnTo>
                    <a:pt x="13" y="12"/>
                  </a:lnTo>
                  <a:cubicBezTo>
                    <a:pt x="13" y="0"/>
                    <a:pt x="13" y="0"/>
                    <a:pt x="1"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11"/>
            <p:cNvSpPr/>
            <p:nvPr/>
          </p:nvSpPr>
          <p:spPr>
            <a:xfrm>
              <a:off x="3736475" y="2092650"/>
              <a:ext cx="25" cy="25"/>
            </a:xfrm>
            <a:custGeom>
              <a:avLst/>
              <a:gdLst/>
              <a:ahLst/>
              <a:cxnLst/>
              <a:rect l="l" t="t" r="r" b="b"/>
              <a:pathLst>
                <a:path w="1" h="1" extrusionOk="0">
                  <a:moveTo>
                    <a:pt x="0" y="0"/>
                  </a:move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11"/>
            <p:cNvSpPr/>
            <p:nvPr/>
          </p:nvSpPr>
          <p:spPr>
            <a:xfrm>
              <a:off x="5097050" y="2815725"/>
              <a:ext cx="330425" cy="270825"/>
            </a:xfrm>
            <a:custGeom>
              <a:avLst/>
              <a:gdLst/>
              <a:ahLst/>
              <a:cxnLst/>
              <a:rect l="l" t="t" r="r" b="b"/>
              <a:pathLst>
                <a:path w="13217" h="10833" extrusionOk="0">
                  <a:moveTo>
                    <a:pt x="2979" y="3824"/>
                  </a:moveTo>
                  <a:cubicBezTo>
                    <a:pt x="2984" y="3830"/>
                    <a:pt x="2987" y="3836"/>
                    <a:pt x="2989" y="3843"/>
                  </a:cubicBezTo>
                  <a:lnTo>
                    <a:pt x="2979" y="3824"/>
                  </a:lnTo>
                  <a:close/>
                  <a:moveTo>
                    <a:pt x="9646" y="1"/>
                  </a:moveTo>
                  <a:cubicBezTo>
                    <a:pt x="9631" y="1"/>
                    <a:pt x="9615" y="4"/>
                    <a:pt x="9597" y="10"/>
                  </a:cubicBezTo>
                  <a:cubicBezTo>
                    <a:pt x="9573" y="10"/>
                    <a:pt x="9549" y="10"/>
                    <a:pt x="9549" y="45"/>
                  </a:cubicBezTo>
                  <a:cubicBezTo>
                    <a:pt x="9573" y="69"/>
                    <a:pt x="9597" y="69"/>
                    <a:pt x="9597" y="81"/>
                  </a:cubicBezTo>
                  <a:cubicBezTo>
                    <a:pt x="9593" y="80"/>
                    <a:pt x="9588" y="80"/>
                    <a:pt x="9584" y="80"/>
                  </a:cubicBezTo>
                  <a:cubicBezTo>
                    <a:pt x="9523" y="80"/>
                    <a:pt x="9462" y="135"/>
                    <a:pt x="9396" y="135"/>
                  </a:cubicBezTo>
                  <a:cubicBezTo>
                    <a:pt x="9376" y="135"/>
                    <a:pt x="9356" y="130"/>
                    <a:pt x="9335" y="117"/>
                  </a:cubicBezTo>
                  <a:cubicBezTo>
                    <a:pt x="9299" y="117"/>
                    <a:pt x="9276" y="117"/>
                    <a:pt x="9240" y="129"/>
                  </a:cubicBezTo>
                  <a:cubicBezTo>
                    <a:pt x="9192" y="141"/>
                    <a:pt x="9157" y="164"/>
                    <a:pt x="9133" y="200"/>
                  </a:cubicBezTo>
                  <a:cubicBezTo>
                    <a:pt x="9133" y="236"/>
                    <a:pt x="9157" y="248"/>
                    <a:pt x="9168" y="260"/>
                  </a:cubicBezTo>
                  <a:cubicBezTo>
                    <a:pt x="9133" y="260"/>
                    <a:pt x="9121" y="248"/>
                    <a:pt x="9109" y="236"/>
                  </a:cubicBezTo>
                  <a:cubicBezTo>
                    <a:pt x="9101" y="236"/>
                    <a:pt x="9104" y="241"/>
                    <a:pt x="9103" y="241"/>
                  </a:cubicBezTo>
                  <a:cubicBezTo>
                    <a:pt x="9102" y="241"/>
                    <a:pt x="9101" y="240"/>
                    <a:pt x="9097" y="236"/>
                  </a:cubicBezTo>
                  <a:cubicBezTo>
                    <a:pt x="9088" y="235"/>
                    <a:pt x="9080" y="234"/>
                    <a:pt x="9072" y="234"/>
                  </a:cubicBezTo>
                  <a:cubicBezTo>
                    <a:pt x="8991" y="234"/>
                    <a:pt x="8936" y="285"/>
                    <a:pt x="8871" y="295"/>
                  </a:cubicBezTo>
                  <a:cubicBezTo>
                    <a:pt x="8799" y="319"/>
                    <a:pt x="8740" y="367"/>
                    <a:pt x="8656" y="379"/>
                  </a:cubicBezTo>
                  <a:cubicBezTo>
                    <a:pt x="8561" y="426"/>
                    <a:pt x="8466" y="474"/>
                    <a:pt x="8359" y="498"/>
                  </a:cubicBezTo>
                  <a:cubicBezTo>
                    <a:pt x="8264" y="533"/>
                    <a:pt x="8145" y="557"/>
                    <a:pt x="8025" y="593"/>
                  </a:cubicBezTo>
                  <a:cubicBezTo>
                    <a:pt x="7811" y="664"/>
                    <a:pt x="7609" y="676"/>
                    <a:pt x="7394" y="700"/>
                  </a:cubicBezTo>
                  <a:cubicBezTo>
                    <a:pt x="7347" y="700"/>
                    <a:pt x="7311" y="700"/>
                    <a:pt x="7263" y="712"/>
                  </a:cubicBezTo>
                  <a:cubicBezTo>
                    <a:pt x="7168" y="736"/>
                    <a:pt x="7049" y="724"/>
                    <a:pt x="6966" y="783"/>
                  </a:cubicBezTo>
                  <a:cubicBezTo>
                    <a:pt x="6918" y="831"/>
                    <a:pt x="6859" y="855"/>
                    <a:pt x="6835" y="914"/>
                  </a:cubicBezTo>
                  <a:cubicBezTo>
                    <a:pt x="6765" y="1044"/>
                    <a:pt x="6661" y="1099"/>
                    <a:pt x="6531" y="1099"/>
                  </a:cubicBezTo>
                  <a:cubicBezTo>
                    <a:pt x="6506" y="1099"/>
                    <a:pt x="6481" y="1097"/>
                    <a:pt x="6454" y="1093"/>
                  </a:cubicBezTo>
                  <a:cubicBezTo>
                    <a:pt x="6442" y="1093"/>
                    <a:pt x="6430" y="1117"/>
                    <a:pt x="6418" y="1117"/>
                  </a:cubicBezTo>
                  <a:cubicBezTo>
                    <a:pt x="6377" y="1240"/>
                    <a:pt x="6364" y="1278"/>
                    <a:pt x="6301" y="1278"/>
                  </a:cubicBezTo>
                  <a:cubicBezTo>
                    <a:pt x="6273" y="1278"/>
                    <a:pt x="6235" y="1271"/>
                    <a:pt x="6180" y="1260"/>
                  </a:cubicBezTo>
                  <a:lnTo>
                    <a:pt x="6144" y="1260"/>
                  </a:lnTo>
                  <a:cubicBezTo>
                    <a:pt x="5906" y="1385"/>
                    <a:pt x="5678" y="1499"/>
                    <a:pt x="5400" y="1499"/>
                  </a:cubicBezTo>
                  <a:cubicBezTo>
                    <a:pt x="5386" y="1499"/>
                    <a:pt x="5372" y="1498"/>
                    <a:pt x="5358" y="1498"/>
                  </a:cubicBezTo>
                  <a:lnTo>
                    <a:pt x="5347" y="1498"/>
                  </a:lnTo>
                  <a:cubicBezTo>
                    <a:pt x="5239" y="1593"/>
                    <a:pt x="5180" y="1724"/>
                    <a:pt x="5025" y="1736"/>
                  </a:cubicBezTo>
                  <a:cubicBezTo>
                    <a:pt x="4954" y="1784"/>
                    <a:pt x="4882" y="1807"/>
                    <a:pt x="4870" y="1903"/>
                  </a:cubicBezTo>
                  <a:cubicBezTo>
                    <a:pt x="4882" y="1962"/>
                    <a:pt x="4930" y="1974"/>
                    <a:pt x="4954" y="2010"/>
                  </a:cubicBezTo>
                  <a:cubicBezTo>
                    <a:pt x="4846" y="2022"/>
                    <a:pt x="4763" y="2069"/>
                    <a:pt x="4692" y="2141"/>
                  </a:cubicBezTo>
                  <a:cubicBezTo>
                    <a:pt x="4624" y="2199"/>
                    <a:pt x="4564" y="2257"/>
                    <a:pt x="4479" y="2257"/>
                  </a:cubicBezTo>
                  <a:cubicBezTo>
                    <a:pt x="4460" y="2257"/>
                    <a:pt x="4440" y="2255"/>
                    <a:pt x="4418" y="2248"/>
                  </a:cubicBezTo>
                  <a:cubicBezTo>
                    <a:pt x="4346" y="2248"/>
                    <a:pt x="4287" y="2307"/>
                    <a:pt x="4215" y="2319"/>
                  </a:cubicBezTo>
                  <a:cubicBezTo>
                    <a:pt x="4156" y="2331"/>
                    <a:pt x="4108" y="2379"/>
                    <a:pt x="4061" y="2427"/>
                  </a:cubicBezTo>
                  <a:cubicBezTo>
                    <a:pt x="3930" y="2558"/>
                    <a:pt x="3811" y="2700"/>
                    <a:pt x="3692" y="2855"/>
                  </a:cubicBezTo>
                  <a:cubicBezTo>
                    <a:pt x="3620" y="2939"/>
                    <a:pt x="3513" y="2986"/>
                    <a:pt x="3477" y="3105"/>
                  </a:cubicBezTo>
                  <a:cubicBezTo>
                    <a:pt x="3501" y="3141"/>
                    <a:pt x="3501" y="3165"/>
                    <a:pt x="3501" y="3212"/>
                  </a:cubicBezTo>
                  <a:cubicBezTo>
                    <a:pt x="3457" y="3200"/>
                    <a:pt x="3415" y="3187"/>
                    <a:pt x="3379" y="3187"/>
                  </a:cubicBezTo>
                  <a:cubicBezTo>
                    <a:pt x="3348" y="3187"/>
                    <a:pt x="3321" y="3197"/>
                    <a:pt x="3299" y="3224"/>
                  </a:cubicBezTo>
                  <a:cubicBezTo>
                    <a:pt x="3239" y="3272"/>
                    <a:pt x="3215" y="3331"/>
                    <a:pt x="3192" y="3391"/>
                  </a:cubicBezTo>
                  <a:cubicBezTo>
                    <a:pt x="3156" y="3439"/>
                    <a:pt x="3287" y="3498"/>
                    <a:pt x="3180" y="3546"/>
                  </a:cubicBezTo>
                  <a:cubicBezTo>
                    <a:pt x="3128" y="3566"/>
                    <a:pt x="3086" y="3622"/>
                    <a:pt x="3030" y="3622"/>
                  </a:cubicBezTo>
                  <a:cubicBezTo>
                    <a:pt x="3020" y="3622"/>
                    <a:pt x="3011" y="3620"/>
                    <a:pt x="3001" y="3617"/>
                  </a:cubicBezTo>
                  <a:cubicBezTo>
                    <a:pt x="2953" y="3629"/>
                    <a:pt x="2930" y="3677"/>
                    <a:pt x="2918" y="3724"/>
                  </a:cubicBezTo>
                  <a:cubicBezTo>
                    <a:pt x="2898" y="3773"/>
                    <a:pt x="2950" y="3790"/>
                    <a:pt x="2976" y="3820"/>
                  </a:cubicBezTo>
                  <a:lnTo>
                    <a:pt x="2976" y="3820"/>
                  </a:lnTo>
                  <a:cubicBezTo>
                    <a:pt x="2962" y="3832"/>
                    <a:pt x="2948" y="3836"/>
                    <a:pt x="2935" y="3836"/>
                  </a:cubicBezTo>
                  <a:cubicBezTo>
                    <a:pt x="2894" y="3836"/>
                    <a:pt x="2858" y="3796"/>
                    <a:pt x="2822" y="3796"/>
                  </a:cubicBezTo>
                  <a:cubicBezTo>
                    <a:pt x="2656" y="3891"/>
                    <a:pt x="2501" y="3986"/>
                    <a:pt x="2299" y="3998"/>
                  </a:cubicBezTo>
                  <a:cubicBezTo>
                    <a:pt x="2215" y="3998"/>
                    <a:pt x="2144" y="4046"/>
                    <a:pt x="2060" y="4093"/>
                  </a:cubicBezTo>
                  <a:cubicBezTo>
                    <a:pt x="1977" y="4153"/>
                    <a:pt x="1906" y="4212"/>
                    <a:pt x="1870" y="4308"/>
                  </a:cubicBezTo>
                  <a:lnTo>
                    <a:pt x="1870" y="4427"/>
                  </a:lnTo>
                  <a:cubicBezTo>
                    <a:pt x="1879" y="4507"/>
                    <a:pt x="1861" y="4547"/>
                    <a:pt x="1811" y="4547"/>
                  </a:cubicBezTo>
                  <a:cubicBezTo>
                    <a:pt x="1795" y="4547"/>
                    <a:pt x="1775" y="4543"/>
                    <a:pt x="1751" y="4534"/>
                  </a:cubicBezTo>
                  <a:cubicBezTo>
                    <a:pt x="1727" y="4522"/>
                    <a:pt x="1703" y="4522"/>
                    <a:pt x="1679" y="4522"/>
                  </a:cubicBezTo>
                  <a:cubicBezTo>
                    <a:pt x="1632" y="4534"/>
                    <a:pt x="1608" y="4570"/>
                    <a:pt x="1608" y="4605"/>
                  </a:cubicBezTo>
                  <a:cubicBezTo>
                    <a:pt x="1632" y="4760"/>
                    <a:pt x="1632" y="4760"/>
                    <a:pt x="1489" y="4772"/>
                  </a:cubicBezTo>
                  <a:cubicBezTo>
                    <a:pt x="1465" y="4772"/>
                    <a:pt x="1453" y="4796"/>
                    <a:pt x="1441" y="4796"/>
                  </a:cubicBezTo>
                  <a:cubicBezTo>
                    <a:pt x="1395" y="4852"/>
                    <a:pt x="1356" y="4922"/>
                    <a:pt x="1279" y="4922"/>
                  </a:cubicBezTo>
                  <a:cubicBezTo>
                    <a:pt x="1257" y="4922"/>
                    <a:pt x="1232" y="4916"/>
                    <a:pt x="1203" y="4903"/>
                  </a:cubicBezTo>
                  <a:lnTo>
                    <a:pt x="1120" y="4903"/>
                  </a:lnTo>
                  <a:cubicBezTo>
                    <a:pt x="1036" y="4927"/>
                    <a:pt x="953" y="4939"/>
                    <a:pt x="906" y="5010"/>
                  </a:cubicBezTo>
                  <a:cubicBezTo>
                    <a:pt x="882" y="5046"/>
                    <a:pt x="953" y="5070"/>
                    <a:pt x="894" y="5105"/>
                  </a:cubicBezTo>
                  <a:cubicBezTo>
                    <a:pt x="799" y="5147"/>
                    <a:pt x="733" y="5217"/>
                    <a:pt x="637" y="5217"/>
                  </a:cubicBezTo>
                  <a:cubicBezTo>
                    <a:pt x="624" y="5217"/>
                    <a:pt x="610" y="5215"/>
                    <a:pt x="596" y="5213"/>
                  </a:cubicBezTo>
                  <a:cubicBezTo>
                    <a:pt x="548" y="5213"/>
                    <a:pt x="513" y="5225"/>
                    <a:pt x="489" y="5272"/>
                  </a:cubicBezTo>
                  <a:cubicBezTo>
                    <a:pt x="477" y="5391"/>
                    <a:pt x="417" y="5451"/>
                    <a:pt x="274" y="5451"/>
                  </a:cubicBezTo>
                  <a:cubicBezTo>
                    <a:pt x="251" y="5451"/>
                    <a:pt x="203" y="5451"/>
                    <a:pt x="179" y="5463"/>
                  </a:cubicBezTo>
                  <a:cubicBezTo>
                    <a:pt x="155" y="5475"/>
                    <a:pt x="132" y="5486"/>
                    <a:pt x="120" y="5522"/>
                  </a:cubicBezTo>
                  <a:cubicBezTo>
                    <a:pt x="84" y="5594"/>
                    <a:pt x="60" y="5665"/>
                    <a:pt x="36" y="5748"/>
                  </a:cubicBezTo>
                  <a:cubicBezTo>
                    <a:pt x="36" y="5963"/>
                    <a:pt x="1" y="6177"/>
                    <a:pt x="120" y="6379"/>
                  </a:cubicBezTo>
                  <a:cubicBezTo>
                    <a:pt x="191" y="6475"/>
                    <a:pt x="310" y="6522"/>
                    <a:pt x="334" y="6653"/>
                  </a:cubicBezTo>
                  <a:cubicBezTo>
                    <a:pt x="358" y="6689"/>
                    <a:pt x="382" y="6760"/>
                    <a:pt x="394" y="6796"/>
                  </a:cubicBezTo>
                  <a:lnTo>
                    <a:pt x="429" y="6832"/>
                  </a:lnTo>
                  <a:cubicBezTo>
                    <a:pt x="441" y="6844"/>
                    <a:pt x="477" y="6844"/>
                    <a:pt x="489" y="6844"/>
                  </a:cubicBezTo>
                  <a:cubicBezTo>
                    <a:pt x="567" y="6791"/>
                    <a:pt x="633" y="6758"/>
                    <a:pt x="709" y="6758"/>
                  </a:cubicBezTo>
                  <a:cubicBezTo>
                    <a:pt x="737" y="6758"/>
                    <a:pt x="766" y="6763"/>
                    <a:pt x="798" y="6772"/>
                  </a:cubicBezTo>
                  <a:lnTo>
                    <a:pt x="858" y="6772"/>
                  </a:lnTo>
                  <a:cubicBezTo>
                    <a:pt x="891" y="6764"/>
                    <a:pt x="912" y="6750"/>
                    <a:pt x="938" y="6750"/>
                  </a:cubicBezTo>
                  <a:cubicBezTo>
                    <a:pt x="950" y="6750"/>
                    <a:pt x="962" y="6753"/>
                    <a:pt x="977" y="6760"/>
                  </a:cubicBezTo>
                  <a:cubicBezTo>
                    <a:pt x="1048" y="6772"/>
                    <a:pt x="1108" y="6796"/>
                    <a:pt x="1167" y="6832"/>
                  </a:cubicBezTo>
                  <a:cubicBezTo>
                    <a:pt x="1167" y="6832"/>
                    <a:pt x="1191" y="6820"/>
                    <a:pt x="1203" y="6820"/>
                  </a:cubicBezTo>
                  <a:cubicBezTo>
                    <a:pt x="1227" y="6772"/>
                    <a:pt x="1263" y="6737"/>
                    <a:pt x="1322" y="6737"/>
                  </a:cubicBezTo>
                  <a:cubicBezTo>
                    <a:pt x="1329" y="6735"/>
                    <a:pt x="1334" y="6734"/>
                    <a:pt x="1340" y="6734"/>
                  </a:cubicBezTo>
                  <a:cubicBezTo>
                    <a:pt x="1373" y="6734"/>
                    <a:pt x="1382" y="6765"/>
                    <a:pt x="1382" y="6796"/>
                  </a:cubicBezTo>
                  <a:cubicBezTo>
                    <a:pt x="1382" y="6808"/>
                    <a:pt x="1394" y="6832"/>
                    <a:pt x="1417" y="6844"/>
                  </a:cubicBezTo>
                  <a:cubicBezTo>
                    <a:pt x="1453" y="6856"/>
                    <a:pt x="1489" y="6891"/>
                    <a:pt x="1513" y="6915"/>
                  </a:cubicBezTo>
                  <a:cubicBezTo>
                    <a:pt x="1537" y="6915"/>
                    <a:pt x="1537" y="6915"/>
                    <a:pt x="1548" y="6903"/>
                  </a:cubicBezTo>
                  <a:cubicBezTo>
                    <a:pt x="1559" y="6893"/>
                    <a:pt x="1551" y="6865"/>
                    <a:pt x="1557" y="6865"/>
                  </a:cubicBezTo>
                  <a:lnTo>
                    <a:pt x="1557" y="6865"/>
                  </a:lnTo>
                  <a:cubicBezTo>
                    <a:pt x="1557" y="6865"/>
                    <a:pt x="1559" y="6866"/>
                    <a:pt x="1560" y="6868"/>
                  </a:cubicBezTo>
                  <a:cubicBezTo>
                    <a:pt x="1608" y="6951"/>
                    <a:pt x="1608" y="7022"/>
                    <a:pt x="1596" y="7094"/>
                  </a:cubicBezTo>
                  <a:cubicBezTo>
                    <a:pt x="1572" y="7153"/>
                    <a:pt x="1548" y="7225"/>
                    <a:pt x="1572" y="7272"/>
                  </a:cubicBezTo>
                  <a:cubicBezTo>
                    <a:pt x="1620" y="7368"/>
                    <a:pt x="1596" y="7439"/>
                    <a:pt x="1596" y="7522"/>
                  </a:cubicBezTo>
                  <a:cubicBezTo>
                    <a:pt x="1596" y="7606"/>
                    <a:pt x="1620" y="7665"/>
                    <a:pt x="1679" y="7713"/>
                  </a:cubicBezTo>
                  <a:cubicBezTo>
                    <a:pt x="1707" y="7721"/>
                    <a:pt x="1736" y="7725"/>
                    <a:pt x="1766" y="7725"/>
                  </a:cubicBezTo>
                  <a:cubicBezTo>
                    <a:pt x="1825" y="7725"/>
                    <a:pt x="1886" y="7709"/>
                    <a:pt x="1941" y="7677"/>
                  </a:cubicBezTo>
                  <a:cubicBezTo>
                    <a:pt x="1977" y="7665"/>
                    <a:pt x="1977" y="7630"/>
                    <a:pt x="1965" y="7618"/>
                  </a:cubicBezTo>
                  <a:cubicBezTo>
                    <a:pt x="1882" y="7511"/>
                    <a:pt x="1929" y="7451"/>
                    <a:pt x="2049" y="7439"/>
                  </a:cubicBezTo>
                  <a:cubicBezTo>
                    <a:pt x="2084" y="7439"/>
                    <a:pt x="2120" y="7427"/>
                    <a:pt x="2144" y="7391"/>
                  </a:cubicBezTo>
                  <a:cubicBezTo>
                    <a:pt x="2147" y="7382"/>
                    <a:pt x="2150" y="7374"/>
                    <a:pt x="2152" y="7369"/>
                  </a:cubicBezTo>
                  <a:lnTo>
                    <a:pt x="2152" y="7369"/>
                  </a:lnTo>
                  <a:cubicBezTo>
                    <a:pt x="2148" y="7386"/>
                    <a:pt x="2143" y="7416"/>
                    <a:pt x="2162" y="7416"/>
                  </a:cubicBezTo>
                  <a:cubicBezTo>
                    <a:pt x="2164" y="7416"/>
                    <a:pt x="2165" y="7416"/>
                    <a:pt x="2168" y="7415"/>
                  </a:cubicBezTo>
                  <a:cubicBezTo>
                    <a:pt x="2203" y="7391"/>
                    <a:pt x="2239" y="7391"/>
                    <a:pt x="2287" y="7391"/>
                  </a:cubicBezTo>
                  <a:cubicBezTo>
                    <a:pt x="2334" y="7380"/>
                    <a:pt x="2346" y="7344"/>
                    <a:pt x="2358" y="7308"/>
                  </a:cubicBezTo>
                  <a:cubicBezTo>
                    <a:pt x="2382" y="7260"/>
                    <a:pt x="2382" y="7225"/>
                    <a:pt x="2394" y="7201"/>
                  </a:cubicBezTo>
                  <a:cubicBezTo>
                    <a:pt x="2406" y="7141"/>
                    <a:pt x="2441" y="7082"/>
                    <a:pt x="2453" y="7022"/>
                  </a:cubicBezTo>
                  <a:cubicBezTo>
                    <a:pt x="2465" y="6951"/>
                    <a:pt x="2513" y="6891"/>
                    <a:pt x="2560" y="6844"/>
                  </a:cubicBezTo>
                  <a:lnTo>
                    <a:pt x="2644" y="6749"/>
                  </a:lnTo>
                  <a:cubicBezTo>
                    <a:pt x="2715" y="6713"/>
                    <a:pt x="2799" y="6665"/>
                    <a:pt x="2870" y="6629"/>
                  </a:cubicBezTo>
                  <a:cubicBezTo>
                    <a:pt x="2918" y="6606"/>
                    <a:pt x="2977" y="6570"/>
                    <a:pt x="3013" y="6546"/>
                  </a:cubicBezTo>
                  <a:cubicBezTo>
                    <a:pt x="3037" y="6546"/>
                    <a:pt x="3049" y="6534"/>
                    <a:pt x="3061" y="6510"/>
                  </a:cubicBezTo>
                  <a:cubicBezTo>
                    <a:pt x="3180" y="6451"/>
                    <a:pt x="3287" y="6391"/>
                    <a:pt x="3406" y="6356"/>
                  </a:cubicBezTo>
                  <a:cubicBezTo>
                    <a:pt x="3485" y="6324"/>
                    <a:pt x="3559" y="6297"/>
                    <a:pt x="3635" y="6297"/>
                  </a:cubicBezTo>
                  <a:cubicBezTo>
                    <a:pt x="3673" y="6297"/>
                    <a:pt x="3711" y="6304"/>
                    <a:pt x="3751" y="6320"/>
                  </a:cubicBezTo>
                  <a:cubicBezTo>
                    <a:pt x="4013" y="6415"/>
                    <a:pt x="4251" y="6546"/>
                    <a:pt x="4442" y="6749"/>
                  </a:cubicBezTo>
                  <a:lnTo>
                    <a:pt x="4561" y="6868"/>
                  </a:lnTo>
                  <a:cubicBezTo>
                    <a:pt x="4656" y="6975"/>
                    <a:pt x="4716" y="7094"/>
                    <a:pt x="4704" y="7249"/>
                  </a:cubicBezTo>
                  <a:cubicBezTo>
                    <a:pt x="4704" y="7272"/>
                    <a:pt x="4680" y="7284"/>
                    <a:pt x="4668" y="7320"/>
                  </a:cubicBezTo>
                  <a:cubicBezTo>
                    <a:pt x="4656" y="7344"/>
                    <a:pt x="4620" y="7391"/>
                    <a:pt x="4608" y="7439"/>
                  </a:cubicBezTo>
                  <a:cubicBezTo>
                    <a:pt x="4596" y="7487"/>
                    <a:pt x="4561" y="7546"/>
                    <a:pt x="4549" y="7582"/>
                  </a:cubicBezTo>
                  <a:cubicBezTo>
                    <a:pt x="4537" y="7641"/>
                    <a:pt x="4537" y="7725"/>
                    <a:pt x="4525" y="7784"/>
                  </a:cubicBezTo>
                  <a:cubicBezTo>
                    <a:pt x="4525" y="7820"/>
                    <a:pt x="4549" y="7856"/>
                    <a:pt x="4596" y="7880"/>
                  </a:cubicBezTo>
                  <a:cubicBezTo>
                    <a:pt x="4644" y="7915"/>
                    <a:pt x="4680" y="7963"/>
                    <a:pt x="4680" y="8022"/>
                  </a:cubicBezTo>
                  <a:cubicBezTo>
                    <a:pt x="4716" y="8106"/>
                    <a:pt x="4716" y="8201"/>
                    <a:pt x="4763" y="8284"/>
                  </a:cubicBezTo>
                  <a:cubicBezTo>
                    <a:pt x="4882" y="8320"/>
                    <a:pt x="4954" y="8380"/>
                    <a:pt x="5013" y="8463"/>
                  </a:cubicBezTo>
                  <a:cubicBezTo>
                    <a:pt x="5037" y="8523"/>
                    <a:pt x="5085" y="8570"/>
                    <a:pt x="5132" y="8618"/>
                  </a:cubicBezTo>
                  <a:cubicBezTo>
                    <a:pt x="5153" y="8639"/>
                    <a:pt x="5184" y="8679"/>
                    <a:pt x="5224" y="8679"/>
                  </a:cubicBezTo>
                  <a:cubicBezTo>
                    <a:pt x="5229" y="8679"/>
                    <a:pt x="5234" y="8679"/>
                    <a:pt x="5239" y="8677"/>
                  </a:cubicBezTo>
                  <a:lnTo>
                    <a:pt x="5335" y="8868"/>
                  </a:lnTo>
                  <a:cubicBezTo>
                    <a:pt x="5335" y="8999"/>
                    <a:pt x="5275" y="9106"/>
                    <a:pt x="5299" y="9237"/>
                  </a:cubicBezTo>
                  <a:cubicBezTo>
                    <a:pt x="5358" y="9296"/>
                    <a:pt x="5442" y="9308"/>
                    <a:pt x="5513" y="9356"/>
                  </a:cubicBezTo>
                  <a:cubicBezTo>
                    <a:pt x="5668" y="9404"/>
                    <a:pt x="5835" y="9404"/>
                    <a:pt x="5978" y="9416"/>
                  </a:cubicBezTo>
                  <a:cubicBezTo>
                    <a:pt x="5992" y="9414"/>
                    <a:pt x="6007" y="9414"/>
                    <a:pt x="6022" y="9414"/>
                  </a:cubicBezTo>
                  <a:cubicBezTo>
                    <a:pt x="6140" y="9414"/>
                    <a:pt x="6266" y="9451"/>
                    <a:pt x="6382" y="9451"/>
                  </a:cubicBezTo>
                  <a:lnTo>
                    <a:pt x="6466" y="9451"/>
                  </a:lnTo>
                  <a:cubicBezTo>
                    <a:pt x="6505" y="9451"/>
                    <a:pt x="6545" y="9453"/>
                    <a:pt x="6585" y="9453"/>
                  </a:cubicBezTo>
                  <a:cubicBezTo>
                    <a:pt x="6664" y="9453"/>
                    <a:pt x="6744" y="9447"/>
                    <a:pt x="6823" y="9416"/>
                  </a:cubicBezTo>
                  <a:cubicBezTo>
                    <a:pt x="6891" y="9381"/>
                    <a:pt x="6953" y="9353"/>
                    <a:pt x="7018" y="9353"/>
                  </a:cubicBezTo>
                  <a:cubicBezTo>
                    <a:pt x="7044" y="9353"/>
                    <a:pt x="7070" y="9358"/>
                    <a:pt x="7097" y="9368"/>
                  </a:cubicBezTo>
                  <a:cubicBezTo>
                    <a:pt x="7228" y="9427"/>
                    <a:pt x="7347" y="9546"/>
                    <a:pt x="7478" y="9606"/>
                  </a:cubicBezTo>
                  <a:cubicBezTo>
                    <a:pt x="7525" y="9642"/>
                    <a:pt x="7537" y="9701"/>
                    <a:pt x="7537" y="9749"/>
                  </a:cubicBezTo>
                  <a:cubicBezTo>
                    <a:pt x="7561" y="9820"/>
                    <a:pt x="7573" y="9880"/>
                    <a:pt x="7585" y="9939"/>
                  </a:cubicBezTo>
                  <a:cubicBezTo>
                    <a:pt x="7621" y="10070"/>
                    <a:pt x="7692" y="10142"/>
                    <a:pt x="7811" y="10201"/>
                  </a:cubicBezTo>
                  <a:cubicBezTo>
                    <a:pt x="7883" y="10249"/>
                    <a:pt x="7954" y="10285"/>
                    <a:pt x="8002" y="10344"/>
                  </a:cubicBezTo>
                  <a:cubicBezTo>
                    <a:pt x="8061" y="10404"/>
                    <a:pt x="8109" y="10475"/>
                    <a:pt x="8156" y="10547"/>
                  </a:cubicBezTo>
                  <a:cubicBezTo>
                    <a:pt x="8216" y="10642"/>
                    <a:pt x="8275" y="10725"/>
                    <a:pt x="8347" y="10797"/>
                  </a:cubicBezTo>
                  <a:cubicBezTo>
                    <a:pt x="8359" y="10820"/>
                    <a:pt x="8395" y="10832"/>
                    <a:pt x="8418" y="10832"/>
                  </a:cubicBezTo>
                  <a:cubicBezTo>
                    <a:pt x="8514" y="10820"/>
                    <a:pt x="8573" y="10761"/>
                    <a:pt x="8633" y="10713"/>
                  </a:cubicBezTo>
                  <a:cubicBezTo>
                    <a:pt x="8656" y="10701"/>
                    <a:pt x="8692" y="10654"/>
                    <a:pt x="8704" y="10618"/>
                  </a:cubicBezTo>
                  <a:cubicBezTo>
                    <a:pt x="8776" y="10487"/>
                    <a:pt x="8883" y="10404"/>
                    <a:pt x="9002" y="10308"/>
                  </a:cubicBezTo>
                  <a:cubicBezTo>
                    <a:pt x="9073" y="10249"/>
                    <a:pt x="9145" y="10178"/>
                    <a:pt x="9240" y="10118"/>
                  </a:cubicBezTo>
                  <a:cubicBezTo>
                    <a:pt x="9311" y="10058"/>
                    <a:pt x="9407" y="10011"/>
                    <a:pt x="9490" y="9987"/>
                  </a:cubicBezTo>
                  <a:cubicBezTo>
                    <a:pt x="9645" y="9927"/>
                    <a:pt x="9764" y="9820"/>
                    <a:pt x="9883" y="9713"/>
                  </a:cubicBezTo>
                  <a:cubicBezTo>
                    <a:pt x="9954" y="9642"/>
                    <a:pt x="10073" y="9630"/>
                    <a:pt x="10121" y="9523"/>
                  </a:cubicBezTo>
                  <a:cubicBezTo>
                    <a:pt x="10093" y="9477"/>
                    <a:pt x="10116" y="9459"/>
                    <a:pt x="10149" y="9459"/>
                  </a:cubicBezTo>
                  <a:cubicBezTo>
                    <a:pt x="10159" y="9459"/>
                    <a:pt x="10170" y="9460"/>
                    <a:pt x="10180" y="9463"/>
                  </a:cubicBezTo>
                  <a:cubicBezTo>
                    <a:pt x="10192" y="9463"/>
                    <a:pt x="10192" y="9463"/>
                    <a:pt x="10204" y="9451"/>
                  </a:cubicBezTo>
                  <a:cubicBezTo>
                    <a:pt x="10240" y="9404"/>
                    <a:pt x="10192" y="9368"/>
                    <a:pt x="10192" y="9344"/>
                  </a:cubicBezTo>
                  <a:cubicBezTo>
                    <a:pt x="10240" y="9344"/>
                    <a:pt x="10264" y="9392"/>
                    <a:pt x="10311" y="9392"/>
                  </a:cubicBezTo>
                  <a:cubicBezTo>
                    <a:pt x="10335" y="9368"/>
                    <a:pt x="10371" y="9344"/>
                    <a:pt x="10383" y="9308"/>
                  </a:cubicBezTo>
                  <a:lnTo>
                    <a:pt x="10538" y="9118"/>
                  </a:lnTo>
                  <a:cubicBezTo>
                    <a:pt x="10573" y="9118"/>
                    <a:pt x="10609" y="9094"/>
                    <a:pt x="10633" y="9058"/>
                  </a:cubicBezTo>
                  <a:cubicBezTo>
                    <a:pt x="10669" y="8999"/>
                    <a:pt x="10681" y="8939"/>
                    <a:pt x="10692" y="8880"/>
                  </a:cubicBezTo>
                  <a:cubicBezTo>
                    <a:pt x="10716" y="8808"/>
                    <a:pt x="10740" y="8737"/>
                    <a:pt x="10752" y="8654"/>
                  </a:cubicBezTo>
                  <a:cubicBezTo>
                    <a:pt x="10783" y="8552"/>
                    <a:pt x="10822" y="8467"/>
                    <a:pt x="10929" y="8467"/>
                  </a:cubicBezTo>
                  <a:cubicBezTo>
                    <a:pt x="10947" y="8467"/>
                    <a:pt x="10968" y="8470"/>
                    <a:pt x="10990" y="8475"/>
                  </a:cubicBezTo>
                  <a:cubicBezTo>
                    <a:pt x="10990" y="8463"/>
                    <a:pt x="11014" y="8451"/>
                    <a:pt x="11014" y="8439"/>
                  </a:cubicBezTo>
                  <a:cubicBezTo>
                    <a:pt x="11026" y="8284"/>
                    <a:pt x="11038" y="8153"/>
                    <a:pt x="11073" y="7999"/>
                  </a:cubicBezTo>
                  <a:cubicBezTo>
                    <a:pt x="11073" y="7880"/>
                    <a:pt x="11097" y="7761"/>
                    <a:pt x="11109" y="7641"/>
                  </a:cubicBezTo>
                  <a:cubicBezTo>
                    <a:pt x="11264" y="7320"/>
                    <a:pt x="11395" y="6987"/>
                    <a:pt x="11609" y="6713"/>
                  </a:cubicBezTo>
                  <a:cubicBezTo>
                    <a:pt x="11609" y="6594"/>
                    <a:pt x="11669" y="6487"/>
                    <a:pt x="11728" y="6391"/>
                  </a:cubicBezTo>
                  <a:cubicBezTo>
                    <a:pt x="11728" y="6435"/>
                    <a:pt x="11741" y="6460"/>
                    <a:pt x="11768" y="6460"/>
                  </a:cubicBezTo>
                  <a:cubicBezTo>
                    <a:pt x="11777" y="6460"/>
                    <a:pt x="11787" y="6457"/>
                    <a:pt x="11800" y="6451"/>
                  </a:cubicBezTo>
                  <a:cubicBezTo>
                    <a:pt x="11800" y="6451"/>
                    <a:pt x="11812" y="6439"/>
                    <a:pt x="11824" y="6439"/>
                  </a:cubicBezTo>
                  <a:cubicBezTo>
                    <a:pt x="11907" y="6379"/>
                    <a:pt x="11943" y="6296"/>
                    <a:pt x="12026" y="6248"/>
                  </a:cubicBezTo>
                  <a:cubicBezTo>
                    <a:pt x="12121" y="6153"/>
                    <a:pt x="12228" y="6058"/>
                    <a:pt x="12336" y="5951"/>
                  </a:cubicBezTo>
                  <a:lnTo>
                    <a:pt x="12383" y="5903"/>
                  </a:lnTo>
                  <a:cubicBezTo>
                    <a:pt x="12455" y="5832"/>
                    <a:pt x="12419" y="5772"/>
                    <a:pt x="12407" y="5701"/>
                  </a:cubicBezTo>
                  <a:cubicBezTo>
                    <a:pt x="12347" y="5522"/>
                    <a:pt x="12383" y="5355"/>
                    <a:pt x="12514" y="5201"/>
                  </a:cubicBezTo>
                  <a:cubicBezTo>
                    <a:pt x="12562" y="5165"/>
                    <a:pt x="12621" y="5165"/>
                    <a:pt x="12681" y="5129"/>
                  </a:cubicBezTo>
                  <a:cubicBezTo>
                    <a:pt x="12764" y="5105"/>
                    <a:pt x="12836" y="5058"/>
                    <a:pt x="12895" y="4986"/>
                  </a:cubicBezTo>
                  <a:cubicBezTo>
                    <a:pt x="13002" y="4844"/>
                    <a:pt x="13050" y="4689"/>
                    <a:pt x="13109" y="4534"/>
                  </a:cubicBezTo>
                  <a:cubicBezTo>
                    <a:pt x="13217" y="4391"/>
                    <a:pt x="13133" y="4236"/>
                    <a:pt x="13109" y="4093"/>
                  </a:cubicBezTo>
                  <a:cubicBezTo>
                    <a:pt x="13074" y="3974"/>
                    <a:pt x="13109" y="3855"/>
                    <a:pt x="13181" y="3748"/>
                  </a:cubicBezTo>
                  <a:cubicBezTo>
                    <a:pt x="13169" y="3736"/>
                    <a:pt x="13169" y="3712"/>
                    <a:pt x="13169" y="3701"/>
                  </a:cubicBezTo>
                  <a:cubicBezTo>
                    <a:pt x="13121" y="3593"/>
                    <a:pt x="13121" y="3510"/>
                    <a:pt x="13193" y="3415"/>
                  </a:cubicBezTo>
                  <a:cubicBezTo>
                    <a:pt x="13217" y="3391"/>
                    <a:pt x="13193" y="3379"/>
                    <a:pt x="13181" y="3355"/>
                  </a:cubicBezTo>
                  <a:cubicBezTo>
                    <a:pt x="13157" y="3343"/>
                    <a:pt x="13121" y="3331"/>
                    <a:pt x="13098" y="3331"/>
                  </a:cubicBezTo>
                  <a:cubicBezTo>
                    <a:pt x="13038" y="3331"/>
                    <a:pt x="12955" y="3331"/>
                    <a:pt x="12895" y="3320"/>
                  </a:cubicBezTo>
                  <a:cubicBezTo>
                    <a:pt x="12883" y="3296"/>
                    <a:pt x="12871" y="3296"/>
                    <a:pt x="12859" y="3296"/>
                  </a:cubicBezTo>
                  <a:cubicBezTo>
                    <a:pt x="12645" y="3260"/>
                    <a:pt x="12502" y="3117"/>
                    <a:pt x="12324" y="3022"/>
                  </a:cubicBezTo>
                  <a:cubicBezTo>
                    <a:pt x="12228" y="2962"/>
                    <a:pt x="12145" y="2903"/>
                    <a:pt x="12038" y="2903"/>
                  </a:cubicBezTo>
                  <a:lnTo>
                    <a:pt x="11943" y="2879"/>
                  </a:lnTo>
                  <a:cubicBezTo>
                    <a:pt x="11900" y="2837"/>
                    <a:pt x="11853" y="2820"/>
                    <a:pt x="11804" y="2820"/>
                  </a:cubicBezTo>
                  <a:cubicBezTo>
                    <a:pt x="11742" y="2820"/>
                    <a:pt x="11675" y="2846"/>
                    <a:pt x="11609" y="2879"/>
                  </a:cubicBezTo>
                  <a:cubicBezTo>
                    <a:pt x="11574" y="2903"/>
                    <a:pt x="11562" y="2915"/>
                    <a:pt x="11550" y="2939"/>
                  </a:cubicBezTo>
                  <a:cubicBezTo>
                    <a:pt x="11502" y="3034"/>
                    <a:pt x="11407" y="3093"/>
                    <a:pt x="11347" y="3165"/>
                  </a:cubicBezTo>
                  <a:cubicBezTo>
                    <a:pt x="11288" y="3236"/>
                    <a:pt x="11228" y="3284"/>
                    <a:pt x="11157" y="3320"/>
                  </a:cubicBezTo>
                  <a:cubicBezTo>
                    <a:pt x="11099" y="3344"/>
                    <a:pt x="11037" y="3350"/>
                    <a:pt x="10973" y="3350"/>
                  </a:cubicBezTo>
                  <a:cubicBezTo>
                    <a:pt x="10899" y="3350"/>
                    <a:pt x="10823" y="3341"/>
                    <a:pt x="10749" y="3341"/>
                  </a:cubicBezTo>
                  <a:cubicBezTo>
                    <a:pt x="10730" y="3341"/>
                    <a:pt x="10711" y="3342"/>
                    <a:pt x="10692" y="3343"/>
                  </a:cubicBezTo>
                  <a:lnTo>
                    <a:pt x="10264" y="3343"/>
                  </a:lnTo>
                  <a:cubicBezTo>
                    <a:pt x="10121" y="3331"/>
                    <a:pt x="9966" y="3296"/>
                    <a:pt x="9835" y="3224"/>
                  </a:cubicBezTo>
                  <a:cubicBezTo>
                    <a:pt x="9799" y="3224"/>
                    <a:pt x="9788" y="3212"/>
                    <a:pt x="9764" y="3200"/>
                  </a:cubicBezTo>
                  <a:cubicBezTo>
                    <a:pt x="9716" y="3177"/>
                    <a:pt x="9680" y="3153"/>
                    <a:pt x="9657" y="3141"/>
                  </a:cubicBezTo>
                  <a:cubicBezTo>
                    <a:pt x="9609" y="3105"/>
                    <a:pt x="9561" y="3093"/>
                    <a:pt x="9538" y="3058"/>
                  </a:cubicBezTo>
                  <a:cubicBezTo>
                    <a:pt x="9442" y="2986"/>
                    <a:pt x="9371" y="2915"/>
                    <a:pt x="9299" y="2819"/>
                  </a:cubicBezTo>
                  <a:cubicBezTo>
                    <a:pt x="9168" y="2617"/>
                    <a:pt x="9073" y="2403"/>
                    <a:pt x="9133" y="2153"/>
                  </a:cubicBezTo>
                  <a:cubicBezTo>
                    <a:pt x="9145" y="2093"/>
                    <a:pt x="9192" y="2046"/>
                    <a:pt x="9252" y="2022"/>
                  </a:cubicBezTo>
                  <a:cubicBezTo>
                    <a:pt x="9252" y="2022"/>
                    <a:pt x="9264" y="2010"/>
                    <a:pt x="9288" y="2010"/>
                  </a:cubicBezTo>
                  <a:cubicBezTo>
                    <a:pt x="9311" y="1986"/>
                    <a:pt x="9347" y="1986"/>
                    <a:pt x="9371" y="1974"/>
                  </a:cubicBezTo>
                  <a:cubicBezTo>
                    <a:pt x="9407" y="1962"/>
                    <a:pt x="9418" y="1950"/>
                    <a:pt x="9430" y="1915"/>
                  </a:cubicBezTo>
                  <a:lnTo>
                    <a:pt x="9478" y="1867"/>
                  </a:lnTo>
                  <a:cubicBezTo>
                    <a:pt x="9478" y="1903"/>
                    <a:pt x="9502" y="1915"/>
                    <a:pt x="9538" y="1915"/>
                  </a:cubicBezTo>
                  <a:cubicBezTo>
                    <a:pt x="9585" y="1915"/>
                    <a:pt x="9621" y="1903"/>
                    <a:pt x="9657" y="1891"/>
                  </a:cubicBezTo>
                  <a:cubicBezTo>
                    <a:pt x="9704" y="1855"/>
                    <a:pt x="9764" y="1843"/>
                    <a:pt x="9799" y="1796"/>
                  </a:cubicBezTo>
                  <a:cubicBezTo>
                    <a:pt x="9823" y="1784"/>
                    <a:pt x="9847" y="1748"/>
                    <a:pt x="9859" y="1724"/>
                  </a:cubicBezTo>
                  <a:cubicBezTo>
                    <a:pt x="9883" y="1676"/>
                    <a:pt x="9907" y="1629"/>
                    <a:pt x="9930" y="1593"/>
                  </a:cubicBezTo>
                  <a:lnTo>
                    <a:pt x="9930" y="1534"/>
                  </a:lnTo>
                  <a:cubicBezTo>
                    <a:pt x="9895" y="1450"/>
                    <a:pt x="9942" y="1379"/>
                    <a:pt x="9907" y="1319"/>
                  </a:cubicBezTo>
                  <a:cubicBezTo>
                    <a:pt x="9887" y="1300"/>
                    <a:pt x="9872" y="1292"/>
                    <a:pt x="9859" y="1292"/>
                  </a:cubicBezTo>
                  <a:cubicBezTo>
                    <a:pt x="9833" y="1292"/>
                    <a:pt x="9819" y="1327"/>
                    <a:pt x="9811" y="1367"/>
                  </a:cubicBezTo>
                  <a:lnTo>
                    <a:pt x="9538" y="1260"/>
                  </a:lnTo>
                  <a:cubicBezTo>
                    <a:pt x="9466" y="1260"/>
                    <a:pt x="9407" y="1295"/>
                    <a:pt x="9347" y="1307"/>
                  </a:cubicBezTo>
                  <a:cubicBezTo>
                    <a:pt x="9260" y="1327"/>
                    <a:pt x="9174" y="1361"/>
                    <a:pt x="9081" y="1361"/>
                  </a:cubicBezTo>
                  <a:cubicBezTo>
                    <a:pt x="9059" y="1361"/>
                    <a:pt x="9036" y="1360"/>
                    <a:pt x="9014" y="1355"/>
                  </a:cubicBezTo>
                  <a:cubicBezTo>
                    <a:pt x="8740" y="1307"/>
                    <a:pt x="8740" y="1307"/>
                    <a:pt x="8752" y="1022"/>
                  </a:cubicBezTo>
                  <a:cubicBezTo>
                    <a:pt x="8752" y="998"/>
                    <a:pt x="8752" y="974"/>
                    <a:pt x="8764" y="950"/>
                  </a:cubicBezTo>
                  <a:cubicBezTo>
                    <a:pt x="8764" y="909"/>
                    <a:pt x="8786" y="896"/>
                    <a:pt x="8816" y="896"/>
                  </a:cubicBezTo>
                  <a:cubicBezTo>
                    <a:pt x="8829" y="896"/>
                    <a:pt x="8844" y="899"/>
                    <a:pt x="8859" y="903"/>
                  </a:cubicBezTo>
                  <a:cubicBezTo>
                    <a:pt x="8877" y="920"/>
                    <a:pt x="8901" y="929"/>
                    <a:pt x="8926" y="929"/>
                  </a:cubicBezTo>
                  <a:cubicBezTo>
                    <a:pt x="8951" y="929"/>
                    <a:pt x="8978" y="920"/>
                    <a:pt x="9002" y="903"/>
                  </a:cubicBezTo>
                  <a:cubicBezTo>
                    <a:pt x="9026" y="891"/>
                    <a:pt x="9061" y="855"/>
                    <a:pt x="9085" y="831"/>
                  </a:cubicBezTo>
                  <a:cubicBezTo>
                    <a:pt x="9109" y="795"/>
                    <a:pt x="9133" y="783"/>
                    <a:pt x="9157" y="760"/>
                  </a:cubicBezTo>
                  <a:cubicBezTo>
                    <a:pt x="9192" y="664"/>
                    <a:pt x="9288" y="605"/>
                    <a:pt x="9371" y="581"/>
                  </a:cubicBezTo>
                  <a:cubicBezTo>
                    <a:pt x="9466" y="545"/>
                    <a:pt x="9549" y="533"/>
                    <a:pt x="9633" y="486"/>
                  </a:cubicBezTo>
                  <a:cubicBezTo>
                    <a:pt x="9704" y="438"/>
                    <a:pt x="9788" y="426"/>
                    <a:pt x="9835" y="355"/>
                  </a:cubicBezTo>
                  <a:cubicBezTo>
                    <a:pt x="9764" y="283"/>
                    <a:pt x="9704" y="188"/>
                    <a:pt x="9752" y="81"/>
                  </a:cubicBezTo>
                  <a:cubicBezTo>
                    <a:pt x="9725" y="27"/>
                    <a:pt x="9692" y="1"/>
                    <a:pt x="9646"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1" name="Google Shape;191;p11"/>
          <p:cNvSpPr txBox="1">
            <a:spLocks noGrp="1"/>
          </p:cNvSpPr>
          <p:nvPr>
            <p:ph type="title" hasCustomPrompt="1"/>
          </p:nvPr>
        </p:nvSpPr>
        <p:spPr>
          <a:xfrm>
            <a:off x="1907067" y="2430200"/>
            <a:ext cx="8378000" cy="1557600"/>
          </a:xfrm>
          <a:prstGeom prst="rect">
            <a:avLst/>
          </a:prstGeom>
        </p:spPr>
        <p:txBody>
          <a:bodyPr spcFirstLastPara="1" wrap="square" lIns="91425" tIns="91425" rIns="91425" bIns="91425" anchor="b" anchorCtr="0">
            <a:noAutofit/>
          </a:bodyPr>
          <a:lstStyle>
            <a:lvl1pPr lvl="0" algn="ctr">
              <a:spcBef>
                <a:spcPts val="0"/>
              </a:spcBef>
              <a:spcAft>
                <a:spcPts val="0"/>
              </a:spcAft>
              <a:buSzPts val="7000"/>
              <a:buNone/>
              <a:defRPr sz="9333"/>
            </a:lvl1pPr>
            <a:lvl2pPr lvl="1" algn="ctr">
              <a:spcBef>
                <a:spcPts val="0"/>
              </a:spcBef>
              <a:spcAft>
                <a:spcPts val="0"/>
              </a:spcAft>
              <a:buSzPts val="7000"/>
              <a:buNone/>
              <a:defRPr sz="9333"/>
            </a:lvl2pPr>
            <a:lvl3pPr lvl="2" algn="ctr">
              <a:spcBef>
                <a:spcPts val="0"/>
              </a:spcBef>
              <a:spcAft>
                <a:spcPts val="0"/>
              </a:spcAft>
              <a:buSzPts val="7000"/>
              <a:buNone/>
              <a:defRPr sz="9333"/>
            </a:lvl3pPr>
            <a:lvl4pPr lvl="3" algn="ctr">
              <a:spcBef>
                <a:spcPts val="0"/>
              </a:spcBef>
              <a:spcAft>
                <a:spcPts val="0"/>
              </a:spcAft>
              <a:buSzPts val="7000"/>
              <a:buNone/>
              <a:defRPr sz="9333"/>
            </a:lvl4pPr>
            <a:lvl5pPr lvl="4" algn="ctr">
              <a:spcBef>
                <a:spcPts val="0"/>
              </a:spcBef>
              <a:spcAft>
                <a:spcPts val="0"/>
              </a:spcAft>
              <a:buSzPts val="7000"/>
              <a:buNone/>
              <a:defRPr sz="9333"/>
            </a:lvl5pPr>
            <a:lvl6pPr lvl="5" algn="ctr">
              <a:spcBef>
                <a:spcPts val="0"/>
              </a:spcBef>
              <a:spcAft>
                <a:spcPts val="0"/>
              </a:spcAft>
              <a:buSzPts val="7000"/>
              <a:buNone/>
              <a:defRPr sz="9333"/>
            </a:lvl6pPr>
            <a:lvl7pPr lvl="6" algn="ctr">
              <a:spcBef>
                <a:spcPts val="0"/>
              </a:spcBef>
              <a:spcAft>
                <a:spcPts val="0"/>
              </a:spcAft>
              <a:buSzPts val="7000"/>
              <a:buNone/>
              <a:defRPr sz="9333"/>
            </a:lvl7pPr>
            <a:lvl8pPr lvl="7" algn="ctr">
              <a:spcBef>
                <a:spcPts val="0"/>
              </a:spcBef>
              <a:spcAft>
                <a:spcPts val="0"/>
              </a:spcAft>
              <a:buSzPts val="7000"/>
              <a:buNone/>
              <a:defRPr sz="9333"/>
            </a:lvl8pPr>
            <a:lvl9pPr lvl="8" algn="ctr">
              <a:spcBef>
                <a:spcPts val="0"/>
              </a:spcBef>
              <a:spcAft>
                <a:spcPts val="0"/>
              </a:spcAft>
              <a:buSzPts val="7000"/>
              <a:buNone/>
              <a:defRPr sz="9333"/>
            </a:lvl9pPr>
          </a:lstStyle>
          <a:p>
            <a:r>
              <a:t>xx%</a:t>
            </a:r>
          </a:p>
        </p:txBody>
      </p:sp>
      <p:sp>
        <p:nvSpPr>
          <p:cNvPr id="192" name="Google Shape;192;p11"/>
          <p:cNvSpPr txBox="1">
            <a:spLocks noGrp="1"/>
          </p:cNvSpPr>
          <p:nvPr>
            <p:ph type="subTitle" idx="1"/>
          </p:nvPr>
        </p:nvSpPr>
        <p:spPr>
          <a:xfrm>
            <a:off x="3251851" y="3987800"/>
            <a:ext cx="5688000" cy="59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37962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E60EB0-3407-0147-B195-B7F18369251C}"/>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988ED8EA-7DA0-3C48-892B-9614D5F6BE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3C5C5D38-5135-3749-9EE7-8D477F302A26}"/>
              </a:ext>
            </a:extLst>
          </p:cNvPr>
          <p:cNvSpPr>
            <a:spLocks noGrp="1"/>
          </p:cNvSpPr>
          <p:nvPr>
            <p:ph type="dt" sz="half" idx="10"/>
          </p:nvPr>
        </p:nvSpPr>
        <p:spPr/>
        <p:txBody>
          <a:bodyPr/>
          <a:lstStyle/>
          <a:p>
            <a:fld id="{606CF2A5-6194-6842-B937-BCD2AF89ACF7}" type="datetimeFigureOut">
              <a:rPr lang="x-none" smtClean="0"/>
              <a:t>10/22/2024</a:t>
            </a:fld>
            <a:endParaRPr lang="x-none"/>
          </a:p>
        </p:txBody>
      </p:sp>
      <p:sp>
        <p:nvSpPr>
          <p:cNvPr id="5" name="Footer Placeholder 4">
            <a:extLst>
              <a:ext uri="{FF2B5EF4-FFF2-40B4-BE49-F238E27FC236}">
                <a16:creationId xmlns:a16="http://schemas.microsoft.com/office/drawing/2014/main" xmlns="" id="{3329598F-933C-B54A-8ED3-74C7EA36800F}"/>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7A7E18C1-0767-B547-89A1-E987926F4764}"/>
              </a:ext>
            </a:extLst>
          </p:cNvPr>
          <p:cNvSpPr>
            <a:spLocks noGrp="1"/>
          </p:cNvSpPr>
          <p:nvPr>
            <p:ph type="sldNum" sz="quarter" idx="12"/>
          </p:nvPr>
        </p:nvSpPr>
        <p:spPr/>
        <p:txBody>
          <a:bodyPr/>
          <a:lstStyle/>
          <a:p>
            <a:fld id="{810F092A-0AFB-DB44-8BB0-18F59B4A6690}" type="slidenum">
              <a:rPr lang="x-none" smtClean="0"/>
              <a:t>‹#›</a:t>
            </a:fld>
            <a:endParaRPr lang="x-none"/>
          </a:p>
        </p:txBody>
      </p:sp>
    </p:spTree>
    <p:extLst>
      <p:ext uri="{BB962C8B-B14F-4D97-AF65-F5344CB8AC3E}">
        <p14:creationId xmlns:p14="http://schemas.microsoft.com/office/powerpoint/2010/main" val="3583083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6C95CD-90AE-5C4F-8C57-883ED5114B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E10D342B-4E4E-D045-94A3-3B9A5C68B2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288E312-E90C-554B-8DDB-C66047BD90FD}"/>
              </a:ext>
            </a:extLst>
          </p:cNvPr>
          <p:cNvSpPr>
            <a:spLocks noGrp="1"/>
          </p:cNvSpPr>
          <p:nvPr>
            <p:ph type="dt" sz="half" idx="10"/>
          </p:nvPr>
        </p:nvSpPr>
        <p:spPr/>
        <p:txBody>
          <a:bodyPr/>
          <a:lstStyle/>
          <a:p>
            <a:fld id="{606CF2A5-6194-6842-B937-BCD2AF89ACF7}" type="datetimeFigureOut">
              <a:rPr lang="x-none" smtClean="0"/>
              <a:t>10/22/2024</a:t>
            </a:fld>
            <a:endParaRPr lang="x-none"/>
          </a:p>
        </p:txBody>
      </p:sp>
      <p:sp>
        <p:nvSpPr>
          <p:cNvPr id="5" name="Footer Placeholder 4">
            <a:extLst>
              <a:ext uri="{FF2B5EF4-FFF2-40B4-BE49-F238E27FC236}">
                <a16:creationId xmlns:a16="http://schemas.microsoft.com/office/drawing/2014/main" xmlns="" id="{B42C4159-B3AF-1942-BB99-BAF6017851BB}"/>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B4D5937E-1E54-6048-B4DE-C37F50AF91B2}"/>
              </a:ext>
            </a:extLst>
          </p:cNvPr>
          <p:cNvSpPr>
            <a:spLocks noGrp="1"/>
          </p:cNvSpPr>
          <p:nvPr>
            <p:ph type="sldNum" sz="quarter" idx="12"/>
          </p:nvPr>
        </p:nvSpPr>
        <p:spPr/>
        <p:txBody>
          <a:bodyPr/>
          <a:lstStyle/>
          <a:p>
            <a:fld id="{810F092A-0AFB-DB44-8BB0-18F59B4A6690}" type="slidenum">
              <a:rPr lang="x-none" smtClean="0"/>
              <a:t>‹#›</a:t>
            </a:fld>
            <a:endParaRPr lang="x-none"/>
          </a:p>
        </p:txBody>
      </p:sp>
    </p:spTree>
    <p:extLst>
      <p:ext uri="{BB962C8B-B14F-4D97-AF65-F5344CB8AC3E}">
        <p14:creationId xmlns:p14="http://schemas.microsoft.com/office/powerpoint/2010/main" val="2119536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6E04AE-E6FB-3C4D-A493-EAFE953EA08B}"/>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2D51E446-80A3-0646-92F8-DB93C5D4BD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xmlns="" id="{D87915C6-8002-444A-A766-5E305AC4C8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xmlns="" id="{80049F55-E7C0-9E4F-85A7-C8D9E6FFABAA}"/>
              </a:ext>
            </a:extLst>
          </p:cNvPr>
          <p:cNvSpPr>
            <a:spLocks noGrp="1"/>
          </p:cNvSpPr>
          <p:nvPr>
            <p:ph type="dt" sz="half" idx="10"/>
          </p:nvPr>
        </p:nvSpPr>
        <p:spPr/>
        <p:txBody>
          <a:bodyPr/>
          <a:lstStyle/>
          <a:p>
            <a:fld id="{606CF2A5-6194-6842-B937-BCD2AF89ACF7}" type="datetimeFigureOut">
              <a:rPr lang="x-none" smtClean="0"/>
              <a:t>10/22/2024</a:t>
            </a:fld>
            <a:endParaRPr lang="x-none"/>
          </a:p>
        </p:txBody>
      </p:sp>
      <p:sp>
        <p:nvSpPr>
          <p:cNvPr id="6" name="Footer Placeholder 5">
            <a:extLst>
              <a:ext uri="{FF2B5EF4-FFF2-40B4-BE49-F238E27FC236}">
                <a16:creationId xmlns:a16="http://schemas.microsoft.com/office/drawing/2014/main" xmlns="" id="{60DC47C6-925B-1741-B706-DE75E3DD28C2}"/>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5266162C-E781-604C-A185-A3DAF3EB29B8}"/>
              </a:ext>
            </a:extLst>
          </p:cNvPr>
          <p:cNvSpPr>
            <a:spLocks noGrp="1"/>
          </p:cNvSpPr>
          <p:nvPr>
            <p:ph type="sldNum" sz="quarter" idx="12"/>
          </p:nvPr>
        </p:nvSpPr>
        <p:spPr/>
        <p:txBody>
          <a:bodyPr/>
          <a:lstStyle/>
          <a:p>
            <a:fld id="{810F092A-0AFB-DB44-8BB0-18F59B4A6690}" type="slidenum">
              <a:rPr lang="x-none" smtClean="0"/>
              <a:t>‹#›</a:t>
            </a:fld>
            <a:endParaRPr lang="x-none"/>
          </a:p>
        </p:txBody>
      </p:sp>
    </p:spTree>
    <p:extLst>
      <p:ext uri="{BB962C8B-B14F-4D97-AF65-F5344CB8AC3E}">
        <p14:creationId xmlns:p14="http://schemas.microsoft.com/office/powerpoint/2010/main" val="1734869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0BEBDD-D17C-974B-9489-DAE4051314BB}"/>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5B04A60E-8A0C-2A47-A304-6C87EB9963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380B62F-5CB0-1D40-AEAD-191B2274E2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xmlns="" id="{ACA971E3-9011-374B-ACF4-277F3C9E1A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1792B70-5AAF-A64A-B3CF-0C04151EE4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xmlns="" id="{712D1780-44A2-4E4A-97CD-5179863EF9D9}"/>
              </a:ext>
            </a:extLst>
          </p:cNvPr>
          <p:cNvSpPr>
            <a:spLocks noGrp="1"/>
          </p:cNvSpPr>
          <p:nvPr>
            <p:ph type="dt" sz="half" idx="10"/>
          </p:nvPr>
        </p:nvSpPr>
        <p:spPr/>
        <p:txBody>
          <a:bodyPr/>
          <a:lstStyle/>
          <a:p>
            <a:fld id="{606CF2A5-6194-6842-B937-BCD2AF89ACF7}" type="datetimeFigureOut">
              <a:rPr lang="x-none" smtClean="0"/>
              <a:t>10/22/2024</a:t>
            </a:fld>
            <a:endParaRPr lang="x-none"/>
          </a:p>
        </p:txBody>
      </p:sp>
      <p:sp>
        <p:nvSpPr>
          <p:cNvPr id="8" name="Footer Placeholder 7">
            <a:extLst>
              <a:ext uri="{FF2B5EF4-FFF2-40B4-BE49-F238E27FC236}">
                <a16:creationId xmlns:a16="http://schemas.microsoft.com/office/drawing/2014/main" xmlns="" id="{1707E00D-22E6-FF4E-926D-AA4A2C192D0C}"/>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xmlns="" id="{16094674-B0DA-F740-9FC7-57A3F5F4AD2C}"/>
              </a:ext>
            </a:extLst>
          </p:cNvPr>
          <p:cNvSpPr>
            <a:spLocks noGrp="1"/>
          </p:cNvSpPr>
          <p:nvPr>
            <p:ph type="sldNum" sz="quarter" idx="12"/>
          </p:nvPr>
        </p:nvSpPr>
        <p:spPr/>
        <p:txBody>
          <a:bodyPr/>
          <a:lstStyle/>
          <a:p>
            <a:fld id="{810F092A-0AFB-DB44-8BB0-18F59B4A6690}" type="slidenum">
              <a:rPr lang="x-none" smtClean="0"/>
              <a:t>‹#›</a:t>
            </a:fld>
            <a:endParaRPr lang="x-none"/>
          </a:p>
        </p:txBody>
      </p:sp>
    </p:spTree>
    <p:extLst>
      <p:ext uri="{BB962C8B-B14F-4D97-AF65-F5344CB8AC3E}">
        <p14:creationId xmlns:p14="http://schemas.microsoft.com/office/powerpoint/2010/main" val="358718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C76A82-696F-BF4A-8D88-1A5D0492273A}"/>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xmlns="" id="{08825022-9D28-AF4C-A24E-0C8AC8D3D367}"/>
              </a:ext>
            </a:extLst>
          </p:cNvPr>
          <p:cNvSpPr>
            <a:spLocks noGrp="1"/>
          </p:cNvSpPr>
          <p:nvPr>
            <p:ph type="dt" sz="half" idx="10"/>
          </p:nvPr>
        </p:nvSpPr>
        <p:spPr/>
        <p:txBody>
          <a:bodyPr/>
          <a:lstStyle/>
          <a:p>
            <a:fld id="{606CF2A5-6194-6842-B937-BCD2AF89ACF7}" type="datetimeFigureOut">
              <a:rPr lang="x-none" smtClean="0"/>
              <a:t>10/22/2024</a:t>
            </a:fld>
            <a:endParaRPr lang="x-none"/>
          </a:p>
        </p:txBody>
      </p:sp>
      <p:sp>
        <p:nvSpPr>
          <p:cNvPr id="4" name="Footer Placeholder 3">
            <a:extLst>
              <a:ext uri="{FF2B5EF4-FFF2-40B4-BE49-F238E27FC236}">
                <a16:creationId xmlns:a16="http://schemas.microsoft.com/office/drawing/2014/main" xmlns="" id="{69FD1B1B-D1A4-D24E-A490-D35C2E5919AA}"/>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xmlns="" id="{6F20ABD2-3881-B648-AA66-D89B5D52C457}"/>
              </a:ext>
            </a:extLst>
          </p:cNvPr>
          <p:cNvSpPr>
            <a:spLocks noGrp="1"/>
          </p:cNvSpPr>
          <p:nvPr>
            <p:ph type="sldNum" sz="quarter" idx="12"/>
          </p:nvPr>
        </p:nvSpPr>
        <p:spPr/>
        <p:txBody>
          <a:bodyPr/>
          <a:lstStyle/>
          <a:p>
            <a:fld id="{810F092A-0AFB-DB44-8BB0-18F59B4A6690}" type="slidenum">
              <a:rPr lang="x-none" smtClean="0"/>
              <a:t>‹#›</a:t>
            </a:fld>
            <a:endParaRPr lang="x-none"/>
          </a:p>
        </p:txBody>
      </p:sp>
    </p:spTree>
    <p:extLst>
      <p:ext uri="{BB962C8B-B14F-4D97-AF65-F5344CB8AC3E}">
        <p14:creationId xmlns:p14="http://schemas.microsoft.com/office/powerpoint/2010/main" val="4170257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3CB2763-4D3E-814F-8B6E-5CDEADCCFCDA}"/>
              </a:ext>
            </a:extLst>
          </p:cNvPr>
          <p:cNvSpPr>
            <a:spLocks noGrp="1"/>
          </p:cNvSpPr>
          <p:nvPr>
            <p:ph type="dt" sz="half" idx="10"/>
          </p:nvPr>
        </p:nvSpPr>
        <p:spPr/>
        <p:txBody>
          <a:bodyPr/>
          <a:lstStyle/>
          <a:p>
            <a:fld id="{606CF2A5-6194-6842-B937-BCD2AF89ACF7}" type="datetimeFigureOut">
              <a:rPr lang="x-none" smtClean="0"/>
              <a:t>10/22/2024</a:t>
            </a:fld>
            <a:endParaRPr lang="x-none"/>
          </a:p>
        </p:txBody>
      </p:sp>
      <p:sp>
        <p:nvSpPr>
          <p:cNvPr id="3" name="Footer Placeholder 2">
            <a:extLst>
              <a:ext uri="{FF2B5EF4-FFF2-40B4-BE49-F238E27FC236}">
                <a16:creationId xmlns:a16="http://schemas.microsoft.com/office/drawing/2014/main" xmlns="" id="{9C84F1CC-0A4F-9649-98AF-ABC7F76F4272}"/>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xmlns="" id="{88B23D91-7161-B941-A71A-693BE8930C45}"/>
              </a:ext>
            </a:extLst>
          </p:cNvPr>
          <p:cNvSpPr>
            <a:spLocks noGrp="1"/>
          </p:cNvSpPr>
          <p:nvPr>
            <p:ph type="sldNum" sz="quarter" idx="12"/>
          </p:nvPr>
        </p:nvSpPr>
        <p:spPr/>
        <p:txBody>
          <a:bodyPr/>
          <a:lstStyle/>
          <a:p>
            <a:fld id="{810F092A-0AFB-DB44-8BB0-18F59B4A6690}" type="slidenum">
              <a:rPr lang="x-none" smtClean="0"/>
              <a:t>‹#›</a:t>
            </a:fld>
            <a:endParaRPr lang="x-none"/>
          </a:p>
        </p:txBody>
      </p:sp>
    </p:spTree>
    <p:extLst>
      <p:ext uri="{BB962C8B-B14F-4D97-AF65-F5344CB8AC3E}">
        <p14:creationId xmlns:p14="http://schemas.microsoft.com/office/powerpoint/2010/main" val="1206127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A3AF99-6347-D744-837E-3DBAA4B293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85DEEEB4-42E3-6142-91E7-594B87CDA5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xmlns="" id="{F471C967-D11E-0548-B09D-F4067292D8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9EEE69A-5A76-B44A-BCDE-AC9776ABABB9}"/>
              </a:ext>
            </a:extLst>
          </p:cNvPr>
          <p:cNvSpPr>
            <a:spLocks noGrp="1"/>
          </p:cNvSpPr>
          <p:nvPr>
            <p:ph type="dt" sz="half" idx="10"/>
          </p:nvPr>
        </p:nvSpPr>
        <p:spPr/>
        <p:txBody>
          <a:bodyPr/>
          <a:lstStyle/>
          <a:p>
            <a:fld id="{606CF2A5-6194-6842-B937-BCD2AF89ACF7}" type="datetimeFigureOut">
              <a:rPr lang="x-none" smtClean="0"/>
              <a:t>10/22/2024</a:t>
            </a:fld>
            <a:endParaRPr lang="x-none"/>
          </a:p>
        </p:txBody>
      </p:sp>
      <p:sp>
        <p:nvSpPr>
          <p:cNvPr id="6" name="Footer Placeholder 5">
            <a:extLst>
              <a:ext uri="{FF2B5EF4-FFF2-40B4-BE49-F238E27FC236}">
                <a16:creationId xmlns:a16="http://schemas.microsoft.com/office/drawing/2014/main" xmlns="" id="{DD57159C-4C33-F344-B6EF-0EECAAF237A5}"/>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A5DABBC4-E109-6149-B0F3-69A92642040A}"/>
              </a:ext>
            </a:extLst>
          </p:cNvPr>
          <p:cNvSpPr>
            <a:spLocks noGrp="1"/>
          </p:cNvSpPr>
          <p:nvPr>
            <p:ph type="sldNum" sz="quarter" idx="12"/>
          </p:nvPr>
        </p:nvSpPr>
        <p:spPr/>
        <p:txBody>
          <a:bodyPr/>
          <a:lstStyle/>
          <a:p>
            <a:fld id="{810F092A-0AFB-DB44-8BB0-18F59B4A6690}" type="slidenum">
              <a:rPr lang="x-none" smtClean="0"/>
              <a:t>‹#›</a:t>
            </a:fld>
            <a:endParaRPr lang="x-none"/>
          </a:p>
        </p:txBody>
      </p:sp>
    </p:spTree>
    <p:extLst>
      <p:ext uri="{BB962C8B-B14F-4D97-AF65-F5344CB8AC3E}">
        <p14:creationId xmlns:p14="http://schemas.microsoft.com/office/powerpoint/2010/main" val="2799677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A51132-3F9B-C047-A1F8-E691335AF6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xmlns="" id="{305216AA-1B9B-3A47-A837-97688A5E24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xmlns="" id="{CF7A7579-4AEE-DF43-B4C6-F39F67EF80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D625290-9DE0-DA4F-AD8C-6AA51C8BA5A7}"/>
              </a:ext>
            </a:extLst>
          </p:cNvPr>
          <p:cNvSpPr>
            <a:spLocks noGrp="1"/>
          </p:cNvSpPr>
          <p:nvPr>
            <p:ph type="dt" sz="half" idx="10"/>
          </p:nvPr>
        </p:nvSpPr>
        <p:spPr/>
        <p:txBody>
          <a:bodyPr/>
          <a:lstStyle/>
          <a:p>
            <a:fld id="{606CF2A5-6194-6842-B937-BCD2AF89ACF7}" type="datetimeFigureOut">
              <a:rPr lang="x-none" smtClean="0"/>
              <a:t>10/22/2024</a:t>
            </a:fld>
            <a:endParaRPr lang="x-none"/>
          </a:p>
        </p:txBody>
      </p:sp>
      <p:sp>
        <p:nvSpPr>
          <p:cNvPr id="6" name="Footer Placeholder 5">
            <a:extLst>
              <a:ext uri="{FF2B5EF4-FFF2-40B4-BE49-F238E27FC236}">
                <a16:creationId xmlns:a16="http://schemas.microsoft.com/office/drawing/2014/main" xmlns="" id="{B96AB3D6-7D6E-2C4A-9E0E-600CE9B69DC8}"/>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CA7C6460-91E6-9D4A-8D0C-67CC2640A55F}"/>
              </a:ext>
            </a:extLst>
          </p:cNvPr>
          <p:cNvSpPr>
            <a:spLocks noGrp="1"/>
          </p:cNvSpPr>
          <p:nvPr>
            <p:ph type="sldNum" sz="quarter" idx="12"/>
          </p:nvPr>
        </p:nvSpPr>
        <p:spPr/>
        <p:txBody>
          <a:bodyPr/>
          <a:lstStyle/>
          <a:p>
            <a:fld id="{810F092A-0AFB-DB44-8BB0-18F59B4A6690}" type="slidenum">
              <a:rPr lang="x-none" smtClean="0"/>
              <a:t>‹#›</a:t>
            </a:fld>
            <a:endParaRPr lang="x-none"/>
          </a:p>
        </p:txBody>
      </p:sp>
    </p:spTree>
    <p:extLst>
      <p:ext uri="{BB962C8B-B14F-4D97-AF65-F5344CB8AC3E}">
        <p14:creationId xmlns:p14="http://schemas.microsoft.com/office/powerpoint/2010/main" val="397868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12C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EF857C2-EA30-4944-B507-7D4EAC9359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C82A25BB-4A11-1040-8B61-AB7FB4850B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38DBD307-E2D3-EA45-B94C-3D271F7E3D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6CF2A5-6194-6842-B937-BCD2AF89ACF7}" type="datetimeFigureOut">
              <a:rPr lang="x-none" smtClean="0"/>
              <a:t>10/22/2024</a:t>
            </a:fld>
            <a:endParaRPr lang="x-none"/>
          </a:p>
        </p:txBody>
      </p:sp>
      <p:sp>
        <p:nvSpPr>
          <p:cNvPr id="5" name="Footer Placeholder 4">
            <a:extLst>
              <a:ext uri="{FF2B5EF4-FFF2-40B4-BE49-F238E27FC236}">
                <a16:creationId xmlns:a16="http://schemas.microsoft.com/office/drawing/2014/main" xmlns="" id="{5DA226F1-0CEC-0C40-8ECF-BB63DFFACD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xmlns="" id="{CC6F79F0-B71C-7C4A-955C-8057D3E37D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0F092A-0AFB-DB44-8BB0-18F59B4A6690}" type="slidenum">
              <a:rPr lang="x-none" smtClean="0"/>
              <a:t>‹#›</a:t>
            </a:fld>
            <a:endParaRPr lang="x-none"/>
          </a:p>
        </p:txBody>
      </p:sp>
    </p:spTree>
    <p:extLst>
      <p:ext uri="{BB962C8B-B14F-4D97-AF65-F5344CB8AC3E}">
        <p14:creationId xmlns:p14="http://schemas.microsoft.com/office/powerpoint/2010/main" val="1654479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4.xml"/><Relationship Id="rId4" Type="http://schemas.openxmlformats.org/officeDocument/2006/relationships/slide" Target="slide15.xml"/></Relationships>
</file>

<file path=ppt/slides/_rels/slide2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0.jpg"/></Relationships>
</file>

<file path=ppt/slides/_rels/slide31.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31.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3.png">
            <a:extLst>
              <a:ext uri="{FF2B5EF4-FFF2-40B4-BE49-F238E27FC236}">
                <a16:creationId xmlns:a16="http://schemas.microsoft.com/office/drawing/2014/main" xmlns="" id="{50C10C84-2F0A-1046-9921-601C5783CA45}"/>
              </a:ext>
            </a:extLst>
          </p:cNvPr>
          <p:cNvPicPr/>
          <p:nvPr/>
        </p:nvPicPr>
        <p:blipFill>
          <a:blip r:embed="rId2"/>
          <a:srcRect/>
          <a:stretch>
            <a:fillRect/>
          </a:stretch>
        </p:blipFill>
        <p:spPr>
          <a:xfrm>
            <a:off x="303346" y="277638"/>
            <a:ext cx="4279900" cy="2585404"/>
          </a:xfrm>
          <a:prstGeom prst="rect">
            <a:avLst/>
          </a:prstGeom>
          <a:ln/>
        </p:spPr>
      </p:pic>
      <p:pic>
        <p:nvPicPr>
          <p:cNvPr id="5" name="image16.png">
            <a:extLst>
              <a:ext uri="{FF2B5EF4-FFF2-40B4-BE49-F238E27FC236}">
                <a16:creationId xmlns:a16="http://schemas.microsoft.com/office/drawing/2014/main" xmlns="" id="{79B1BE62-6B02-BD43-85F2-67757E7542CC}"/>
              </a:ext>
            </a:extLst>
          </p:cNvPr>
          <p:cNvPicPr/>
          <p:nvPr/>
        </p:nvPicPr>
        <p:blipFill>
          <a:blip r:embed="rId3"/>
          <a:srcRect/>
          <a:stretch>
            <a:fillRect/>
          </a:stretch>
        </p:blipFill>
        <p:spPr>
          <a:xfrm>
            <a:off x="8238981" y="277638"/>
            <a:ext cx="3749819" cy="2585404"/>
          </a:xfrm>
          <a:prstGeom prst="rect">
            <a:avLst/>
          </a:prstGeom>
          <a:ln/>
        </p:spPr>
      </p:pic>
      <p:pic>
        <p:nvPicPr>
          <p:cNvPr id="6" name="image17.png">
            <a:extLst>
              <a:ext uri="{FF2B5EF4-FFF2-40B4-BE49-F238E27FC236}">
                <a16:creationId xmlns:a16="http://schemas.microsoft.com/office/drawing/2014/main" xmlns="" id="{1B2E5EC9-D13B-B843-8757-7D8DBAA8710E}"/>
              </a:ext>
            </a:extLst>
          </p:cNvPr>
          <p:cNvPicPr/>
          <p:nvPr/>
        </p:nvPicPr>
        <p:blipFill>
          <a:blip r:embed="rId4"/>
          <a:srcRect/>
          <a:stretch>
            <a:fillRect/>
          </a:stretch>
        </p:blipFill>
        <p:spPr>
          <a:xfrm>
            <a:off x="331055" y="3553471"/>
            <a:ext cx="4178300" cy="2558016"/>
          </a:xfrm>
          <a:prstGeom prst="rect">
            <a:avLst/>
          </a:prstGeom>
          <a:ln/>
        </p:spPr>
      </p:pic>
      <p:pic>
        <p:nvPicPr>
          <p:cNvPr id="7" name="image25.png">
            <a:extLst>
              <a:ext uri="{FF2B5EF4-FFF2-40B4-BE49-F238E27FC236}">
                <a16:creationId xmlns:a16="http://schemas.microsoft.com/office/drawing/2014/main" xmlns="" id="{19C7B941-54D0-B547-A450-AAE21B95B825}"/>
              </a:ext>
            </a:extLst>
          </p:cNvPr>
          <p:cNvPicPr/>
          <p:nvPr/>
        </p:nvPicPr>
        <p:blipFill>
          <a:blip r:embed="rId5"/>
          <a:srcRect/>
          <a:stretch>
            <a:fillRect/>
          </a:stretch>
        </p:blipFill>
        <p:spPr>
          <a:xfrm>
            <a:off x="8187453" y="3537763"/>
            <a:ext cx="3801347" cy="2573428"/>
          </a:xfrm>
          <a:prstGeom prst="rect">
            <a:avLst/>
          </a:prstGeom>
          <a:ln/>
        </p:spPr>
      </p:pic>
      <p:sp>
        <p:nvSpPr>
          <p:cNvPr id="8" name="Rectangle 7">
            <a:extLst>
              <a:ext uri="{FF2B5EF4-FFF2-40B4-BE49-F238E27FC236}">
                <a16:creationId xmlns:a16="http://schemas.microsoft.com/office/drawing/2014/main" xmlns="" id="{DBE451EA-0B93-C24A-8B7D-81615AA8BEE1}"/>
              </a:ext>
            </a:extLst>
          </p:cNvPr>
          <p:cNvSpPr/>
          <p:nvPr/>
        </p:nvSpPr>
        <p:spPr>
          <a:xfrm>
            <a:off x="331055" y="2860382"/>
            <a:ext cx="3917739" cy="490455"/>
          </a:xfrm>
          <a:prstGeom prst="rect">
            <a:avLst/>
          </a:prstGeom>
        </p:spPr>
        <p:txBody>
          <a:bodyPr wrap="none">
            <a:spAutoFit/>
          </a:bodyPr>
          <a:lstStyle/>
          <a:p>
            <a:pPr marL="397501" marR="45719" indent="5715">
              <a:lnSpc>
                <a:spcPct val="97000"/>
              </a:lnSpc>
              <a:spcBef>
                <a:spcPts val="145"/>
              </a:spcBef>
            </a:pPr>
            <a:r>
              <a:rPr lang="x-none" sz="2667" i="1" dirty="0">
                <a:solidFill>
                  <a:schemeClr val="bg2"/>
                </a:solidFill>
                <a:latin typeface="Times New Roman" panose="02020603050405020304" pitchFamily="18" charset="0"/>
                <a:ea typeface="Times New Roman" panose="02020603050405020304" pitchFamily="18" charset="0"/>
              </a:rPr>
              <a:t>Hình 1: Đền Meenakshi</a:t>
            </a:r>
            <a:endParaRPr lang="x-none" sz="2667" i="1" dirty="0">
              <a:solidFill>
                <a:schemeClr val="bg2"/>
              </a:solidFill>
              <a:latin typeface="Arial" panose="020B0604020202020204" pitchFamily="34" charset="0"/>
              <a:ea typeface="Arial" panose="020B0604020202020204" pitchFamily="34" charset="0"/>
            </a:endParaRPr>
          </a:p>
        </p:txBody>
      </p:sp>
      <p:sp>
        <p:nvSpPr>
          <p:cNvPr id="9" name="Rectangle 8">
            <a:extLst>
              <a:ext uri="{FF2B5EF4-FFF2-40B4-BE49-F238E27FC236}">
                <a16:creationId xmlns:a16="http://schemas.microsoft.com/office/drawing/2014/main" xmlns="" id="{8AE07971-D1C9-954E-B8CF-E2B113B7016C}"/>
              </a:ext>
            </a:extLst>
          </p:cNvPr>
          <p:cNvSpPr/>
          <p:nvPr/>
        </p:nvSpPr>
        <p:spPr>
          <a:xfrm>
            <a:off x="1238573" y="6172200"/>
            <a:ext cx="2683748" cy="502766"/>
          </a:xfrm>
          <a:prstGeom prst="rect">
            <a:avLst/>
          </a:prstGeom>
        </p:spPr>
        <p:txBody>
          <a:bodyPr wrap="none">
            <a:spAutoFit/>
          </a:bodyPr>
          <a:lstStyle/>
          <a:p>
            <a:r>
              <a:rPr lang="x-none" sz="2667" i="1" dirty="0">
                <a:solidFill>
                  <a:schemeClr val="bg2"/>
                </a:solidFill>
                <a:latin typeface="Times New Roman" panose="02020603050405020304" pitchFamily="18" charset="0"/>
                <a:ea typeface="Times New Roman" panose="02020603050405020304" pitchFamily="18" charset="0"/>
              </a:rPr>
              <a:t>Hình 3: Vẽ Henna</a:t>
            </a:r>
            <a:endParaRPr lang="x-none" sz="2667" i="1" dirty="0">
              <a:solidFill>
                <a:schemeClr val="bg2"/>
              </a:solidFill>
            </a:endParaRPr>
          </a:p>
        </p:txBody>
      </p:sp>
      <p:sp>
        <p:nvSpPr>
          <p:cNvPr id="10" name="Rectangle 9">
            <a:extLst>
              <a:ext uri="{FF2B5EF4-FFF2-40B4-BE49-F238E27FC236}">
                <a16:creationId xmlns:a16="http://schemas.microsoft.com/office/drawing/2014/main" xmlns="" id="{D7FDD353-3210-404B-A958-6ABD11F55B46}"/>
              </a:ext>
            </a:extLst>
          </p:cNvPr>
          <p:cNvSpPr/>
          <p:nvPr/>
        </p:nvSpPr>
        <p:spPr>
          <a:xfrm>
            <a:off x="8224400" y="2892422"/>
            <a:ext cx="3712873" cy="490455"/>
          </a:xfrm>
          <a:prstGeom prst="rect">
            <a:avLst/>
          </a:prstGeom>
        </p:spPr>
        <p:txBody>
          <a:bodyPr wrap="square">
            <a:spAutoFit/>
          </a:bodyPr>
          <a:lstStyle/>
          <a:p>
            <a:pPr marL="397501" marR="45719" indent="5715">
              <a:lnSpc>
                <a:spcPct val="97000"/>
              </a:lnSpc>
              <a:spcBef>
                <a:spcPts val="145"/>
              </a:spcBef>
            </a:pPr>
            <a:r>
              <a:rPr lang="x-none" sz="2667" i="1" dirty="0">
                <a:solidFill>
                  <a:schemeClr val="bg2"/>
                </a:solidFill>
                <a:latin typeface="Times New Roman" panose="02020603050405020304" pitchFamily="18" charset="0"/>
                <a:ea typeface="Times New Roman" panose="02020603050405020304" pitchFamily="18" charset="0"/>
              </a:rPr>
              <a:t>Hình 2: Tượng Phật</a:t>
            </a:r>
            <a:endParaRPr lang="x-none" sz="2667" i="1" dirty="0">
              <a:solidFill>
                <a:schemeClr val="bg2"/>
              </a:solidFill>
              <a:latin typeface="Arial" panose="020B0604020202020204" pitchFamily="34" charset="0"/>
              <a:ea typeface="Arial" panose="020B0604020202020204" pitchFamily="34" charset="0"/>
            </a:endParaRPr>
          </a:p>
        </p:txBody>
      </p:sp>
      <p:sp>
        <p:nvSpPr>
          <p:cNvPr id="11" name="Rectangle 10">
            <a:extLst>
              <a:ext uri="{FF2B5EF4-FFF2-40B4-BE49-F238E27FC236}">
                <a16:creationId xmlns:a16="http://schemas.microsoft.com/office/drawing/2014/main" xmlns="" id="{CEC474EA-F96F-2549-A12B-39057316D778}"/>
              </a:ext>
            </a:extLst>
          </p:cNvPr>
          <p:cNvSpPr/>
          <p:nvPr/>
        </p:nvSpPr>
        <p:spPr>
          <a:xfrm>
            <a:off x="8940800" y="6111191"/>
            <a:ext cx="2627642" cy="502766"/>
          </a:xfrm>
          <a:prstGeom prst="rect">
            <a:avLst/>
          </a:prstGeom>
        </p:spPr>
        <p:txBody>
          <a:bodyPr wrap="none">
            <a:spAutoFit/>
          </a:bodyPr>
          <a:lstStyle/>
          <a:p>
            <a:r>
              <a:rPr lang="x-none" sz="2667" i="1" dirty="0">
                <a:solidFill>
                  <a:schemeClr val="bg2"/>
                </a:solidFill>
                <a:latin typeface="Times New Roman" panose="02020603050405020304" pitchFamily="18" charset="0"/>
                <a:ea typeface="Times New Roman" panose="02020603050405020304" pitchFamily="18" charset="0"/>
              </a:rPr>
              <a:t>Tượng thần Shiva</a:t>
            </a:r>
            <a:endParaRPr lang="x-none" sz="2667" i="1" dirty="0">
              <a:solidFill>
                <a:schemeClr val="bg2"/>
              </a:solidFill>
            </a:endParaRPr>
          </a:p>
        </p:txBody>
      </p:sp>
      <p:sp>
        <p:nvSpPr>
          <p:cNvPr id="3" name="Action Button: Help 2">
            <a:hlinkClick r:id="" action="ppaction://noaction" highlightClick="1"/>
            <a:extLst>
              <a:ext uri="{FF2B5EF4-FFF2-40B4-BE49-F238E27FC236}">
                <a16:creationId xmlns:a16="http://schemas.microsoft.com/office/drawing/2014/main" xmlns="" id="{B09DA65D-9F64-7A45-9D12-F17A54C94C2D}"/>
              </a:ext>
            </a:extLst>
          </p:cNvPr>
          <p:cNvSpPr/>
          <p:nvPr/>
        </p:nvSpPr>
        <p:spPr>
          <a:xfrm>
            <a:off x="4999348" y="1209489"/>
            <a:ext cx="2823531" cy="2449255"/>
          </a:xfrm>
          <a:prstGeom prst="actionButtonHelp">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x-none" sz="2400" dirty="0">
                <a:solidFill>
                  <a:schemeClr val="tx1"/>
                </a:solidFill>
                <a:latin typeface="Times New Roman" panose="02020603050405020304" pitchFamily="18" charset="0"/>
                <a:cs typeface="Times New Roman" panose="02020603050405020304" pitchFamily="18" charset="0"/>
              </a:rPr>
              <a:t>Những hình ảnh này gợi cho em biết đến đất nước, quốc gia nào?</a:t>
            </a:r>
          </a:p>
        </p:txBody>
      </p:sp>
      <p:sp>
        <p:nvSpPr>
          <p:cNvPr id="13" name="TextBox 12">
            <a:extLst>
              <a:ext uri="{FF2B5EF4-FFF2-40B4-BE49-F238E27FC236}">
                <a16:creationId xmlns:a16="http://schemas.microsoft.com/office/drawing/2014/main" xmlns="" id="{FA5AFEFB-7650-1B44-B698-1D6213CFBC34}"/>
              </a:ext>
            </a:extLst>
          </p:cNvPr>
          <p:cNvSpPr txBox="1"/>
          <p:nvPr/>
        </p:nvSpPr>
        <p:spPr>
          <a:xfrm>
            <a:off x="4560155" y="4333464"/>
            <a:ext cx="3429144" cy="646331"/>
          </a:xfrm>
          <a:prstGeom prst="rect">
            <a:avLst/>
          </a:prstGeom>
          <a:noFill/>
        </p:spPr>
        <p:txBody>
          <a:bodyPr wrap="none" rtlCol="0">
            <a:spAutoFit/>
          </a:bodyPr>
          <a:lstStyle/>
          <a:p>
            <a:r>
              <a:rPr lang="x-none" sz="3600" b="1" dirty="0">
                <a:solidFill>
                  <a:srgbClr val="FFFF00"/>
                </a:solidFill>
                <a:latin typeface="Times New Roman" panose="02020603050405020304" pitchFamily="18" charset="0"/>
                <a:cs typeface="Times New Roman" panose="02020603050405020304" pitchFamily="18" charset="0"/>
              </a:rPr>
              <a:t>ẤN ĐỘ CỔ ĐẠI</a:t>
            </a:r>
          </a:p>
        </p:txBody>
      </p:sp>
    </p:spTree>
    <p:extLst>
      <p:ext uri="{BB962C8B-B14F-4D97-AF65-F5344CB8AC3E}">
        <p14:creationId xmlns:p14="http://schemas.microsoft.com/office/powerpoint/2010/main" val="363206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13623" y="554824"/>
            <a:ext cx="3504486" cy="609398"/>
          </a:xfrm>
          <a:prstGeom prst="rect">
            <a:avLst/>
          </a:prstGeom>
        </p:spPr>
        <p:txBody>
          <a:bodyPr wrap="none">
            <a:spAutoFit/>
          </a:bodyPr>
          <a:lstStyle/>
          <a:p>
            <a:pPr algn="just">
              <a:lnSpc>
                <a:spcPct val="120000"/>
              </a:lnSpc>
              <a:tabLst>
                <a:tab pos="609585" algn="l"/>
              </a:tabLst>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kiện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tự</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nhiên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FFFF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15" name="Google Shape;314;p28"/>
          <p:cNvSpPr txBox="1">
            <a:spLocks/>
          </p:cNvSpPr>
          <p:nvPr/>
        </p:nvSpPr>
        <p:spPr>
          <a:xfrm>
            <a:off x="2849053" y="121820"/>
            <a:ext cx="6502400" cy="677637"/>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PT Serif"/>
              <a:buNone/>
              <a:defRPr sz="16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9pPr>
          </a:lstStyle>
          <a:p>
            <a:r>
              <a:rPr lang="en-US" sz="3600" dirty="0" err="1">
                <a:solidFill>
                  <a:srgbClr val="FFFF00"/>
                </a:solidFill>
              </a:rPr>
              <a:t>Bài</a:t>
            </a:r>
            <a:r>
              <a:rPr lang="en-US" sz="3600" dirty="0">
                <a:solidFill>
                  <a:srgbClr val="FFFF00"/>
                </a:solidFill>
              </a:rPr>
              <a:t> 8: ẤN ĐỘ CỔ ĐẠI</a:t>
            </a:r>
          </a:p>
        </p:txBody>
      </p:sp>
      <p:sp>
        <p:nvSpPr>
          <p:cNvPr id="16" name="Rectangle 15"/>
          <p:cNvSpPr/>
          <p:nvPr/>
        </p:nvSpPr>
        <p:spPr>
          <a:xfrm>
            <a:off x="704879" y="1068800"/>
            <a:ext cx="11090881" cy="954107"/>
          </a:xfrm>
          <a:prstGeom prst="rect">
            <a:avLst/>
          </a:prstGeom>
        </p:spPr>
        <p:txBody>
          <a:bodyPr wrap="square">
            <a:spAutoFit/>
          </a:bodyPr>
          <a:lstStyle/>
          <a:p>
            <a:pPr algn="just">
              <a:tabLst>
                <a:tab pos="609585" algn="l"/>
              </a:tabLst>
            </a:pP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Vị</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trí</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địa</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lí</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smtClean="0">
                <a:solidFill>
                  <a:schemeClr val="bg1"/>
                </a:solidFill>
                <a:latin typeface="Times New Roman" panose="02020603050405020304" pitchFamily="18" charset="0"/>
                <a:cs typeface="Times New Roman" panose="02020603050405020304" pitchFamily="18" charset="0"/>
              </a:rPr>
              <a:t>L</a:t>
            </a:r>
            <a:r>
              <a:rPr lang="vi-VN" sz="2800" dirty="0" smtClean="0">
                <a:solidFill>
                  <a:schemeClr val="bg1"/>
                </a:solidFill>
                <a:latin typeface="Times New Roman" panose="02020603050405020304" pitchFamily="18" charset="0"/>
                <a:cs typeface="Times New Roman" panose="02020603050405020304" pitchFamily="18" charset="0"/>
              </a:rPr>
              <a:t>à </a:t>
            </a:r>
            <a:r>
              <a:rPr lang="vi-VN" sz="2800" dirty="0">
                <a:solidFill>
                  <a:schemeClr val="bg1"/>
                </a:solidFill>
                <a:latin typeface="Times New Roman" panose="02020603050405020304" pitchFamily="18" charset="0"/>
                <a:cs typeface="Times New Roman" panose="02020603050405020304" pitchFamily="18" charset="0"/>
              </a:rPr>
              <a:t>bán đảo ở Nam Á, có ba mặt giáp biển, nằm trên trục đường biển từ Tây sang Đông. Phía bắc được bao bọc bởi dãy Hi-ma-lay-a</a:t>
            </a:r>
            <a:endPar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Rectangle 16"/>
          <p:cNvSpPr/>
          <p:nvPr/>
        </p:nvSpPr>
        <p:spPr>
          <a:xfrm>
            <a:off x="704879" y="1975169"/>
            <a:ext cx="1829347" cy="523220"/>
          </a:xfrm>
          <a:prstGeom prst="rect">
            <a:avLst/>
          </a:prstGeom>
        </p:spPr>
        <p:txBody>
          <a:bodyPr wrap="none">
            <a:spAutoFit/>
          </a:bodyPr>
          <a:lstStyle/>
          <a:p>
            <a:pPr algn="just">
              <a:tabLst>
                <a:tab pos="609585" algn="l"/>
              </a:tabLst>
            </a:pP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Địa</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18" name="Rectangle 17"/>
          <p:cNvSpPr/>
          <p:nvPr/>
        </p:nvSpPr>
        <p:spPr>
          <a:xfrm>
            <a:off x="664300" y="2471805"/>
            <a:ext cx="11235963" cy="954107"/>
          </a:xfrm>
          <a:prstGeom prst="rect">
            <a:avLst/>
          </a:prstGeom>
        </p:spPr>
        <p:txBody>
          <a:bodyPr wrap="square">
            <a:spAutoFit/>
          </a:bodyPr>
          <a:lstStyle/>
          <a:p>
            <a:pPr algn="just">
              <a:tabLst>
                <a:tab pos="609585" algn="l"/>
              </a:tabLst>
            </a:pP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smtClean="0">
                <a:solidFill>
                  <a:schemeClr val="bg1"/>
                </a:solidFill>
                <a:latin typeface="Times New Roman" panose="02020603050405020304" pitchFamily="18" charset="0"/>
                <a:cs typeface="Times New Roman" panose="02020603050405020304" pitchFamily="18" charset="0"/>
              </a:rPr>
              <a:t>C</a:t>
            </a:r>
            <a:r>
              <a:rPr lang="vi-VN" sz="2800" dirty="0" smtClean="0">
                <a:solidFill>
                  <a:schemeClr val="bg1"/>
                </a:solidFill>
                <a:latin typeface="Times New Roman" panose="02020603050405020304" pitchFamily="18" charset="0"/>
                <a:cs typeface="Times New Roman" panose="02020603050405020304" pitchFamily="18" charset="0"/>
              </a:rPr>
              <a:t>ó </a:t>
            </a:r>
            <a:r>
              <a:rPr lang="vi-VN" sz="2800" dirty="0">
                <a:solidFill>
                  <a:schemeClr val="bg1"/>
                </a:solidFill>
                <a:latin typeface="Times New Roman" panose="02020603050405020304" pitchFamily="18" charset="0"/>
                <a:cs typeface="Times New Roman" panose="02020603050405020304" pitchFamily="18" charset="0"/>
              </a:rPr>
              <a:t>đồng bằng sông Ấn, sông Hằng lớn vào loại bậc nhất thế </a:t>
            </a:r>
            <a:r>
              <a:rPr lang="vi-VN" sz="2800" dirty="0" smtClean="0">
                <a:solidFill>
                  <a:schemeClr val="bg1"/>
                </a:solidFill>
                <a:latin typeface="Times New Roman" panose="02020603050405020304" pitchFamily="18" charset="0"/>
                <a:cs typeface="Times New Roman" panose="02020603050405020304" pitchFamily="18" charset="0"/>
              </a:rPr>
              <a:t>giới</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màu</a:t>
            </a:r>
            <a:r>
              <a:rPr lang="en-US" sz="28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mỡ</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phù</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sa</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9" name="Rectangle 18"/>
          <p:cNvSpPr/>
          <p:nvPr/>
        </p:nvSpPr>
        <p:spPr>
          <a:xfrm>
            <a:off x="664300" y="3399328"/>
            <a:ext cx="11131460" cy="954107"/>
          </a:xfrm>
          <a:prstGeom prst="rect">
            <a:avLst/>
          </a:prstGeom>
        </p:spPr>
        <p:txBody>
          <a:bodyPr wrap="square">
            <a:spAutoFit/>
          </a:bodyPr>
          <a:lstStyle/>
          <a:p>
            <a:pPr algn="just">
              <a:tabLst>
                <a:tab pos="609585" algn="l"/>
              </a:tabLst>
            </a:pP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Miền</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Trung</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miền</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Nam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cao</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Đê</a:t>
            </a:r>
            <a:r>
              <a:rPr lang="en-US" sz="28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-can </a:t>
            </a:r>
            <a:r>
              <a:rPr lang="vi-VN" sz="2800" dirty="0">
                <a:solidFill>
                  <a:schemeClr val="bg1"/>
                </a:solidFill>
                <a:latin typeface="Times New Roman" panose="02020603050405020304" pitchFamily="18" charset="0"/>
                <a:cs typeface="Times New Roman" panose="02020603050405020304" pitchFamily="18" charset="0"/>
              </a:rPr>
              <a:t>với núi đá hiểm trở, đất đai khô cằn.</a:t>
            </a:r>
            <a:endPar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0" name="Rectangle 19"/>
          <p:cNvSpPr/>
          <p:nvPr/>
        </p:nvSpPr>
        <p:spPr>
          <a:xfrm>
            <a:off x="704879" y="4362328"/>
            <a:ext cx="11235963" cy="954107"/>
          </a:xfrm>
          <a:prstGeom prst="rect">
            <a:avLst/>
          </a:prstGeom>
        </p:spPr>
        <p:txBody>
          <a:bodyPr wrap="square">
            <a:spAutoFit/>
          </a:bodyPr>
          <a:lstStyle/>
          <a:p>
            <a:pPr lvl="0"/>
            <a:r>
              <a:rPr lang="en-US" sz="2800" dirty="0" smtClean="0">
                <a:solidFill>
                  <a:schemeClr val="bg1"/>
                </a:solidFill>
                <a:latin typeface="Times New Roman" panose="02020603050405020304" pitchFamily="18" charset="0"/>
                <a:cs typeface="Times New Roman" panose="02020603050405020304" pitchFamily="18" charset="0"/>
              </a:rPr>
              <a:t>- </a:t>
            </a:r>
            <a:r>
              <a:rPr lang="vi-VN" sz="2800" dirty="0" smtClean="0">
                <a:solidFill>
                  <a:schemeClr val="bg1"/>
                </a:solidFill>
                <a:latin typeface="Times New Roman" panose="02020603050405020304" pitchFamily="18" charset="0"/>
                <a:cs typeface="Times New Roman" panose="02020603050405020304" pitchFamily="18" charset="0"/>
              </a:rPr>
              <a:t>Khí </a:t>
            </a:r>
            <a:r>
              <a:rPr lang="vi-VN" sz="2800" dirty="0">
                <a:solidFill>
                  <a:schemeClr val="bg1"/>
                </a:solidFill>
                <a:latin typeface="Times New Roman" panose="02020603050405020304" pitchFamily="18" charset="0"/>
                <a:cs typeface="Times New Roman" panose="02020603050405020304" pitchFamily="18" charset="0"/>
              </a:rPr>
              <a:t>hậu: Lưu vực sông Ấn khí hậu khô nóng, ít mưa. </a:t>
            </a:r>
            <a:r>
              <a:rPr lang="en-US" sz="2800" dirty="0">
                <a:solidFill>
                  <a:schemeClr val="bg1"/>
                </a:solidFill>
                <a:latin typeface="Times New Roman" panose="02020603050405020304" pitchFamily="18" charset="0"/>
                <a:cs typeface="Times New Roman" panose="02020603050405020304" pitchFamily="18" charset="0"/>
              </a:rPr>
              <a:t>L</a:t>
            </a:r>
            <a:r>
              <a:rPr lang="vi-VN" sz="2800" dirty="0" smtClean="0">
                <a:solidFill>
                  <a:schemeClr val="bg1"/>
                </a:solidFill>
                <a:latin typeface="Times New Roman" panose="02020603050405020304" pitchFamily="18" charset="0"/>
                <a:cs typeface="Times New Roman" panose="02020603050405020304" pitchFamily="18" charset="0"/>
              </a:rPr>
              <a:t>ưu </a:t>
            </a:r>
            <a:r>
              <a:rPr lang="vi-VN" sz="2800" dirty="0">
                <a:solidFill>
                  <a:schemeClr val="bg1"/>
                </a:solidFill>
                <a:latin typeface="Times New Roman" panose="02020603050405020304" pitchFamily="18" charset="0"/>
                <a:cs typeface="Times New Roman" panose="02020603050405020304" pitchFamily="18" charset="0"/>
              </a:rPr>
              <a:t>vực sông Hằng có gió mùa nên lượng mưa nhiều.</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2" name="Rectangle 1"/>
          <p:cNvSpPr/>
          <p:nvPr/>
        </p:nvSpPr>
        <p:spPr>
          <a:xfrm>
            <a:off x="780688" y="5515697"/>
            <a:ext cx="7032694" cy="572593"/>
          </a:xfrm>
          <a:prstGeom prst="rect">
            <a:avLst/>
          </a:prstGeom>
        </p:spPr>
        <p:txBody>
          <a:bodyPr wrap="none">
            <a:spAutoFit/>
          </a:bodyPr>
          <a:lstStyle/>
          <a:p>
            <a:pPr algn="just">
              <a:lnSpc>
                <a:spcPct val="120000"/>
              </a:lnSpc>
              <a:spcAft>
                <a:spcPts val="0"/>
              </a:spcAft>
              <a:tabLst>
                <a:tab pos="457200" algn="l"/>
              </a:tabLst>
            </a:pP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Kinh</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tế</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nông</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nghiệp</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trồng</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trọt</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chăn</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nuôi</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0" name="Picture 17" descr="viet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9543" y="2244550"/>
            <a:ext cx="6096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974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5429" y="281896"/>
            <a:ext cx="11490960" cy="517065"/>
          </a:xfrm>
          <a:prstGeom prst="rect">
            <a:avLst/>
          </a:prstGeom>
        </p:spPr>
        <p:txBody>
          <a:bodyPr wrap="square">
            <a:spAutoFit/>
          </a:bodyPr>
          <a:lstStyle/>
          <a:p>
            <a:pPr lvl="0" algn="just">
              <a:lnSpc>
                <a:spcPct val="115000"/>
              </a:lnSpc>
              <a:spcAft>
                <a:spcPts val="0"/>
              </a:spcAft>
              <a:buClr>
                <a:srgbClr val="000000"/>
              </a:buClr>
              <a:buSzPts val="1200"/>
              <a:tabLst>
                <a:tab pos="489585" algn="l"/>
              </a:tabLst>
            </a:pPr>
            <a:r>
              <a:rPr lang="vi-VN" sz="24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Điều kiện tự nhiên của Ân Độ cổ đại có điểm gì giống và khác so với Ai Cập và Lưỡng Hà?</a:t>
            </a:r>
            <a:endPar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435429" y="970113"/>
            <a:ext cx="11086011" cy="1791260"/>
          </a:xfrm>
          <a:prstGeom prst="rect">
            <a:avLst/>
          </a:prstGeom>
        </p:spPr>
        <p:txBody>
          <a:bodyPr wrap="square">
            <a:spAutoFit/>
          </a:bodyPr>
          <a:lstStyle/>
          <a:p>
            <a:pPr indent="292100" algn="just">
              <a:lnSpc>
                <a:spcPct val="115000"/>
              </a:lnSpc>
              <a:spcAft>
                <a:spcPts val="0"/>
              </a:spcAft>
            </a:pPr>
            <a:r>
              <a:rPr lang="en-US" sz="24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Giống nhau:</a:t>
            </a:r>
            <a:r>
              <a:rPr lang="en-US" sz="24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Đều </a:t>
            </a:r>
            <a:r>
              <a:rPr lang="vi-VN"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có những dòng sông lớn (sông Nin, sông Ti-gơ-rơ, sông </a:t>
            </a:r>
            <a:r>
              <a:rPr lang="en-US" sz="24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Ơ</a:t>
            </a:r>
            <a:r>
              <a:rPr lang="vi-VN" sz="24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-phơ-rát</a:t>
            </a:r>
            <a:r>
              <a:rPr lang="vi-VN"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sông </a:t>
            </a:r>
            <a:r>
              <a:rPr lang="en-US" sz="24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Ấ</a:t>
            </a:r>
            <a:r>
              <a:rPr lang="vi-VN" sz="24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a:t>
            </a:r>
            <a:r>
              <a:rPr lang="vi-VN"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sông Hằng) bồi tụ nên các đồng bằng rộng lớn</a:t>
            </a:r>
            <a:r>
              <a:rPr lang="vi-VN" sz="24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a:t>
            </a:r>
            <a:r>
              <a:rPr lang="en-US" sz="2400" dirty="0" err="1">
                <a:solidFill>
                  <a:schemeClr val="bg1"/>
                </a:solidFill>
                <a:latin typeface="Times New Roman" panose="02020603050405020304" pitchFamily="18" charset="0"/>
                <a:cs typeface="Times New Roman" panose="02020603050405020304" pitchFamily="18" charset="0"/>
              </a:rPr>
              <a:t>cư</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dân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chủ</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yếu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sinh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sống</a:t>
            </a:r>
            <a:r>
              <a:rPr lang="en-US" sz="2400" dirty="0">
                <a:solidFill>
                  <a:schemeClr val="bg1"/>
                </a:solidFill>
                <a:latin typeface="Times New Roman" panose="02020603050405020304" pitchFamily="18" charset="0"/>
                <a:cs typeface="Times New Roman" panose="02020603050405020304" pitchFamily="18" charset="0"/>
              </a:rPr>
              <a:t> ở </a:t>
            </a:r>
            <a:r>
              <a:rPr lang="en-US" sz="2400" dirty="0" err="1">
                <a:solidFill>
                  <a:schemeClr val="bg1"/>
                </a:solidFill>
                <a:latin typeface="Times New Roman" panose="02020603050405020304" pitchFamily="18" charset="0"/>
                <a:cs typeface="Times New Roman" panose="02020603050405020304" pitchFamily="18" charset="0"/>
              </a:rPr>
              <a:t>lưu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vực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hai</a:t>
            </a:r>
            <a:r>
              <a:rPr lang="en-US" sz="2400" dirty="0">
                <a:solidFill>
                  <a:schemeClr val="bg1"/>
                </a:solidFill>
                <a:latin typeface="Times New Roman" panose="02020603050405020304" pitchFamily="18" charset="0"/>
                <a:cs typeface="Times New Roman" panose="02020603050405020304" pitchFamily="18" charset="0"/>
              </a:rPr>
              <a:t> con </a:t>
            </a:r>
            <a:r>
              <a:rPr lang="en-US" sz="2400" dirty="0" err="1">
                <a:solidFill>
                  <a:schemeClr val="bg1"/>
                </a:solidFill>
                <a:latin typeface="Times New Roman" panose="02020603050405020304" pitchFamily="18" charset="0"/>
                <a:cs typeface="Times New Roman" panose="02020603050405020304" pitchFamily="18" charset="0"/>
              </a:rPr>
              <a:t>sông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nhiều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phù</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khí</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hậu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thuận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lợi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phát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triển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nông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nghiệp</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trồng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trọt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chăn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nuôi</a:t>
            </a:r>
            <a:r>
              <a:rPr lang="en-US" sz="2400" dirty="0">
                <a:solidFill>
                  <a:schemeClr val="bg1"/>
                </a:solidFill>
                <a:latin typeface="Times New Roman" panose="02020603050405020304" pitchFamily="18" charset="0"/>
                <a:cs typeface="Times New Roman" panose="02020603050405020304" pitchFamily="18" charset="0"/>
              </a:rPr>
              <a:t>) </a:t>
            </a:r>
            <a:endPar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435428" y="2932525"/>
            <a:ext cx="11086011" cy="1791260"/>
          </a:xfrm>
          <a:prstGeom prst="rect">
            <a:avLst/>
          </a:prstGeom>
        </p:spPr>
        <p:txBody>
          <a:bodyPr wrap="square">
            <a:spAutoFit/>
          </a:bodyPr>
          <a:lstStyle/>
          <a:p>
            <a:pPr indent="292100" algn="just">
              <a:lnSpc>
                <a:spcPct val="115000"/>
              </a:lnSpc>
              <a:spcAft>
                <a:spcPts val="0"/>
              </a:spcAft>
            </a:pPr>
            <a:r>
              <a:rPr lang="en-US" sz="2400" dirty="0" smtClean="0">
                <a:solidFill>
                  <a:schemeClr val="bg1"/>
                </a:solidFill>
                <a:latin typeface="Times New Roman" panose="02020603050405020304" pitchFamily="18" charset="0"/>
                <a:ea typeface="Times New Roman" panose="02020603050405020304" pitchFamily="18" charset="0"/>
              </a:rPr>
              <a:t>- </a:t>
            </a:r>
            <a:r>
              <a:rPr lang="vi-VN" sz="2400" dirty="0" smtClean="0">
                <a:solidFill>
                  <a:schemeClr val="bg1"/>
                </a:solidFill>
                <a:latin typeface="Times New Roman" panose="02020603050405020304" pitchFamily="18" charset="0"/>
                <a:ea typeface="Times New Roman" panose="02020603050405020304" pitchFamily="18" charset="0"/>
              </a:rPr>
              <a:t>Khác </a:t>
            </a:r>
            <a:r>
              <a:rPr lang="vi-VN" sz="2400" dirty="0">
                <a:solidFill>
                  <a:schemeClr val="bg1"/>
                </a:solidFill>
                <a:latin typeface="Times New Roman" panose="02020603050405020304" pitchFamily="18" charset="0"/>
                <a:ea typeface="Times New Roman" panose="02020603050405020304" pitchFamily="18" charset="0"/>
              </a:rPr>
              <a:t>nhau:</a:t>
            </a:r>
            <a:endParaRPr lang="en-US" sz="2400" dirty="0">
              <a:solidFill>
                <a:schemeClr val="bg1"/>
              </a:solidFill>
              <a:latin typeface="Times New Roman" panose="02020603050405020304" pitchFamily="18" charset="0"/>
              <a:ea typeface="Times New Roman" panose="02020603050405020304" pitchFamily="18" charset="0"/>
            </a:endParaRPr>
          </a:p>
          <a:p>
            <a:pPr indent="292100" algn="just">
              <a:lnSpc>
                <a:spcPct val="115000"/>
              </a:lnSpc>
              <a:spcAft>
                <a:spcPts val="0"/>
              </a:spcAft>
            </a:pPr>
            <a:r>
              <a:rPr lang="vi-VN" sz="2400" dirty="0">
                <a:solidFill>
                  <a:schemeClr val="bg1"/>
                </a:solidFill>
                <a:latin typeface="Times New Roman" panose="02020603050405020304" pitchFamily="18" charset="0"/>
                <a:ea typeface="Times New Roman" panose="02020603050405020304" pitchFamily="18" charset="0"/>
              </a:rPr>
              <a:t>+ Lãnh thổ Ân Độ thời cổ đại là một vùng rộng lớn.</a:t>
            </a:r>
            <a:endParaRPr lang="en-US" sz="2400" dirty="0">
              <a:solidFill>
                <a:schemeClr val="bg1"/>
              </a:solidFill>
              <a:latin typeface="Times New Roman" panose="02020603050405020304" pitchFamily="18" charset="0"/>
              <a:ea typeface="Times New Roman" panose="02020603050405020304" pitchFamily="18" charset="0"/>
            </a:endParaRPr>
          </a:p>
          <a:p>
            <a:pPr indent="292100" algn="just">
              <a:lnSpc>
                <a:spcPct val="115000"/>
              </a:lnSpc>
              <a:spcAft>
                <a:spcPts val="0"/>
              </a:spcAft>
            </a:pPr>
            <a:r>
              <a:rPr lang="vi-VN" sz="2400" dirty="0">
                <a:solidFill>
                  <a:schemeClr val="bg1"/>
                </a:solidFill>
                <a:latin typeface="Times New Roman" panose="02020603050405020304" pitchFamily="18" charset="0"/>
                <a:ea typeface="Times New Roman" panose="02020603050405020304" pitchFamily="18" charset="0"/>
              </a:rPr>
              <a:t>+ Ân Độ có địa hình và khí hậu khác nhau ở mỗi miền.</a:t>
            </a:r>
            <a:endParaRPr lang="en-US" sz="2400" dirty="0">
              <a:solidFill>
                <a:schemeClr val="bg1"/>
              </a:solidFill>
              <a:latin typeface="Times New Roman" panose="02020603050405020304" pitchFamily="18" charset="0"/>
              <a:ea typeface="Times New Roman" panose="02020603050405020304" pitchFamily="18" charset="0"/>
            </a:endParaRPr>
          </a:p>
          <a:p>
            <a:pPr indent="292100" algn="just">
              <a:lnSpc>
                <a:spcPct val="115000"/>
              </a:lnSpc>
              <a:spcAft>
                <a:spcPts val="200"/>
              </a:spcAft>
            </a:pPr>
            <a:r>
              <a:rPr lang="vi-VN" sz="2400" dirty="0">
                <a:solidFill>
                  <a:schemeClr val="bg1"/>
                </a:solidFill>
                <a:latin typeface="Times New Roman" panose="02020603050405020304" pitchFamily="18" charset="0"/>
                <a:ea typeface="Times New Roman" panose="02020603050405020304" pitchFamily="18" charset="0"/>
              </a:rPr>
              <a:t>+ Ân Độ có ba mặt giáp biển, nằm trên trục đường biển từ Tây sang Đông.</a:t>
            </a:r>
            <a:endParaRPr lang="en-US" sz="2400"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0315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23" y="1687442"/>
            <a:ext cx="5046453" cy="2740253"/>
          </a:xfrm>
        </p:spPr>
        <p:txBody>
          <a:bodyPr>
            <a:normAutofit/>
          </a:bodyPr>
          <a:lstStyle/>
          <a:p>
            <a:pPr marL="0" indent="0">
              <a:lnSpc>
                <a:spcPct val="150000"/>
              </a:lnSpc>
              <a:buNone/>
            </a:pPr>
            <a:r>
              <a:rPr lang="en-US" sz="2600" b="1" u="sng" dirty="0" err="1">
                <a:solidFill>
                  <a:schemeClr val="bg1"/>
                </a:solidFill>
                <a:latin typeface="Times New Roman" panose="02020603050405020304" pitchFamily="18" charset="0"/>
                <a:cs typeface="Times New Roman" panose="02020603050405020304" pitchFamily="18" charset="0"/>
              </a:rPr>
              <a:t>Nhiệm</a:t>
            </a:r>
            <a:r>
              <a:rPr lang="en-US" sz="2600" b="1" u="sng" dirty="0">
                <a:solidFill>
                  <a:schemeClr val="bg1"/>
                </a:solidFill>
                <a:latin typeface="Times New Roman" panose="02020603050405020304" pitchFamily="18" charset="0"/>
                <a:cs typeface="Times New Roman" panose="02020603050405020304" pitchFamily="18" charset="0"/>
              </a:rPr>
              <a:t> </a:t>
            </a:r>
            <a:r>
              <a:rPr lang="en-US" sz="2600" b="1" u="sng" dirty="0" err="1">
                <a:solidFill>
                  <a:schemeClr val="bg1"/>
                </a:solidFill>
                <a:latin typeface="Times New Roman" panose="02020603050405020304" pitchFamily="18" charset="0"/>
                <a:cs typeface="Times New Roman" panose="02020603050405020304" pitchFamily="18" charset="0"/>
              </a:rPr>
              <a:t>vụ</a:t>
            </a:r>
            <a:r>
              <a:rPr lang="en-US" sz="2600" b="1" u="sng" dirty="0">
                <a:solidFill>
                  <a:schemeClr val="bg1"/>
                </a:solidFill>
                <a:latin typeface="Times New Roman" panose="02020603050405020304" pitchFamily="18" charset="0"/>
                <a:cs typeface="Times New Roman" panose="02020603050405020304" pitchFamily="18" charset="0"/>
              </a:rPr>
              <a:t>:</a:t>
            </a:r>
          </a:p>
          <a:p>
            <a:pPr marL="0" indent="0">
              <a:lnSpc>
                <a:spcPct val="150000"/>
              </a:lnSpc>
              <a:buNone/>
            </a:pPr>
            <a:r>
              <a:rPr lang="en-US" sz="2600" i="1" dirty="0" err="1">
                <a:solidFill>
                  <a:schemeClr val="bg1"/>
                </a:solidFill>
                <a:latin typeface="Times New Roman" panose="02020603050405020304" pitchFamily="18" charset="0"/>
                <a:cs typeface="Times New Roman" panose="02020603050405020304" pitchFamily="18" charset="0"/>
              </a:rPr>
              <a:t>Hãy</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dựa</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vào</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sách</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giáo</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khoa</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để</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hoàn</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thiện</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sơ</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đồ</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chế</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độ</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đẳng</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cấp</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Vac-na</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và</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vẽ</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lại</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vào</a:t>
            </a:r>
            <a:r>
              <a:rPr lang="en-US" sz="2600" i="1" dirty="0">
                <a:solidFill>
                  <a:schemeClr val="bg1"/>
                </a:solidFill>
                <a:latin typeface="Times New Roman" panose="02020603050405020304" pitchFamily="18" charset="0"/>
                <a:cs typeface="Times New Roman" panose="02020603050405020304" pitchFamily="18" charset="0"/>
              </a:rPr>
              <a:t> </a:t>
            </a:r>
            <a:r>
              <a:rPr lang="en-US" sz="2600" i="1" dirty="0" err="1">
                <a:solidFill>
                  <a:schemeClr val="bg1"/>
                </a:solidFill>
                <a:latin typeface="Times New Roman" panose="02020603050405020304" pitchFamily="18" charset="0"/>
                <a:cs typeface="Times New Roman" panose="02020603050405020304" pitchFamily="18" charset="0"/>
              </a:rPr>
              <a:t>vở</a:t>
            </a:r>
            <a:r>
              <a:rPr lang="en-US" sz="2600" i="1" dirty="0">
                <a:solidFill>
                  <a:schemeClr val="bg1"/>
                </a:solidFill>
                <a:latin typeface="Times New Roman" panose="02020603050405020304" pitchFamily="18" charset="0"/>
                <a:cs typeface="Times New Roman" panose="02020603050405020304" pitchFamily="18" charset="0"/>
              </a:rPr>
              <a:t>.</a:t>
            </a:r>
          </a:p>
          <a:p>
            <a:pPr marL="0" indent="0">
              <a:lnSpc>
                <a:spcPct val="150000"/>
              </a:lnSpc>
              <a:buNone/>
            </a:pPr>
            <a:endParaRPr lang="en-US" sz="2600" dirty="0">
              <a:solidFill>
                <a:schemeClr val="bg1"/>
              </a:solidFill>
            </a:endParaRPr>
          </a:p>
        </p:txBody>
      </p:sp>
      <p:pic>
        <p:nvPicPr>
          <p:cNvPr id="4" name="Picture 3"/>
          <p:cNvPicPr>
            <a:picLocks noChangeAspect="1"/>
          </p:cNvPicPr>
          <p:nvPr/>
        </p:nvPicPr>
        <p:blipFill>
          <a:blip r:embed="rId2"/>
          <a:stretch>
            <a:fillRect/>
          </a:stretch>
        </p:blipFill>
        <p:spPr>
          <a:xfrm>
            <a:off x="6335116" y="1459992"/>
            <a:ext cx="5355416" cy="5086525"/>
          </a:xfrm>
          <a:prstGeom prst="rect">
            <a:avLst/>
          </a:prstGeom>
          <a:solidFill>
            <a:schemeClr val="accent2"/>
          </a:solidFill>
        </p:spPr>
      </p:pic>
      <p:sp>
        <p:nvSpPr>
          <p:cNvPr id="5" name="Rounded Rectangle 4"/>
          <p:cNvSpPr/>
          <p:nvPr/>
        </p:nvSpPr>
        <p:spPr>
          <a:xfrm>
            <a:off x="8543498" y="2307884"/>
            <a:ext cx="982639" cy="680975"/>
          </a:xfrm>
          <a:prstGeom prst="roundRect">
            <a:avLst/>
          </a:prstGeom>
          <a:solidFill>
            <a:srgbClr val="FFF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ounded Rectangle 5"/>
          <p:cNvSpPr/>
          <p:nvPr/>
        </p:nvSpPr>
        <p:spPr>
          <a:xfrm>
            <a:off x="8004412" y="3322280"/>
            <a:ext cx="2154072" cy="680975"/>
          </a:xfrm>
          <a:prstGeom prst="roundRect">
            <a:avLst/>
          </a:prstGeom>
          <a:solidFill>
            <a:srgbClr val="FFF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115032" y="4472277"/>
            <a:ext cx="3830471" cy="680975"/>
          </a:xfrm>
          <a:prstGeom prst="roundRect">
            <a:avLst/>
          </a:prstGeom>
          <a:solidFill>
            <a:srgbClr val="FFF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6809097" y="5324692"/>
            <a:ext cx="4544703" cy="680975"/>
          </a:xfrm>
          <a:prstGeom prst="roundRect">
            <a:avLst/>
          </a:prstGeom>
          <a:solidFill>
            <a:srgbClr val="D28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orizontal Scroll 9"/>
          <p:cNvSpPr/>
          <p:nvPr/>
        </p:nvSpPr>
        <p:spPr>
          <a:xfrm>
            <a:off x="263560" y="4187446"/>
            <a:ext cx="5836693" cy="2670554"/>
          </a:xfrm>
          <a:prstGeom prst="horizontalScroll">
            <a:avLst/>
          </a:prstGeom>
          <a:solidFill>
            <a:schemeClr val="accent4">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vi-VN" sz="2400" b="1" dirty="0">
                <a:solidFill>
                  <a:srgbClr val="C00000"/>
                </a:solidFill>
                <a:latin typeface="Calibri" panose="020F0502020204030204" pitchFamily="34" charset="0"/>
                <a:cs typeface="Calibri" panose="020F0502020204030204" pitchFamily="34" charset="0"/>
              </a:rPr>
              <a:t>Theo </a:t>
            </a:r>
            <a:r>
              <a:rPr lang="en-US" sz="2400" b="1" dirty="0" err="1" smtClean="0">
                <a:solidFill>
                  <a:srgbClr val="C00000"/>
                </a:solidFill>
                <a:latin typeface="Calibri" panose="020F0502020204030204" pitchFamily="34" charset="0"/>
                <a:cs typeface="Calibri" panose="020F0502020204030204" pitchFamily="34" charset="0"/>
              </a:rPr>
              <a:t>em</a:t>
            </a:r>
            <a:r>
              <a:rPr lang="vi-VN" sz="2400" b="1" dirty="0" smtClean="0">
                <a:solidFill>
                  <a:srgbClr val="C00000"/>
                </a:solidFill>
                <a:latin typeface="Calibri" panose="020F0502020204030204" pitchFamily="34" charset="0"/>
                <a:cs typeface="Calibri" panose="020F0502020204030204" pitchFamily="34" charset="0"/>
              </a:rPr>
              <a:t> </a:t>
            </a:r>
            <a:r>
              <a:rPr lang="vi-VN" sz="2400" b="1" dirty="0">
                <a:solidFill>
                  <a:srgbClr val="C00000"/>
                </a:solidFill>
                <a:latin typeface="Calibri" panose="020F0502020204030204" pitchFamily="34" charset="0"/>
                <a:cs typeface="Calibri" panose="020F0502020204030204" pitchFamily="34" charset="0"/>
              </a:rPr>
              <a:t>thì “Đẳng cấp” là gì?</a:t>
            </a:r>
          </a:p>
          <a:p>
            <a:pPr>
              <a:spcBef>
                <a:spcPts val="600"/>
              </a:spcBef>
              <a:spcAft>
                <a:spcPts val="600"/>
              </a:spcAft>
            </a:pPr>
            <a:r>
              <a:rPr lang="en-US" sz="2400" i="1" dirty="0" err="1">
                <a:solidFill>
                  <a:srgbClr val="002060"/>
                </a:solidFill>
                <a:latin typeface="Calibri" panose="020F0502020204030204" pitchFamily="34" charset="0"/>
                <a:cs typeface="Calibri" panose="020F0502020204030204" pitchFamily="34" charset="0"/>
              </a:rPr>
              <a:t>Là</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những</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nhóm</a:t>
            </a:r>
            <a:r>
              <a:rPr lang="vi-VN" sz="2400" i="1" dirty="0">
                <a:solidFill>
                  <a:srgbClr val="002060"/>
                </a:solidFill>
                <a:latin typeface="Calibri" panose="020F0502020204030204" pitchFamily="34" charset="0"/>
                <a:cs typeface="Calibri" panose="020F0502020204030204" pitchFamily="34" charset="0"/>
              </a:rPr>
              <a:t> người có những đặc quyền riêng, </a:t>
            </a:r>
            <a:r>
              <a:rPr lang="en-US" sz="2400" i="1" dirty="0" err="1">
                <a:solidFill>
                  <a:srgbClr val="002060"/>
                </a:solidFill>
                <a:latin typeface="Calibri" panose="020F0502020204030204" pitchFamily="34" charset="0"/>
                <a:cs typeface="Calibri" panose="020F0502020204030204" pitchFamily="34" charset="0"/>
              </a:rPr>
              <a:t>có</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sự</a:t>
            </a:r>
            <a:r>
              <a:rPr lang="en-US" sz="2400" i="1" dirty="0">
                <a:solidFill>
                  <a:srgbClr val="002060"/>
                </a:solidFill>
                <a:latin typeface="Calibri" panose="020F0502020204030204" pitchFamily="34" charset="0"/>
                <a:cs typeface="Calibri" panose="020F0502020204030204" pitchFamily="34" charset="0"/>
              </a:rPr>
              <a:t> </a:t>
            </a:r>
            <a:r>
              <a:rPr lang="en-US" sz="2400" i="1" dirty="0" err="1">
                <a:solidFill>
                  <a:srgbClr val="002060"/>
                </a:solidFill>
                <a:latin typeface="Calibri" panose="020F0502020204030204" pitchFamily="34" charset="0"/>
                <a:cs typeface="Calibri" panose="020F0502020204030204" pitchFamily="34" charset="0"/>
              </a:rPr>
              <a:t>phân</a:t>
            </a:r>
            <a:r>
              <a:rPr lang="en-US" sz="2400" i="1" dirty="0">
                <a:solidFill>
                  <a:srgbClr val="002060"/>
                </a:solidFill>
                <a:latin typeface="Calibri" panose="020F0502020204030204" pitchFamily="34" charset="0"/>
                <a:cs typeface="Calibri" panose="020F0502020204030204" pitchFamily="34" charset="0"/>
              </a:rPr>
              <a:t> chia </a:t>
            </a:r>
            <a:r>
              <a:rPr lang="vi-VN" sz="2400" i="1" dirty="0">
                <a:solidFill>
                  <a:srgbClr val="002060"/>
                </a:solidFill>
                <a:latin typeface="Calibri" panose="020F0502020204030204" pitchFamily="34" charset="0"/>
                <a:cs typeface="Calibri" panose="020F0502020204030204" pitchFamily="34" charset="0"/>
              </a:rPr>
              <a:t>về thứ bậc trong xã hội</a:t>
            </a:r>
            <a:r>
              <a:rPr lang="en-US" sz="2400" i="1" dirty="0">
                <a:solidFill>
                  <a:srgbClr val="002060"/>
                </a:solidFill>
                <a:latin typeface="Calibri" panose="020F0502020204030204" pitchFamily="34" charset="0"/>
                <a:cs typeface="Calibri" panose="020F0502020204030204" pitchFamily="34" charset="0"/>
              </a:rPr>
              <a:t>.</a:t>
            </a:r>
            <a:endParaRPr lang="vi-VN" sz="2400" i="1" dirty="0">
              <a:solidFill>
                <a:srgbClr val="002060"/>
              </a:solidFill>
              <a:latin typeface="Calibri" panose="020F0502020204030204" pitchFamily="34" charset="0"/>
              <a:cs typeface="Calibri" panose="020F0502020204030204" pitchFamily="34" charset="0"/>
            </a:endParaRPr>
          </a:p>
        </p:txBody>
      </p:sp>
      <p:sp>
        <p:nvSpPr>
          <p:cNvPr id="11" name="Cloud 10"/>
          <p:cNvSpPr/>
          <p:nvPr/>
        </p:nvSpPr>
        <p:spPr>
          <a:xfrm>
            <a:off x="4586955" y="1654328"/>
            <a:ext cx="1737816" cy="994043"/>
          </a:xfrm>
          <a:prstGeom prst="cloud">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rgbClr val="002060"/>
                </a:solidFill>
              </a:rPr>
              <a:t>4 </a:t>
            </a:r>
            <a:r>
              <a:rPr lang="en-US" sz="2600" b="1" dirty="0" err="1">
                <a:solidFill>
                  <a:srgbClr val="002060"/>
                </a:solidFill>
              </a:rPr>
              <a:t>phút</a:t>
            </a:r>
            <a:endParaRPr lang="en-US" sz="2600" b="1" dirty="0">
              <a:solidFill>
                <a:srgbClr val="002060"/>
              </a:solidFill>
            </a:endParaRPr>
          </a:p>
        </p:txBody>
      </p:sp>
      <p:sp>
        <p:nvSpPr>
          <p:cNvPr id="9" name="Rectangle 8"/>
          <p:cNvSpPr/>
          <p:nvPr/>
        </p:nvSpPr>
        <p:spPr>
          <a:xfrm>
            <a:off x="413623" y="1164222"/>
            <a:ext cx="5014514" cy="523220"/>
          </a:xfrm>
          <a:prstGeom prst="rect">
            <a:avLst/>
          </a:prstGeom>
        </p:spPr>
        <p:txBody>
          <a:bodyPr wrap="none">
            <a:spAutoFit/>
          </a:bodyPr>
          <a:lstStyle/>
          <a:p>
            <a:r>
              <a:rPr lang="en-US" sz="2800" b="1" dirty="0">
                <a:solidFill>
                  <a:srgbClr val="FFFF00"/>
                </a:solidFill>
                <a:latin typeface="Times New Roman" panose="02020603050405020304" pitchFamily="18" charset="0"/>
                <a:ea typeface="Calibri" panose="020F0502020204030204" pitchFamily="34" charset="0"/>
              </a:rPr>
              <a:t>2. </a:t>
            </a:r>
            <a:r>
              <a:rPr lang="en-US" sz="2800" b="1" dirty="0" err="1">
                <a:solidFill>
                  <a:srgbClr val="FFFF00"/>
                </a:solidFill>
                <a:latin typeface="Times New Roman" panose="02020603050405020304" pitchFamily="18" charset="0"/>
                <a:ea typeface="Calibri" panose="020F0502020204030204" pitchFamily="34" charset="0"/>
              </a:rPr>
              <a:t>Chế</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độ</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xã</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hội</a:t>
            </a:r>
            <a:r>
              <a:rPr lang="en-US" sz="2800" b="1" dirty="0">
                <a:solidFill>
                  <a:srgbClr val="FFFF00"/>
                </a:solidFill>
                <a:latin typeface="Times New Roman" panose="02020603050405020304" pitchFamily="18" charset="0"/>
                <a:ea typeface="Calibri" panose="020F0502020204030204" pitchFamily="34" charset="0"/>
              </a:rPr>
              <a:t> ở </a:t>
            </a:r>
            <a:r>
              <a:rPr lang="en-US" sz="2800" b="1" dirty="0" err="1">
                <a:solidFill>
                  <a:srgbClr val="FFFF00"/>
                </a:solidFill>
                <a:latin typeface="Times New Roman" panose="02020603050405020304" pitchFamily="18" charset="0"/>
                <a:ea typeface="Calibri" panose="020F0502020204030204" pitchFamily="34" charset="0"/>
              </a:rPr>
              <a:t>Ấn</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Độ</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cổ</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đại</a:t>
            </a:r>
            <a:endParaRPr lang="en-US" sz="2800" dirty="0">
              <a:solidFill>
                <a:srgbClr val="FFFF00"/>
              </a:solidFill>
            </a:endParaRPr>
          </a:p>
        </p:txBody>
      </p:sp>
      <p:sp>
        <p:nvSpPr>
          <p:cNvPr id="12" name="Rectangle 11"/>
          <p:cNvSpPr/>
          <p:nvPr/>
        </p:nvSpPr>
        <p:spPr>
          <a:xfrm>
            <a:off x="413623" y="554824"/>
            <a:ext cx="3504486" cy="609398"/>
          </a:xfrm>
          <a:prstGeom prst="rect">
            <a:avLst/>
          </a:prstGeom>
        </p:spPr>
        <p:txBody>
          <a:bodyPr wrap="none">
            <a:spAutoFit/>
          </a:bodyPr>
          <a:lstStyle/>
          <a:p>
            <a:pPr algn="just">
              <a:lnSpc>
                <a:spcPct val="120000"/>
              </a:lnSpc>
              <a:tabLst>
                <a:tab pos="609585" algn="l"/>
              </a:tabLst>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kiện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tự</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nhiên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FFFF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13" name="Google Shape;314;p28"/>
          <p:cNvSpPr txBox="1">
            <a:spLocks/>
          </p:cNvSpPr>
          <p:nvPr/>
        </p:nvSpPr>
        <p:spPr>
          <a:xfrm>
            <a:off x="2849053" y="121820"/>
            <a:ext cx="6502400" cy="677637"/>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PT Serif"/>
              <a:buNone/>
              <a:defRPr sz="16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9pPr>
          </a:lstStyle>
          <a:p>
            <a:r>
              <a:rPr lang="en-US" sz="3600" dirty="0" err="1">
                <a:solidFill>
                  <a:srgbClr val="FFFF00"/>
                </a:solidFill>
              </a:rPr>
              <a:t>Bài</a:t>
            </a:r>
            <a:r>
              <a:rPr lang="en-US" sz="3600" dirty="0">
                <a:solidFill>
                  <a:srgbClr val="FFFF00"/>
                </a:solidFill>
              </a:rPr>
              <a:t> 8: ẤN ĐỘ CỔ ĐẠI</a:t>
            </a:r>
          </a:p>
        </p:txBody>
      </p:sp>
    </p:spTree>
    <p:extLst>
      <p:ext uri="{BB962C8B-B14F-4D97-AF65-F5344CB8AC3E}">
        <p14:creationId xmlns:p14="http://schemas.microsoft.com/office/powerpoint/2010/main" val="135295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circle(in)">
                                      <p:cBhvr>
                                        <p:cTn id="7" dur="20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6" presetClass="exit" presetSubtype="32" fill="hold" grpId="0" nodeType="clickEffect">
                                  <p:stCondLst>
                                    <p:cond delay="0"/>
                                  </p:stCondLst>
                                  <p:childTnLst>
                                    <p:animEffect transition="out" filter="circle(out)">
                                      <p:cBhvr>
                                        <p:cTn id="15" dur="2000"/>
                                        <p:tgtEl>
                                          <p:spTgt spid="6"/>
                                        </p:tgtEl>
                                      </p:cBhvr>
                                    </p:animEffect>
                                    <p:set>
                                      <p:cBhvr>
                                        <p:cTn id="16" dur="1" fill="hold">
                                          <p:stCondLst>
                                            <p:cond delay="1999"/>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1" presetClass="exit" presetSubtype="1" fill="hold" grpId="0" nodeType="clickEffect">
                                  <p:stCondLst>
                                    <p:cond delay="0"/>
                                  </p:stCondLst>
                                  <p:childTnLst>
                                    <p:animEffect transition="out" filter="wheel(1)">
                                      <p:cBhvr>
                                        <p:cTn id="20" dur="2000"/>
                                        <p:tgtEl>
                                          <p:spTgt spid="7"/>
                                        </p:tgtEl>
                                      </p:cBhvr>
                                    </p:animEffect>
                                    <p:set>
                                      <p:cBhvr>
                                        <p:cTn id="21" dur="1" fill="hold">
                                          <p:stCondLst>
                                            <p:cond delay="1999"/>
                                          </p:stCondLst>
                                        </p:cTn>
                                        <p:tgtEl>
                                          <p:spTgt spid="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6" presetClass="exit" presetSubtype="21" fill="hold" grpId="0" nodeType="clickEffect">
                                  <p:stCondLst>
                                    <p:cond delay="0"/>
                                  </p:stCondLst>
                                  <p:childTnLst>
                                    <p:animEffect transition="out" filter="barn(inVertical)">
                                      <p:cBhvr>
                                        <p:cTn id="25" dur="500"/>
                                        <p:tgtEl>
                                          <p:spTgt spid="8"/>
                                        </p:tgtEl>
                                      </p:cBhvr>
                                    </p:animEffect>
                                    <p:set>
                                      <p:cBhvr>
                                        <p:cTn id="2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13623" y="1164222"/>
            <a:ext cx="5014514" cy="523220"/>
          </a:xfrm>
          <a:prstGeom prst="rect">
            <a:avLst/>
          </a:prstGeom>
        </p:spPr>
        <p:txBody>
          <a:bodyPr wrap="none">
            <a:spAutoFit/>
          </a:bodyPr>
          <a:lstStyle/>
          <a:p>
            <a:r>
              <a:rPr lang="en-US" sz="2800" b="1" dirty="0">
                <a:solidFill>
                  <a:srgbClr val="FFFF00"/>
                </a:solidFill>
                <a:latin typeface="Times New Roman" panose="02020603050405020304" pitchFamily="18" charset="0"/>
                <a:ea typeface="Calibri" panose="020F0502020204030204" pitchFamily="34" charset="0"/>
              </a:rPr>
              <a:t>2. </a:t>
            </a:r>
            <a:r>
              <a:rPr lang="en-US" sz="2800" b="1" dirty="0" err="1">
                <a:solidFill>
                  <a:srgbClr val="FFFF00"/>
                </a:solidFill>
                <a:latin typeface="Times New Roman" panose="02020603050405020304" pitchFamily="18" charset="0"/>
                <a:ea typeface="Calibri" panose="020F0502020204030204" pitchFamily="34" charset="0"/>
              </a:rPr>
              <a:t>Chế</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độ</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xã</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hội</a:t>
            </a:r>
            <a:r>
              <a:rPr lang="en-US" sz="2800" b="1" dirty="0">
                <a:solidFill>
                  <a:srgbClr val="FFFF00"/>
                </a:solidFill>
                <a:latin typeface="Times New Roman" panose="02020603050405020304" pitchFamily="18" charset="0"/>
                <a:ea typeface="Calibri" panose="020F0502020204030204" pitchFamily="34" charset="0"/>
              </a:rPr>
              <a:t> ở </a:t>
            </a:r>
            <a:r>
              <a:rPr lang="en-US" sz="2800" b="1" dirty="0" err="1">
                <a:solidFill>
                  <a:srgbClr val="FFFF00"/>
                </a:solidFill>
                <a:latin typeface="Times New Roman" panose="02020603050405020304" pitchFamily="18" charset="0"/>
                <a:ea typeface="Calibri" panose="020F0502020204030204" pitchFamily="34" charset="0"/>
              </a:rPr>
              <a:t>Ấn</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Độ</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cổ</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đại</a:t>
            </a:r>
            <a:endParaRPr lang="en-US" sz="2800" dirty="0">
              <a:solidFill>
                <a:srgbClr val="FFFF00"/>
              </a:solidFill>
            </a:endParaRPr>
          </a:p>
        </p:txBody>
      </p:sp>
      <p:sp>
        <p:nvSpPr>
          <p:cNvPr id="12" name="Rectangle 11"/>
          <p:cNvSpPr/>
          <p:nvPr/>
        </p:nvSpPr>
        <p:spPr>
          <a:xfrm>
            <a:off x="413623" y="554824"/>
            <a:ext cx="3504486" cy="609398"/>
          </a:xfrm>
          <a:prstGeom prst="rect">
            <a:avLst/>
          </a:prstGeom>
        </p:spPr>
        <p:txBody>
          <a:bodyPr wrap="none">
            <a:spAutoFit/>
          </a:bodyPr>
          <a:lstStyle/>
          <a:p>
            <a:pPr algn="just">
              <a:lnSpc>
                <a:spcPct val="120000"/>
              </a:lnSpc>
              <a:tabLst>
                <a:tab pos="609585" algn="l"/>
              </a:tabLst>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kiện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tự</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nhiên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FFFF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13" name="Google Shape;314;p28"/>
          <p:cNvSpPr txBox="1">
            <a:spLocks/>
          </p:cNvSpPr>
          <p:nvPr/>
        </p:nvSpPr>
        <p:spPr>
          <a:xfrm>
            <a:off x="2849053" y="121820"/>
            <a:ext cx="6502400" cy="677637"/>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PT Serif"/>
              <a:buNone/>
              <a:defRPr sz="16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9pPr>
          </a:lstStyle>
          <a:p>
            <a:r>
              <a:rPr lang="en-US" sz="3600" dirty="0" err="1">
                <a:solidFill>
                  <a:srgbClr val="FFFF00"/>
                </a:solidFill>
              </a:rPr>
              <a:t>Bài</a:t>
            </a:r>
            <a:r>
              <a:rPr lang="en-US" sz="3600" dirty="0">
                <a:solidFill>
                  <a:srgbClr val="FFFF00"/>
                </a:solidFill>
              </a:rPr>
              <a:t> 8: ẤN ĐỘ CỔ ĐẠI</a:t>
            </a:r>
          </a:p>
        </p:txBody>
      </p:sp>
      <p:sp>
        <p:nvSpPr>
          <p:cNvPr id="14" name="Rectangle 13"/>
          <p:cNvSpPr/>
          <p:nvPr/>
        </p:nvSpPr>
        <p:spPr>
          <a:xfrm>
            <a:off x="1011123" y="5244170"/>
            <a:ext cx="6096000" cy="609398"/>
          </a:xfrm>
          <a:prstGeom prst="rect">
            <a:avLst/>
          </a:prstGeom>
        </p:spPr>
        <p:txBody>
          <a:bodyPr>
            <a:spAutoFit/>
          </a:bodyPr>
          <a:lstStyle/>
          <a:p>
            <a:pPr algn="just">
              <a:lnSpc>
                <a:spcPct val="120000"/>
              </a:lnSpc>
              <a:spcAft>
                <a:spcPts val="0"/>
              </a:spcAft>
              <a:tabLst>
                <a:tab pos="457200" algn="l"/>
              </a:tabLst>
            </a:pPr>
            <a:r>
              <a:rPr lang="en-US" sz="28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=&gt; </a:t>
            </a:r>
            <a:r>
              <a:rPr lang="en-US" sz="2800" b="1"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Chế</a:t>
            </a:r>
            <a:r>
              <a:rPr lang="en-US" sz="2800"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đẳng</a:t>
            </a:r>
            <a:r>
              <a:rPr lang="en-US" sz="2800"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cấp</a:t>
            </a:r>
            <a:r>
              <a:rPr lang="en-US" sz="2800"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Vác-na</a:t>
            </a:r>
            <a:r>
              <a:rPr lang="en-US" sz="2800"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5" name="Rectangle 14"/>
          <p:cNvSpPr/>
          <p:nvPr/>
        </p:nvSpPr>
        <p:spPr>
          <a:xfrm>
            <a:off x="850438" y="1643129"/>
            <a:ext cx="5634876" cy="609398"/>
          </a:xfrm>
          <a:prstGeom prst="rect">
            <a:avLst/>
          </a:prstGeom>
        </p:spPr>
        <p:txBody>
          <a:bodyPr wrap="none">
            <a:spAutoFit/>
          </a:bodyPr>
          <a:lstStyle/>
          <a:p>
            <a:pPr algn="just">
              <a:lnSpc>
                <a:spcPct val="120000"/>
              </a:lnSpc>
              <a:spcAft>
                <a:spcPts val="0"/>
              </a:spcAft>
              <a:tabLst>
                <a:tab pos="457200" algn="l"/>
              </a:tabLst>
            </a:pP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Xã</a:t>
            </a:r>
            <a:r>
              <a:rPr lang="en-US" sz="28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hội</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Ấn</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cổ</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4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đẳng</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cấp</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16" name="Rectangle 15"/>
          <p:cNvSpPr/>
          <p:nvPr/>
        </p:nvSpPr>
        <p:spPr>
          <a:xfrm>
            <a:off x="1011123" y="2203351"/>
            <a:ext cx="4310732" cy="609398"/>
          </a:xfrm>
          <a:prstGeom prst="rect">
            <a:avLst/>
          </a:prstGeom>
        </p:spPr>
        <p:txBody>
          <a:bodyPr wrap="none">
            <a:spAutoFit/>
          </a:bodyPr>
          <a:lstStyle/>
          <a:p>
            <a:pPr algn="just">
              <a:lnSpc>
                <a:spcPct val="120000"/>
              </a:lnSpc>
              <a:spcAft>
                <a:spcPts val="0"/>
              </a:spcAft>
              <a:tabLst>
                <a:tab pos="457200" algn="l"/>
              </a:tabLst>
            </a:pP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Bra-man: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Tăng</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lữ</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quý</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tộc</a:t>
            </a:r>
            <a:endParaRPr lang="en-U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a:blip r:embed="rId3"/>
          <a:stretch>
            <a:fillRect/>
          </a:stretch>
        </p:blipFill>
        <p:spPr>
          <a:xfrm>
            <a:off x="8408478" y="859523"/>
            <a:ext cx="3719512" cy="4026585"/>
          </a:xfrm>
          <a:prstGeom prst="rect">
            <a:avLst/>
          </a:prstGeom>
        </p:spPr>
      </p:pic>
      <p:sp>
        <p:nvSpPr>
          <p:cNvPr id="18" name="Rectangle 17"/>
          <p:cNvSpPr/>
          <p:nvPr/>
        </p:nvSpPr>
        <p:spPr>
          <a:xfrm>
            <a:off x="1011123" y="2783454"/>
            <a:ext cx="4548040" cy="609398"/>
          </a:xfrm>
          <a:prstGeom prst="rect">
            <a:avLst/>
          </a:prstGeom>
        </p:spPr>
        <p:txBody>
          <a:bodyPr wrap="none">
            <a:spAutoFit/>
          </a:bodyPr>
          <a:lstStyle/>
          <a:p>
            <a:pPr algn="just">
              <a:lnSpc>
                <a:spcPct val="120000"/>
              </a:lnSpc>
              <a:spcAft>
                <a:spcPts val="0"/>
              </a:spcAft>
              <a:tabLst>
                <a:tab pos="457200" algn="l"/>
              </a:tabLst>
            </a:pP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Ksa</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-tri-a: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vương</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công</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vũ</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sĩ</a:t>
            </a:r>
            <a:endParaRPr lang="en-U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19" name="Rectangle 18"/>
          <p:cNvSpPr/>
          <p:nvPr/>
        </p:nvSpPr>
        <p:spPr>
          <a:xfrm>
            <a:off x="945079" y="3434906"/>
            <a:ext cx="7079259" cy="1126462"/>
          </a:xfrm>
          <a:prstGeom prst="rect">
            <a:avLst/>
          </a:prstGeom>
        </p:spPr>
        <p:txBody>
          <a:bodyPr wrap="square">
            <a:spAutoFit/>
          </a:bodyPr>
          <a:lstStyle/>
          <a:p>
            <a:pPr algn="just">
              <a:lnSpc>
                <a:spcPct val="120000"/>
              </a:lnSpc>
              <a:spcAft>
                <a:spcPts val="0"/>
              </a:spcAft>
              <a:tabLst>
                <a:tab pos="457200" algn="l"/>
              </a:tabLst>
            </a:pP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Va</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si</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bình</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dân</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nông</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dân</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thợ</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thủ</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công</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thương</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20" name="Rectangle 19"/>
          <p:cNvSpPr/>
          <p:nvPr/>
        </p:nvSpPr>
        <p:spPr>
          <a:xfrm>
            <a:off x="945079" y="4569434"/>
            <a:ext cx="6205545" cy="609398"/>
          </a:xfrm>
          <a:prstGeom prst="rect">
            <a:avLst/>
          </a:prstGeom>
        </p:spPr>
        <p:txBody>
          <a:bodyPr wrap="none">
            <a:spAutoFit/>
          </a:bodyPr>
          <a:lstStyle/>
          <a:p>
            <a:pPr algn="just">
              <a:lnSpc>
                <a:spcPct val="120000"/>
              </a:lnSpc>
              <a:spcAft>
                <a:spcPts val="0"/>
              </a:spcAft>
              <a:tabLst>
                <a:tab pos="457200" algn="l"/>
              </a:tabLst>
            </a:pP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Su-</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đra</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địa</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vị</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thấp</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kém</a:t>
            </a:r>
            <a:endParaRPr lang="en-U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1" name="Picture 17" descr="viet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09453" y="1677888"/>
            <a:ext cx="6096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960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xEl>
                                              <p:pRg st="0" end="0"/>
                                            </p:txEl>
                                          </p:spTgt>
                                        </p:tgtEl>
                                        <p:attrNameLst>
                                          <p:attrName>style.visibility</p:attrName>
                                        </p:attrNameLst>
                                      </p:cBhvr>
                                      <p:to>
                                        <p:strVal val="visible"/>
                                      </p:to>
                                    </p:set>
                                    <p:animEffect transition="in" filter="fade">
                                      <p:cBhvr>
                                        <p:cTn id="20" dur="500"/>
                                        <p:tgtEl>
                                          <p:spTgt spid="1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2899" y="346678"/>
            <a:ext cx="11668125" cy="584775"/>
          </a:xfrm>
          <a:prstGeom prst="rect">
            <a:avLst/>
          </a:prstGeom>
        </p:spPr>
        <p:txBody>
          <a:bodyPr wrap="square">
            <a:spAutoFit/>
          </a:bodyPr>
          <a:lstStyle/>
          <a:p>
            <a:r>
              <a:rPr lang="vi-VN" sz="3200" dirty="0">
                <a:solidFill>
                  <a:srgbClr val="FFFF00"/>
                </a:solidFill>
                <a:latin typeface="Times New Roman" panose="02020603050405020304" pitchFamily="18" charset="0"/>
                <a:cs typeface="Times New Roman" panose="02020603050405020304" pitchFamily="18" charset="0"/>
              </a:rPr>
              <a:t>Chế độ đẳng cấp Ấn Độ cổ đại được phân chia dựa trên cơ sở nào?</a:t>
            </a:r>
            <a:endParaRPr lang="en-US" sz="3200" dirty="0">
              <a:solidFill>
                <a:srgbClr val="FFFF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342899" y="1004589"/>
            <a:ext cx="11510962" cy="1077218"/>
          </a:xfrm>
          <a:prstGeom prst="rect">
            <a:avLst/>
          </a:prstGeom>
        </p:spPr>
        <p:txBody>
          <a:bodyPr wrap="square">
            <a:spAutoFit/>
          </a:bodyPr>
          <a:lstStyle/>
          <a:p>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Chế</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độ</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đẳng</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cấp</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Ấn</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Độ</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cổ</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đại</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phân</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chia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dựa</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trên</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cơ</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sở</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phân</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biệt</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chủng</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tộc</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màu</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da.</a:t>
            </a:r>
            <a:endParaRPr lang="en-US" sz="3200" dirty="0">
              <a:solidFill>
                <a:schemeClr val="bg1"/>
              </a:solidFill>
              <a:latin typeface="Times New Roman" panose="02020603050405020304" pitchFamily="18" charset="0"/>
              <a:cs typeface="Times New Roman" panose="02020603050405020304" pitchFamily="18" charset="0"/>
            </a:endParaRPr>
          </a:p>
        </p:txBody>
      </p:sp>
      <p:sp>
        <p:nvSpPr>
          <p:cNvPr id="6" name="Rectangle 5"/>
          <p:cNvSpPr/>
          <p:nvPr/>
        </p:nvSpPr>
        <p:spPr>
          <a:xfrm>
            <a:off x="342899" y="2447330"/>
            <a:ext cx="11039475" cy="1077218"/>
          </a:xfrm>
          <a:prstGeom prst="rect">
            <a:avLst/>
          </a:prstGeom>
        </p:spPr>
        <p:txBody>
          <a:bodyPr wrap="square">
            <a:spAutoFit/>
          </a:bodyPr>
          <a:lstStyle/>
          <a:p>
            <a:r>
              <a:rPr lang="en-US" sz="32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Em</a:t>
            </a:r>
            <a:r>
              <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nhận</a:t>
            </a:r>
            <a:r>
              <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xét</a:t>
            </a:r>
            <a:r>
              <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gì</a:t>
            </a:r>
            <a:r>
              <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về</a:t>
            </a:r>
            <a:r>
              <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sự</a:t>
            </a:r>
            <a:r>
              <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phân</a:t>
            </a:r>
            <a:r>
              <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chia </a:t>
            </a:r>
            <a:r>
              <a:rPr lang="en-US" sz="32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xã</a:t>
            </a:r>
            <a:r>
              <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hội</a:t>
            </a:r>
            <a:r>
              <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theo</a:t>
            </a:r>
            <a:r>
              <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chế</a:t>
            </a:r>
            <a:r>
              <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độ</a:t>
            </a:r>
            <a:r>
              <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đẳng</a:t>
            </a:r>
            <a:r>
              <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cấp</a:t>
            </a:r>
            <a:r>
              <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Vac-na</a:t>
            </a:r>
            <a:r>
              <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ở </a:t>
            </a:r>
            <a:r>
              <a:rPr lang="en-US" sz="32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Ấn</a:t>
            </a:r>
            <a:r>
              <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Độ</a:t>
            </a:r>
            <a:r>
              <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cổ</a:t>
            </a:r>
            <a:r>
              <a:rPr lang="en-US" sz="32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đại</a:t>
            </a:r>
            <a:endParaRPr lang="en-US" sz="3200" dirty="0">
              <a:solidFill>
                <a:srgbClr val="FFFF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219074" y="3524548"/>
            <a:ext cx="11287126" cy="2554545"/>
          </a:xfrm>
          <a:prstGeom prst="rect">
            <a:avLst/>
          </a:prstGeom>
        </p:spPr>
        <p:txBody>
          <a:bodyPr wrap="square">
            <a:spAutoFit/>
          </a:bodyPr>
          <a:lstStyle/>
          <a:p>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Sự</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phân</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biệt</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chủng</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tộc</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màu</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da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hết</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sức</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hà</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khắc</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rất</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rõ</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xã</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hội</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Ấn</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Độ</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cổ</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đại</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Qua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đó</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thấy</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sự</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bất</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công</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không</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bình</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đẳng</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giữa</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các</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đẳng</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cấp</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nhau</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khác</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đẳng</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cấp</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không</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kết</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hôn</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nhau</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đẳng</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cấp</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dưới</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phải</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tôn</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kính</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phục</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tùng</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ở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đẳng</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cấp</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trên</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8586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0050" y="357188"/>
            <a:ext cx="11658600" cy="6029792"/>
          </a:xfrm>
          <a:prstGeom prst="rect">
            <a:avLst/>
          </a:prstGeom>
        </p:spPr>
        <p:txBody>
          <a:bodyPr wrap="square">
            <a:spAutoFit/>
          </a:bodyPr>
          <a:lstStyle/>
          <a:p>
            <a:pPr>
              <a:lnSpc>
                <a:spcPct val="150000"/>
              </a:lnSpc>
            </a:pPr>
            <a:r>
              <a:rPr lang="en-US" sz="2600" dirty="0" err="1">
                <a:solidFill>
                  <a:schemeClr val="bg1"/>
                </a:solidFill>
                <a:latin typeface="Times New Roman" panose="02020603050405020304" pitchFamily="18" charset="0"/>
                <a:ea typeface="Calibri" panose="020F0502020204030204" pitchFamily="34" charset="0"/>
              </a:rPr>
              <a:t>Người</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Đra</a:t>
            </a:r>
            <a:r>
              <a:rPr lang="en-US" sz="2600" dirty="0">
                <a:solidFill>
                  <a:schemeClr val="bg1"/>
                </a:solidFill>
                <a:latin typeface="Times New Roman" panose="02020603050405020304" pitchFamily="18" charset="0"/>
                <a:ea typeface="Calibri" panose="020F0502020204030204" pitchFamily="34" charset="0"/>
              </a:rPr>
              <a:t>-vi-</a:t>
            </a:r>
            <a:r>
              <a:rPr lang="en-US" sz="2600" dirty="0" err="1">
                <a:solidFill>
                  <a:schemeClr val="bg1"/>
                </a:solidFill>
                <a:latin typeface="Times New Roman" panose="02020603050405020304" pitchFamily="18" charset="0"/>
                <a:ea typeface="Calibri" panose="020F0502020204030204" pitchFamily="34" charset="0"/>
              </a:rPr>
              <a:t>đa</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được</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biết</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đến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là</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chủ</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nhân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của</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nền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văn</a:t>
            </a:r>
            <a:r>
              <a:rPr lang="en-US" sz="2600" dirty="0">
                <a:solidFill>
                  <a:schemeClr val="bg1"/>
                </a:solidFill>
                <a:latin typeface="Times New Roman" panose="02020603050405020304" pitchFamily="18" charset="0"/>
                <a:ea typeface="Calibri" panose="020F0502020204030204" pitchFamily="34" charset="0"/>
              </a:rPr>
              <a:t> minh </a:t>
            </a:r>
            <a:r>
              <a:rPr lang="en-US" sz="2600" dirty="0" err="1">
                <a:solidFill>
                  <a:schemeClr val="bg1"/>
                </a:solidFill>
                <a:latin typeface="Times New Roman" panose="02020603050405020304" pitchFamily="18" charset="0"/>
                <a:ea typeface="Calibri" panose="020F0502020204030204" pitchFamily="34" charset="0"/>
              </a:rPr>
              <a:t>ven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bờ</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sông</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Ấn</a:t>
            </a:r>
            <a:r>
              <a:rPr lang="en-US" sz="2600" dirty="0">
                <a:solidFill>
                  <a:schemeClr val="bg1"/>
                </a:solidFill>
                <a:latin typeface="Times New Roman" panose="02020603050405020304" pitchFamily="18" charset="0"/>
                <a:ea typeface="Calibri" panose="020F0502020204030204" pitchFamily="34" charset="0"/>
              </a:rPr>
              <a:t> - </a:t>
            </a:r>
            <a:r>
              <a:rPr lang="en-US" sz="2600" dirty="0" err="1">
                <a:solidFill>
                  <a:schemeClr val="bg1"/>
                </a:solidFill>
                <a:latin typeface="Times New Roman" panose="02020603050405020304" pitchFamily="18" charset="0"/>
                <a:ea typeface="Calibri" panose="020F0502020204030204" pitchFamily="34" charset="0"/>
              </a:rPr>
              <a:t>nền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văn</a:t>
            </a:r>
            <a:r>
              <a:rPr lang="en-US" sz="2600" dirty="0">
                <a:solidFill>
                  <a:schemeClr val="bg1"/>
                </a:solidFill>
                <a:latin typeface="Times New Roman" panose="02020603050405020304" pitchFamily="18" charset="0"/>
                <a:ea typeface="Calibri" panose="020F0502020204030204" pitchFamily="34" charset="0"/>
              </a:rPr>
              <a:t> minh </a:t>
            </a:r>
            <a:r>
              <a:rPr lang="en-US" sz="2600" dirty="0" err="1">
                <a:solidFill>
                  <a:schemeClr val="bg1"/>
                </a:solidFill>
                <a:latin typeface="Times New Roman" panose="02020603050405020304" pitchFamily="18" charset="0"/>
                <a:ea typeface="Calibri" panose="020F0502020204030204" pitchFamily="34" charset="0"/>
              </a:rPr>
              <a:t>cổ</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xưa</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nhất</a:t>
            </a:r>
            <a:r>
              <a:rPr lang="en-US" sz="2600" dirty="0">
                <a:solidFill>
                  <a:schemeClr val="bg1"/>
                </a:solidFill>
                <a:latin typeface="Times New Roman" panose="02020603050405020304" pitchFamily="18" charset="0"/>
                <a:ea typeface="Calibri" panose="020F0502020204030204" pitchFamily="34" charset="0"/>
              </a:rPr>
              <a:t> ở </a:t>
            </a:r>
            <a:r>
              <a:rPr lang="en-US" sz="2600" dirty="0" err="1">
                <a:solidFill>
                  <a:schemeClr val="bg1"/>
                </a:solidFill>
                <a:latin typeface="Times New Roman" panose="02020603050405020304" pitchFamily="18" charset="0"/>
                <a:ea typeface="Calibri" panose="020F0502020204030204" pitchFamily="34" charset="0"/>
              </a:rPr>
              <a:t>Ấn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Độ</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Ngày</a:t>
            </a:r>
            <a:r>
              <a:rPr lang="en-US" sz="2600" dirty="0">
                <a:solidFill>
                  <a:schemeClr val="bg1"/>
                </a:solidFill>
                <a:latin typeface="Times New Roman" panose="02020603050405020304" pitchFamily="18" charset="0"/>
                <a:ea typeface="Calibri" panose="020F0502020204030204" pitchFamily="34" charset="0"/>
              </a:rPr>
              <a:t> nay, </a:t>
            </a:r>
            <a:r>
              <a:rPr lang="en-US" sz="2600" dirty="0" err="1">
                <a:solidFill>
                  <a:schemeClr val="bg1"/>
                </a:solidFill>
                <a:latin typeface="Times New Roman" panose="02020603050405020304" pitchFamily="18" charset="0"/>
                <a:ea typeface="Calibri" panose="020F0502020204030204" pitchFamily="34" charset="0"/>
              </a:rPr>
              <a:t>họ</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là</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những</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tộc</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người</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thiểu</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số</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cư</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trú</a:t>
            </a:r>
            <a:r>
              <a:rPr lang="en-US" sz="2600" dirty="0">
                <a:solidFill>
                  <a:schemeClr val="bg1"/>
                </a:solidFill>
                <a:latin typeface="Times New Roman" panose="02020603050405020304" pitchFamily="18" charset="0"/>
                <a:ea typeface="Calibri" panose="020F0502020204030204" pitchFamily="34" charset="0"/>
              </a:rPr>
              <a:t> ở </a:t>
            </a:r>
            <a:r>
              <a:rPr lang="en-US" sz="2600" dirty="0" err="1">
                <a:solidFill>
                  <a:schemeClr val="bg1"/>
                </a:solidFill>
                <a:latin typeface="Times New Roman" panose="02020603050405020304" pitchFamily="18" charset="0"/>
                <a:ea typeface="Calibri" panose="020F0502020204030204" pitchFamily="34" charset="0"/>
              </a:rPr>
              <a:t>miền</a:t>
            </a:r>
            <a:r>
              <a:rPr lang="en-US" sz="2600" dirty="0">
                <a:solidFill>
                  <a:schemeClr val="bg1"/>
                </a:solidFill>
                <a:latin typeface="Times New Roman" panose="02020603050405020304" pitchFamily="18" charset="0"/>
                <a:ea typeface="Calibri" panose="020F0502020204030204" pitchFamily="34" charset="0"/>
              </a:rPr>
              <a:t> Nam </a:t>
            </a:r>
            <a:r>
              <a:rPr lang="en-US" sz="2600" dirty="0" err="1">
                <a:solidFill>
                  <a:schemeClr val="bg1"/>
                </a:solidFill>
                <a:latin typeface="Times New Roman" panose="02020603050405020304" pitchFamily="18" charset="0"/>
                <a:ea typeface="Calibri" panose="020F0502020204030204" pitchFamily="34" charset="0"/>
              </a:rPr>
              <a:t>bán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đảo</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Ấn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Độ</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Sự</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xâm</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nhập</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của</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người</a:t>
            </a:r>
            <a:r>
              <a:rPr lang="en-US" sz="2600" dirty="0">
                <a:solidFill>
                  <a:schemeClr val="bg1"/>
                </a:solidFill>
                <a:latin typeface="Times New Roman" panose="02020603050405020304" pitchFamily="18" charset="0"/>
                <a:ea typeface="Calibri" panose="020F0502020204030204" pitchFamily="34" charset="0"/>
              </a:rPr>
              <a:t> A-</a:t>
            </a:r>
            <a:r>
              <a:rPr lang="en-US" sz="2600" dirty="0" err="1">
                <a:solidFill>
                  <a:schemeClr val="bg1"/>
                </a:solidFill>
                <a:latin typeface="Times New Roman" panose="02020603050405020304" pitchFamily="18" charset="0"/>
                <a:ea typeface="Calibri" panose="020F0502020204030204" pitchFamily="34" charset="0"/>
              </a:rPr>
              <a:t>ri</a:t>
            </a:r>
            <a:r>
              <a:rPr lang="en-US" sz="2600" dirty="0">
                <a:solidFill>
                  <a:schemeClr val="bg1"/>
                </a:solidFill>
                <a:latin typeface="Times New Roman" panose="02020603050405020304" pitchFamily="18" charset="0"/>
                <a:ea typeface="Calibri" panose="020F0502020204030204" pitchFamily="34" charset="0"/>
              </a:rPr>
              <a:t>-a </a:t>
            </a:r>
            <a:r>
              <a:rPr lang="en-US" sz="2600" dirty="0" err="1">
                <a:solidFill>
                  <a:schemeClr val="bg1"/>
                </a:solidFill>
                <a:latin typeface="Times New Roman" panose="02020603050405020304" pitchFamily="18" charset="0"/>
                <a:ea typeface="Calibri" panose="020F0502020204030204" pitchFamily="34" charset="0"/>
              </a:rPr>
              <a:t>vào</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miền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Bắc</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Ấn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mở</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ra</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thời</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kì</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chuyển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biến</a:t>
            </a:r>
            <a:r>
              <a:rPr lang="en-US" sz="2600" dirty="0">
                <a:solidFill>
                  <a:schemeClr val="bg1"/>
                </a:solidFill>
                <a:latin typeface="Times New Roman" panose="02020603050405020304" pitchFamily="18" charset="0"/>
                <a:ea typeface="Calibri" panose="020F0502020204030204" pitchFamily="34" charset="0"/>
              </a:rPr>
              <a:t> sang </a:t>
            </a:r>
            <a:r>
              <a:rPr lang="en-US" sz="2600" dirty="0" err="1">
                <a:solidFill>
                  <a:schemeClr val="bg1"/>
                </a:solidFill>
                <a:latin typeface="Times New Roman" panose="02020603050405020304" pitchFamily="18" charset="0"/>
                <a:ea typeface="Calibri" panose="020F0502020204030204" pitchFamily="34" charset="0"/>
              </a:rPr>
              <a:t>xã</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hội</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có</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giai</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cấp</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và</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nhà</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nước</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Người</a:t>
            </a:r>
            <a:r>
              <a:rPr lang="en-US" sz="2600" dirty="0">
                <a:solidFill>
                  <a:schemeClr val="bg1"/>
                </a:solidFill>
                <a:latin typeface="Times New Roman" panose="02020603050405020304" pitchFamily="18" charset="0"/>
                <a:ea typeface="Calibri" panose="020F0502020204030204" pitchFamily="34" charset="0"/>
              </a:rPr>
              <a:t> A-</a:t>
            </a:r>
            <a:r>
              <a:rPr lang="en-US" sz="2600" dirty="0" err="1">
                <a:solidFill>
                  <a:schemeClr val="bg1"/>
                </a:solidFill>
                <a:latin typeface="Times New Roman" panose="02020603050405020304" pitchFamily="18" charset="0"/>
                <a:ea typeface="Calibri" panose="020F0502020204030204" pitchFamily="34" charset="0"/>
              </a:rPr>
              <a:t>ri</a:t>
            </a:r>
            <a:r>
              <a:rPr lang="en-US" sz="2600" dirty="0">
                <a:solidFill>
                  <a:schemeClr val="bg1"/>
                </a:solidFill>
                <a:latin typeface="Times New Roman" panose="02020603050405020304" pitchFamily="18" charset="0"/>
                <a:ea typeface="Calibri" panose="020F0502020204030204" pitchFamily="34" charset="0"/>
              </a:rPr>
              <a:t>-a </a:t>
            </a:r>
            <a:r>
              <a:rPr lang="en-US" sz="2600" dirty="0" err="1">
                <a:solidFill>
                  <a:schemeClr val="bg1"/>
                </a:solidFill>
                <a:latin typeface="Times New Roman" panose="02020603050405020304" pitchFamily="18" charset="0"/>
                <a:ea typeface="Calibri" panose="020F0502020204030204" pitchFamily="34" charset="0"/>
              </a:rPr>
              <a:t>đã</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tạo</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ra</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chế</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độ</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đẳng</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cấp</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Vác-na</a:t>
            </a:r>
            <a:r>
              <a:rPr lang="en-US" sz="2600" dirty="0">
                <a:solidFill>
                  <a:schemeClr val="bg1"/>
                </a:solidFill>
                <a:latin typeface="Times New Roman" panose="02020603050405020304" pitchFamily="18" charset="0"/>
                <a:ea typeface="Calibri" panose="020F0502020204030204" pitchFamily="34" charset="0"/>
              </a:rPr>
              <a:t>, chia </a:t>
            </a:r>
            <a:r>
              <a:rPr lang="en-US" sz="2600" dirty="0" err="1">
                <a:solidFill>
                  <a:schemeClr val="bg1"/>
                </a:solidFill>
                <a:latin typeface="Times New Roman" panose="02020603050405020304" pitchFamily="18" charset="0"/>
                <a:ea typeface="Calibri" panose="020F0502020204030204" pitchFamily="34" charset="0"/>
              </a:rPr>
              <a:t>xã</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hội</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Ấn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Độ</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thành</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bốn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đẳng</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cấp</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dựa</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trên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sự</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khác</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biệt</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vế</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tộc</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người</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và</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màu</a:t>
            </a:r>
            <a:r>
              <a:rPr lang="en-US" sz="2600" dirty="0">
                <a:solidFill>
                  <a:schemeClr val="bg1"/>
                </a:solidFill>
                <a:latin typeface="Times New Roman" panose="02020603050405020304" pitchFamily="18" charset="0"/>
                <a:ea typeface="Calibri" panose="020F0502020204030204" pitchFamily="34" charset="0"/>
              </a:rPr>
              <a:t> da, </a:t>
            </a:r>
            <a:r>
              <a:rPr lang="en-US" sz="2600" dirty="0" err="1">
                <a:solidFill>
                  <a:schemeClr val="bg1"/>
                </a:solidFill>
                <a:latin typeface="Times New Roman" panose="02020603050405020304" pitchFamily="18" charset="0"/>
                <a:ea typeface="Calibri" panose="020F0502020204030204" pitchFamily="34" charset="0"/>
              </a:rPr>
              <a:t>mỗi</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đẳng</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cấp</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có</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bổn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phận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nghĩa</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vụ</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khác</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nhau</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Kết</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hợp</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với</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phần</a:t>
            </a:r>
            <a:r>
              <a:rPr lang="en-US" sz="2600" dirty="0">
                <a:solidFill>
                  <a:schemeClr val="bg1"/>
                </a:solidFill>
                <a:latin typeface="Times New Roman" panose="02020603050405020304" pitchFamily="18" charset="0"/>
                <a:ea typeface="Calibri" panose="020F0502020204030204" pitchFamily="34" charset="0"/>
              </a:rPr>
              <a:t> </a:t>
            </a:r>
            <a:r>
              <a:rPr lang="en-US" sz="2600" i="1" dirty="0" err="1">
                <a:solidFill>
                  <a:schemeClr val="bg1"/>
                </a:solidFill>
                <a:latin typeface="Times New Roman" panose="02020603050405020304" pitchFamily="18" charset="0"/>
                <a:ea typeface="Calibri" panose="020F0502020204030204" pitchFamily="34" charset="0"/>
              </a:rPr>
              <a:t>kết</a:t>
            </a:r>
            <a:r>
              <a:rPr lang="en-US" sz="2600" i="1" dirty="0">
                <a:solidFill>
                  <a:schemeClr val="bg1"/>
                </a:solidFill>
                <a:latin typeface="Times New Roman" panose="02020603050405020304" pitchFamily="18" charset="0"/>
                <a:ea typeface="Calibri" panose="020F0502020204030204" pitchFamily="34" charset="0"/>
              </a:rPr>
              <a:t> </a:t>
            </a:r>
            <a:r>
              <a:rPr lang="en-US" sz="2600" i="1" dirty="0" err="1">
                <a:solidFill>
                  <a:schemeClr val="bg1"/>
                </a:solidFill>
                <a:latin typeface="Times New Roman" panose="02020603050405020304" pitchFamily="18" charset="0"/>
                <a:ea typeface="Calibri" panose="020F0502020204030204" pitchFamily="34" charset="0"/>
              </a:rPr>
              <a:t>nối</a:t>
            </a:r>
            <a:r>
              <a:rPr lang="en-US" sz="2600" i="1" dirty="0">
                <a:solidFill>
                  <a:schemeClr val="bg1"/>
                </a:solidFill>
                <a:latin typeface="Times New Roman" panose="02020603050405020304" pitchFamily="18" charset="0"/>
                <a:ea typeface="Calibri" panose="020F0502020204030204" pitchFamily="34" charset="0"/>
              </a:rPr>
              <a:t> </a:t>
            </a:r>
            <a:r>
              <a:rPr lang="en-US" sz="2600" i="1" dirty="0" err="1">
                <a:solidFill>
                  <a:schemeClr val="bg1"/>
                </a:solidFill>
                <a:latin typeface="Times New Roman" panose="02020603050405020304" pitchFamily="18" charset="0"/>
                <a:ea typeface="Calibri" panose="020F0502020204030204" pitchFamily="34" charset="0"/>
              </a:rPr>
              <a:t>văn</a:t>
            </a:r>
            <a:r>
              <a:rPr lang="en-US" sz="2600" i="1" dirty="0">
                <a:solidFill>
                  <a:schemeClr val="bg1"/>
                </a:solidFill>
                <a:latin typeface="Times New Roman" panose="02020603050405020304" pitchFamily="18" charset="0"/>
                <a:ea typeface="Calibri" panose="020F0502020204030204" pitchFamily="34" charset="0"/>
              </a:rPr>
              <a:t> </a:t>
            </a:r>
            <a:r>
              <a:rPr lang="en-US" sz="2600" i="1" dirty="0" err="1">
                <a:solidFill>
                  <a:schemeClr val="bg1"/>
                </a:solidFill>
                <a:latin typeface="Times New Roman" panose="02020603050405020304" pitchFamily="18" charset="0"/>
                <a:ea typeface="Calibri" panose="020F0502020204030204" pitchFamily="34" charset="0"/>
              </a:rPr>
              <a:t>hóa</a:t>
            </a:r>
            <a:r>
              <a:rPr lang="en-US" sz="2600" i="1"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để</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mở</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rộng</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về</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sự</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bất</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công</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bất</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bình</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đẳng</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giữa</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các</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tầng</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lớp</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trong</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xã</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hội</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Ấn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Độ</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cổ</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đại</a:t>
            </a:r>
            <a:r>
              <a:rPr lang="en-US" sz="2600" dirty="0">
                <a:solidFill>
                  <a:schemeClr val="bg1"/>
                </a:solidFill>
                <a:latin typeface="Times New Roman" panose="02020603050405020304" pitchFamily="18" charset="0"/>
                <a:ea typeface="Calibri" panose="020F0502020204030204" pitchFamily="34" charset="0"/>
              </a:rPr>
              <a:t>. Ở </a:t>
            </a:r>
            <a:r>
              <a:rPr lang="en-US" sz="2600" dirty="0" err="1">
                <a:solidFill>
                  <a:schemeClr val="bg1"/>
                </a:solidFill>
                <a:latin typeface="Times New Roman" panose="02020603050405020304" pitchFamily="18" charset="0"/>
                <a:ea typeface="Calibri" panose="020F0502020204030204" pitchFamily="34" charset="0"/>
              </a:rPr>
              <a:t>đẳng</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cấp</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thứ</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tư</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thì</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tầng</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lớp</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thấp</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kém</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nhất</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là</a:t>
            </a:r>
            <a:r>
              <a:rPr lang="en-US" sz="2600" dirty="0">
                <a:solidFill>
                  <a:schemeClr val="bg1"/>
                </a:solidFill>
                <a:latin typeface="Times New Roman" panose="02020603050405020304" pitchFamily="18" charset="0"/>
                <a:ea typeface="Calibri" panose="020F0502020204030204" pitchFamily="34" charset="0"/>
              </a:rPr>
              <a:t> Pa-</a:t>
            </a:r>
            <a:r>
              <a:rPr lang="en-US" sz="2600" dirty="0" err="1">
                <a:solidFill>
                  <a:schemeClr val="bg1"/>
                </a:solidFill>
                <a:latin typeface="Times New Roman" panose="02020603050405020304" pitchFamily="18" charset="0"/>
                <a:ea typeface="Calibri" panose="020F0502020204030204" pitchFamily="34" charset="0"/>
              </a:rPr>
              <a:t>ri</a:t>
            </a:r>
            <a:r>
              <a:rPr lang="en-US" sz="2600" dirty="0">
                <a:solidFill>
                  <a:schemeClr val="bg1"/>
                </a:solidFill>
                <a:latin typeface="Times New Roman" panose="02020603050405020304" pitchFamily="18" charset="0"/>
                <a:ea typeface="Calibri" panose="020F0502020204030204" pitchFamily="34" charset="0"/>
              </a:rPr>
              <a:t>-a (</a:t>
            </a:r>
            <a:r>
              <a:rPr lang="en-US" sz="2600" dirty="0" err="1">
                <a:solidFill>
                  <a:schemeClr val="bg1"/>
                </a:solidFill>
                <a:latin typeface="Times New Roman" panose="02020603050405020304" pitchFamily="18" charset="0"/>
                <a:ea typeface="Calibri" panose="020F0502020204030204" pitchFamily="34" charset="0"/>
              </a:rPr>
              <a:t>sự</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không</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thừa</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nhận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và</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năm</a:t>
            </a:r>
            <a:r>
              <a:rPr lang="en-US" sz="2600" dirty="0">
                <a:solidFill>
                  <a:schemeClr val="bg1"/>
                </a:solidFill>
                <a:latin typeface="Times New Roman" panose="02020603050405020304" pitchFamily="18" charset="0"/>
                <a:ea typeface="Calibri" panose="020F0502020204030204" pitchFamily="34" charset="0"/>
              </a:rPr>
              <a:t> 1922, </a:t>
            </a:r>
            <a:r>
              <a:rPr lang="en-US" sz="2600" dirty="0" err="1">
                <a:solidFill>
                  <a:schemeClr val="bg1"/>
                </a:solidFill>
                <a:latin typeface="Times New Roman" panose="02020603050405020304" pitchFamily="18" charset="0"/>
                <a:ea typeface="Calibri" panose="020F0502020204030204" pitchFamily="34" charset="0"/>
              </a:rPr>
              <a:t>Nguyễn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Ái</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Quốc</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đã</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dùng</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từ</a:t>
            </a:r>
            <a:r>
              <a:rPr lang="en-US" sz="2600" dirty="0">
                <a:solidFill>
                  <a:schemeClr val="bg1"/>
                </a:solidFill>
                <a:latin typeface="Times New Roman" panose="02020603050405020304" pitchFamily="18" charset="0"/>
                <a:ea typeface="Calibri" panose="020F0502020204030204" pitchFamily="34" charset="0"/>
              </a:rPr>
              <a:t> “Pariah” </a:t>
            </a:r>
            <a:r>
              <a:rPr lang="en-US" sz="2600" dirty="0" err="1">
                <a:solidFill>
                  <a:schemeClr val="bg1"/>
                </a:solidFill>
                <a:latin typeface="Times New Roman" panose="02020603050405020304" pitchFamily="18" charset="0"/>
                <a:ea typeface="Calibri" panose="020F0502020204030204" pitchFamily="34" charset="0"/>
              </a:rPr>
              <a:t>để</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đặt</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tên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cho</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tờ</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báo</a:t>
            </a:r>
            <a:r>
              <a:rPr lang="en-US" sz="2600" dirty="0">
                <a:solidFill>
                  <a:schemeClr val="bg1"/>
                </a:solidFill>
                <a:latin typeface="Times New Roman" panose="02020603050405020304" pitchFamily="18" charset="0"/>
                <a:ea typeface="Calibri" panose="020F0502020204030204" pitchFamily="34" charset="0"/>
              </a:rPr>
              <a:t> Le </a:t>
            </a:r>
            <a:r>
              <a:rPr lang="en-US" sz="2600" dirty="0" err="1">
                <a:solidFill>
                  <a:schemeClr val="bg1"/>
                </a:solidFill>
                <a:latin typeface="Times New Roman" panose="02020603050405020304" pitchFamily="18" charset="0"/>
                <a:ea typeface="Calibri" panose="020F0502020204030204" pitchFamily="34" charset="0"/>
              </a:rPr>
              <a:t>Paria</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Người</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cùng</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khổ</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nói</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về</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đời</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sống</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của</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các</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dân</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tộc</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bị</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áp</a:t>
            </a:r>
            <a:r>
              <a:rPr lang="en-US" sz="2600" dirty="0">
                <a:solidFill>
                  <a:schemeClr val="bg1"/>
                </a:solidFill>
                <a:latin typeface="Times New Roman" panose="02020603050405020304" pitchFamily="18" charset="0"/>
                <a:ea typeface="Calibri" panose="020F0502020204030204" pitchFamily="34" charset="0"/>
              </a:rPr>
              <a:t> </a:t>
            </a:r>
            <a:r>
              <a:rPr lang="en-US" sz="2600" dirty="0" err="1">
                <a:solidFill>
                  <a:schemeClr val="bg1"/>
                </a:solidFill>
                <a:latin typeface="Times New Roman" panose="02020603050405020304" pitchFamily="18" charset="0"/>
                <a:ea typeface="Calibri" panose="020F0502020204030204" pitchFamily="34" charset="0"/>
              </a:rPr>
              <a:t>bức</a:t>
            </a:r>
            <a:r>
              <a:rPr lang="en-US" sz="2600" dirty="0">
                <a:solidFill>
                  <a:schemeClr val="bg1"/>
                </a:solidFill>
                <a:latin typeface="Times New Roman" panose="02020603050405020304" pitchFamily="18" charset="0"/>
                <a:ea typeface="Calibri" panose="020F0502020204030204" pitchFamily="34" charset="0"/>
              </a:rPr>
              <a:t>. </a:t>
            </a:r>
            <a:endParaRPr lang="en-US" sz="2600" dirty="0">
              <a:solidFill>
                <a:schemeClr val="bg1"/>
              </a:solidFill>
            </a:endParaRPr>
          </a:p>
        </p:txBody>
      </p:sp>
    </p:spTree>
    <p:extLst>
      <p:ext uri="{BB962C8B-B14F-4D97-AF65-F5344CB8AC3E}">
        <p14:creationId xmlns:p14="http://schemas.microsoft.com/office/powerpoint/2010/main" val="39452847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318912" y="322674"/>
            <a:ext cx="5873088" cy="3342453"/>
          </a:xfrm>
          <a:prstGeom prst="rect">
            <a:avLst/>
          </a:prstGeom>
          <a:solidFill>
            <a:schemeClr val="accent4">
              <a:lumMod val="20000"/>
              <a:lumOff val="80000"/>
            </a:schemeClr>
          </a:solidFill>
          <a:ln>
            <a:solidFill>
              <a:srgbClr val="002060"/>
            </a:solidFill>
          </a:ln>
        </p:spPr>
        <p:txBody>
          <a:bodyPr wrap="square">
            <a:spAutoFit/>
          </a:bodyPr>
          <a:lstStyle/>
          <a:p>
            <a:pPr algn="just">
              <a:lnSpc>
                <a:spcPct val="120000"/>
              </a:lnSpc>
            </a:pPr>
            <a:r>
              <a:rPr lang="en-US" sz="2200" b="1" dirty="0" err="1">
                <a:solidFill>
                  <a:srgbClr val="C00000"/>
                </a:solidFill>
                <a:latin typeface="Times New Roman" panose="02020603050405020304" pitchFamily="18" charset="0"/>
                <a:cs typeface="Times New Roman" panose="02020603050405020304" pitchFamily="18" charset="0"/>
              </a:rPr>
              <a:t>Tư</a:t>
            </a:r>
            <a:r>
              <a:rPr lang="en-US" sz="2200" b="1" dirty="0">
                <a:solidFill>
                  <a:srgbClr val="C00000"/>
                </a:solidFill>
                <a:latin typeface="Times New Roman" panose="02020603050405020304" pitchFamily="18" charset="0"/>
                <a:cs typeface="Times New Roman" panose="02020603050405020304" pitchFamily="18" charset="0"/>
              </a:rPr>
              <a:t> </a:t>
            </a:r>
            <a:r>
              <a:rPr lang="en-US" sz="2200" b="1" dirty="0" err="1">
                <a:solidFill>
                  <a:srgbClr val="C00000"/>
                </a:solidFill>
                <a:latin typeface="Times New Roman" panose="02020603050405020304" pitchFamily="18" charset="0"/>
                <a:cs typeface="Times New Roman" panose="02020603050405020304" pitchFamily="18" charset="0"/>
              </a:rPr>
              <a:t>liệu</a:t>
            </a:r>
            <a:r>
              <a:rPr lang="en-US" sz="2200" b="1" dirty="0">
                <a:solidFill>
                  <a:srgbClr val="C00000"/>
                </a:solidFill>
                <a:latin typeface="Times New Roman" panose="02020603050405020304" pitchFamily="18" charset="0"/>
                <a:cs typeface="Times New Roman" panose="02020603050405020304" pitchFamily="18" charset="0"/>
              </a:rPr>
              <a:t> 1:</a:t>
            </a:r>
          </a:p>
          <a:p>
            <a:pPr algn="just">
              <a:lnSpc>
                <a:spcPct val="120000"/>
              </a:lnSpc>
            </a:pPr>
            <a:r>
              <a:rPr lang="en-US" sz="2200" b="1" dirty="0">
                <a:solidFill>
                  <a:srgbClr val="404040"/>
                </a:solidFill>
                <a:latin typeface="Times New Roman" panose="02020603050405020304" pitchFamily="18" charset="0"/>
                <a:cs typeface="Times New Roman" panose="02020603050405020304" pitchFamily="18" charset="0"/>
              </a:rPr>
              <a:t>“</a:t>
            </a:r>
            <a:r>
              <a:rPr lang="vi-VN" sz="2200" b="1" dirty="0">
                <a:solidFill>
                  <a:srgbClr val="404040"/>
                </a:solidFill>
                <a:latin typeface="Times New Roman" panose="02020603050405020304" pitchFamily="18" charset="0"/>
                <a:cs typeface="Times New Roman" panose="02020603050405020304" pitchFamily="18" charset="0"/>
              </a:rPr>
              <a:t>Thần Brahma là đấng tối cao sáng tạo ra vũ trụ và muôn loài. Người đã dùng miệng lưỡi của mình tạo ra ”Brahman”, dùng tay và vai tạo ra ”Kcatrya” dùng đầu gối tạo ra ”Vaicya”, dùng bàn chân tạo ra ”Cudra”. . . đẳng cấp cao thấp đều do Thần quyết định?</a:t>
            </a:r>
            <a:r>
              <a:rPr lang="en-US" sz="2200" b="1" dirty="0">
                <a:solidFill>
                  <a:srgbClr val="404040"/>
                </a:solidFill>
                <a:latin typeface="Times New Roman" panose="02020603050405020304" pitchFamily="18" charset="0"/>
                <a:cs typeface="Times New Roman" panose="02020603050405020304" pitchFamily="18" charset="0"/>
              </a:rPr>
              <a:t>”</a:t>
            </a:r>
          </a:p>
          <a:p>
            <a:pPr algn="just">
              <a:lnSpc>
                <a:spcPct val="120000"/>
              </a:lnSpc>
            </a:pPr>
            <a:r>
              <a:rPr lang="en-US" sz="2200" i="1" dirty="0" smtClean="0">
                <a:solidFill>
                  <a:srgbClr val="404040"/>
                </a:solidFill>
                <a:latin typeface="Times New Roman" panose="02020603050405020304" pitchFamily="18" charset="0"/>
                <a:cs typeface="Times New Roman" panose="02020603050405020304" pitchFamily="18" charset="0"/>
              </a:rPr>
              <a:t>                                          (</a:t>
            </a:r>
            <a:r>
              <a:rPr lang="en-US" sz="2200" i="1" dirty="0" err="1">
                <a:solidFill>
                  <a:srgbClr val="404040"/>
                </a:solidFill>
                <a:latin typeface="Times New Roman" panose="02020603050405020304" pitchFamily="18" charset="0"/>
                <a:cs typeface="Times New Roman" panose="02020603050405020304" pitchFamily="18" charset="0"/>
              </a:rPr>
              <a:t>Trích</a:t>
            </a:r>
            <a:r>
              <a:rPr lang="en-US" sz="2200" i="1" dirty="0">
                <a:solidFill>
                  <a:srgbClr val="404040"/>
                </a:solidFill>
                <a:latin typeface="Times New Roman" panose="02020603050405020304" pitchFamily="18" charset="0"/>
                <a:cs typeface="Times New Roman" panose="02020603050405020304" pitchFamily="18" charset="0"/>
              </a:rPr>
              <a:t> </a:t>
            </a:r>
            <a:r>
              <a:rPr lang="en-US" sz="2200" i="1" dirty="0" err="1">
                <a:solidFill>
                  <a:srgbClr val="404040"/>
                </a:solidFill>
                <a:latin typeface="Times New Roman" panose="02020603050405020304" pitchFamily="18" charset="0"/>
                <a:cs typeface="Times New Roman" panose="02020603050405020304" pitchFamily="18" charset="0"/>
              </a:rPr>
              <a:t>luật</a:t>
            </a:r>
            <a:r>
              <a:rPr lang="en-US" sz="2200" i="1" dirty="0">
                <a:solidFill>
                  <a:srgbClr val="404040"/>
                </a:solidFill>
                <a:latin typeface="Times New Roman" panose="02020603050405020304" pitchFamily="18" charset="0"/>
                <a:cs typeface="Times New Roman" panose="02020603050405020304" pitchFamily="18" charset="0"/>
              </a:rPr>
              <a:t> Manu)</a:t>
            </a:r>
            <a:endParaRPr lang="en-US" sz="2200" i="1" dirty="0">
              <a:latin typeface="Times New Roman" panose="02020603050405020304" pitchFamily="18" charset="0"/>
              <a:cs typeface="Times New Roman" panose="02020603050405020304" pitchFamily="18" charset="0"/>
            </a:endParaRPr>
          </a:p>
        </p:txBody>
      </p:sp>
      <p:sp>
        <p:nvSpPr>
          <p:cNvPr id="7" name="Rectangle 6"/>
          <p:cNvSpPr/>
          <p:nvPr/>
        </p:nvSpPr>
        <p:spPr>
          <a:xfrm>
            <a:off x="6318912" y="3968901"/>
            <a:ext cx="5873088" cy="2751522"/>
          </a:xfrm>
          <a:prstGeom prst="rect">
            <a:avLst/>
          </a:prstGeom>
          <a:solidFill>
            <a:srgbClr val="99FFCC"/>
          </a:solidFill>
          <a:ln>
            <a:solidFill>
              <a:srgbClr val="002060"/>
            </a:solidFill>
          </a:ln>
        </p:spPr>
        <p:txBody>
          <a:bodyPr wrap="square">
            <a:spAutoFit/>
          </a:bodyPr>
          <a:lstStyle/>
          <a:p>
            <a:pPr algn="just">
              <a:lnSpc>
                <a:spcPct val="120000"/>
              </a:lnSpc>
            </a:pPr>
            <a:r>
              <a:rPr lang="en-US" sz="2400" b="1" dirty="0" err="1">
                <a:solidFill>
                  <a:srgbClr val="C00000"/>
                </a:solidFill>
                <a:latin typeface="Times New Roman" panose="02020603050405020304" pitchFamily="18" charset="0"/>
                <a:cs typeface="Times New Roman" panose="02020603050405020304" pitchFamily="18" charset="0"/>
              </a:rPr>
              <a:t>Tư</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liệu</a:t>
            </a:r>
            <a:r>
              <a:rPr lang="en-US" sz="2400" b="1" dirty="0">
                <a:solidFill>
                  <a:srgbClr val="C00000"/>
                </a:solidFill>
                <a:latin typeface="Times New Roman" panose="02020603050405020304" pitchFamily="18" charset="0"/>
                <a:cs typeface="Times New Roman" panose="02020603050405020304" pitchFamily="18" charset="0"/>
              </a:rPr>
              <a:t> 2:</a:t>
            </a:r>
          </a:p>
          <a:p>
            <a:pPr algn="just">
              <a:lnSpc>
                <a:spcPct val="120000"/>
              </a:lnSpc>
            </a:pPr>
            <a:r>
              <a:rPr lang="en-US" sz="2400" b="1" dirty="0" smtClean="0">
                <a:solidFill>
                  <a:srgbClr val="404040"/>
                </a:solidFill>
                <a:latin typeface="Times New Roman" panose="02020603050405020304" pitchFamily="18" charset="0"/>
                <a:cs typeface="Times New Roman" panose="02020603050405020304" pitchFamily="18" charset="0"/>
              </a:rPr>
              <a:t>“</a:t>
            </a:r>
            <a:r>
              <a:rPr lang="en-US" sz="2400" b="1" dirty="0" err="1" smtClean="0">
                <a:solidFill>
                  <a:srgbClr val="404040"/>
                </a:solidFill>
                <a:latin typeface="Times New Roman" panose="02020603050405020304" pitchFamily="18" charset="0"/>
                <a:cs typeface="Times New Roman" panose="02020603050405020304" pitchFamily="18" charset="0"/>
              </a:rPr>
              <a:t>Giết</a:t>
            </a:r>
            <a:r>
              <a:rPr lang="en-US" sz="2400" b="1" dirty="0" smtClean="0">
                <a:solidFill>
                  <a:srgbClr val="404040"/>
                </a:solidFill>
                <a:latin typeface="Times New Roman" panose="02020603050405020304" pitchFamily="18" charset="0"/>
                <a:cs typeface="Times New Roman" panose="02020603050405020304" pitchFamily="18" charset="0"/>
              </a:rPr>
              <a:t> </a:t>
            </a:r>
            <a:r>
              <a:rPr lang="en-US" sz="2400" b="1" dirty="0" err="1" smtClean="0">
                <a:solidFill>
                  <a:srgbClr val="404040"/>
                </a:solidFill>
                <a:latin typeface="Times New Roman" panose="02020603050405020304" pitchFamily="18" charset="0"/>
                <a:cs typeface="Times New Roman" panose="02020603050405020304" pitchFamily="18" charset="0"/>
              </a:rPr>
              <a:t>một</a:t>
            </a:r>
            <a:r>
              <a:rPr lang="en-US" sz="2400" b="1" dirty="0" smtClean="0">
                <a:solidFill>
                  <a:srgbClr val="404040"/>
                </a:solidFill>
                <a:latin typeface="Times New Roman" panose="02020603050405020304" pitchFamily="18" charset="0"/>
                <a:cs typeface="Times New Roman" panose="02020603050405020304" pitchFamily="18" charset="0"/>
              </a:rPr>
              <a:t> con </a:t>
            </a:r>
            <a:r>
              <a:rPr lang="en-US" sz="2400" b="1" dirty="0" err="1" smtClean="0">
                <a:solidFill>
                  <a:srgbClr val="404040"/>
                </a:solidFill>
                <a:latin typeface="Times New Roman" panose="02020603050405020304" pitchFamily="18" charset="0"/>
                <a:cs typeface="Times New Roman" panose="02020603050405020304" pitchFamily="18" charset="0"/>
              </a:rPr>
              <a:t>mèo</a:t>
            </a:r>
            <a:r>
              <a:rPr lang="en-US" sz="2400" b="1" dirty="0" smtClean="0">
                <a:solidFill>
                  <a:srgbClr val="404040"/>
                </a:solidFill>
                <a:latin typeface="Times New Roman" panose="02020603050405020304" pitchFamily="18" charset="0"/>
                <a:cs typeface="Times New Roman" panose="02020603050405020304" pitchFamily="18" charset="0"/>
              </a:rPr>
              <a:t>, </a:t>
            </a:r>
            <a:r>
              <a:rPr lang="en-US" sz="2400" b="1" dirty="0" err="1" smtClean="0">
                <a:solidFill>
                  <a:srgbClr val="404040"/>
                </a:solidFill>
                <a:latin typeface="Times New Roman" panose="02020603050405020304" pitchFamily="18" charset="0"/>
                <a:cs typeface="Times New Roman" panose="02020603050405020304" pitchFamily="18" charset="0"/>
              </a:rPr>
              <a:t>một</a:t>
            </a:r>
            <a:r>
              <a:rPr lang="en-US" sz="2400" b="1" dirty="0" smtClean="0">
                <a:solidFill>
                  <a:srgbClr val="404040"/>
                </a:solidFill>
                <a:latin typeface="Times New Roman" panose="02020603050405020304" pitchFamily="18" charset="0"/>
                <a:cs typeface="Times New Roman" panose="02020603050405020304" pitchFamily="18" charset="0"/>
              </a:rPr>
              <a:t> con </a:t>
            </a:r>
            <a:r>
              <a:rPr lang="en-US" sz="2400" b="1" dirty="0" err="1" smtClean="0">
                <a:solidFill>
                  <a:srgbClr val="404040"/>
                </a:solidFill>
                <a:latin typeface="Times New Roman" panose="02020603050405020304" pitchFamily="18" charset="0"/>
                <a:cs typeface="Times New Roman" panose="02020603050405020304" pitchFamily="18" charset="0"/>
              </a:rPr>
              <a:t>cá</a:t>
            </a:r>
            <a:r>
              <a:rPr lang="en-US" sz="2400" b="1" dirty="0" smtClean="0">
                <a:solidFill>
                  <a:srgbClr val="404040"/>
                </a:solidFill>
                <a:latin typeface="Times New Roman" panose="02020603050405020304" pitchFamily="18" charset="0"/>
                <a:cs typeface="Times New Roman" panose="02020603050405020304" pitchFamily="18" charset="0"/>
              </a:rPr>
              <a:t>, </a:t>
            </a:r>
            <a:r>
              <a:rPr lang="en-US" sz="2400" b="1" dirty="0" err="1" smtClean="0">
                <a:solidFill>
                  <a:srgbClr val="404040"/>
                </a:solidFill>
                <a:latin typeface="Times New Roman" panose="02020603050405020304" pitchFamily="18" charset="0"/>
                <a:cs typeface="Times New Roman" panose="02020603050405020304" pitchFamily="18" charset="0"/>
              </a:rPr>
              <a:t>một</a:t>
            </a:r>
            <a:r>
              <a:rPr lang="en-US" sz="2400" b="1" dirty="0" smtClean="0">
                <a:solidFill>
                  <a:srgbClr val="404040"/>
                </a:solidFill>
                <a:latin typeface="Times New Roman" panose="02020603050405020304" pitchFamily="18" charset="0"/>
                <a:cs typeface="Times New Roman" panose="02020603050405020304" pitchFamily="18" charset="0"/>
              </a:rPr>
              <a:t> con </a:t>
            </a:r>
            <a:r>
              <a:rPr lang="en-US" sz="2400" b="1" dirty="0" err="1" smtClean="0">
                <a:solidFill>
                  <a:srgbClr val="404040"/>
                </a:solidFill>
                <a:latin typeface="Times New Roman" panose="02020603050405020304" pitchFamily="18" charset="0"/>
                <a:cs typeface="Times New Roman" panose="02020603050405020304" pitchFamily="18" charset="0"/>
              </a:rPr>
              <a:t>chim</a:t>
            </a:r>
            <a:r>
              <a:rPr lang="en-US" sz="2400" b="1" dirty="0" smtClean="0">
                <a:solidFill>
                  <a:srgbClr val="404040"/>
                </a:solidFill>
                <a:latin typeface="Times New Roman" panose="02020603050405020304" pitchFamily="18" charset="0"/>
                <a:cs typeface="Times New Roman" panose="02020603050405020304" pitchFamily="18" charset="0"/>
              </a:rPr>
              <a:t>, </a:t>
            </a:r>
            <a:r>
              <a:rPr lang="en-US" sz="2400" b="1" dirty="0" err="1" smtClean="0">
                <a:solidFill>
                  <a:srgbClr val="404040"/>
                </a:solidFill>
                <a:latin typeface="Times New Roman" panose="02020603050405020304" pitchFamily="18" charset="0"/>
                <a:cs typeface="Times New Roman" panose="02020603050405020304" pitchFamily="18" charset="0"/>
              </a:rPr>
              <a:t>một</a:t>
            </a:r>
            <a:r>
              <a:rPr lang="en-US" sz="2400" b="1" dirty="0" smtClean="0">
                <a:solidFill>
                  <a:srgbClr val="404040"/>
                </a:solidFill>
                <a:latin typeface="Times New Roman" panose="02020603050405020304" pitchFamily="18" charset="0"/>
                <a:cs typeface="Times New Roman" panose="02020603050405020304" pitchFamily="18" charset="0"/>
              </a:rPr>
              <a:t> con </a:t>
            </a:r>
            <a:r>
              <a:rPr lang="en-US" sz="2400" b="1" dirty="0" err="1" smtClean="0">
                <a:solidFill>
                  <a:srgbClr val="404040"/>
                </a:solidFill>
                <a:latin typeface="Times New Roman" panose="02020603050405020304" pitchFamily="18" charset="0"/>
                <a:cs typeface="Times New Roman" panose="02020603050405020304" pitchFamily="18" charset="0"/>
              </a:rPr>
              <a:t>nhái</a:t>
            </a:r>
            <a:r>
              <a:rPr lang="en-US" sz="2400" b="1" dirty="0" smtClean="0">
                <a:solidFill>
                  <a:srgbClr val="404040"/>
                </a:solidFill>
                <a:latin typeface="Times New Roman" panose="02020603050405020304" pitchFamily="18" charset="0"/>
                <a:cs typeface="Times New Roman" panose="02020603050405020304" pitchFamily="18" charset="0"/>
              </a:rPr>
              <a:t>, </a:t>
            </a:r>
            <a:r>
              <a:rPr lang="en-US" sz="2400" b="1" dirty="0" err="1" smtClean="0">
                <a:solidFill>
                  <a:srgbClr val="404040"/>
                </a:solidFill>
                <a:latin typeface="Times New Roman" panose="02020603050405020304" pitchFamily="18" charset="0"/>
                <a:cs typeface="Times New Roman" panose="02020603050405020304" pitchFamily="18" charset="0"/>
              </a:rPr>
              <a:t>một</a:t>
            </a:r>
            <a:r>
              <a:rPr lang="en-US" sz="2400" b="1" dirty="0" smtClean="0">
                <a:solidFill>
                  <a:srgbClr val="404040"/>
                </a:solidFill>
                <a:latin typeface="Times New Roman" panose="02020603050405020304" pitchFamily="18" charset="0"/>
                <a:cs typeface="Times New Roman" panose="02020603050405020304" pitchFamily="18" charset="0"/>
              </a:rPr>
              <a:t> con </a:t>
            </a:r>
            <a:r>
              <a:rPr lang="en-US" sz="2400" b="1" dirty="0" err="1" smtClean="0">
                <a:solidFill>
                  <a:srgbClr val="404040"/>
                </a:solidFill>
                <a:latin typeface="Times New Roman" panose="02020603050405020304" pitchFamily="18" charset="0"/>
                <a:cs typeface="Times New Roman" panose="02020603050405020304" pitchFamily="18" charset="0"/>
              </a:rPr>
              <a:t>chó</a:t>
            </a:r>
            <a:r>
              <a:rPr lang="en-US" sz="2400" b="1" dirty="0" smtClean="0">
                <a:solidFill>
                  <a:srgbClr val="404040"/>
                </a:solidFill>
                <a:latin typeface="Times New Roman" panose="02020603050405020304" pitchFamily="18" charset="0"/>
                <a:cs typeface="Times New Roman" panose="02020603050405020304" pitchFamily="18" charset="0"/>
              </a:rPr>
              <a:t>, </a:t>
            </a:r>
            <a:r>
              <a:rPr lang="en-US" sz="2400" b="1" dirty="0" err="1" smtClean="0">
                <a:solidFill>
                  <a:srgbClr val="404040"/>
                </a:solidFill>
                <a:latin typeface="Times New Roman" panose="02020603050405020304" pitchFamily="18" charset="0"/>
                <a:cs typeface="Times New Roman" panose="02020603050405020304" pitchFamily="18" charset="0"/>
              </a:rPr>
              <a:t>một</a:t>
            </a:r>
            <a:r>
              <a:rPr lang="en-US" sz="2400" b="1" dirty="0" smtClean="0">
                <a:solidFill>
                  <a:srgbClr val="404040"/>
                </a:solidFill>
                <a:latin typeface="Times New Roman" panose="02020603050405020304" pitchFamily="18" charset="0"/>
                <a:cs typeface="Times New Roman" panose="02020603050405020304" pitchFamily="18" charset="0"/>
              </a:rPr>
              <a:t> con </a:t>
            </a:r>
            <a:r>
              <a:rPr lang="en-US" sz="2400" b="1" dirty="0" err="1" smtClean="0">
                <a:solidFill>
                  <a:srgbClr val="404040"/>
                </a:solidFill>
                <a:latin typeface="Times New Roman" panose="02020603050405020304" pitchFamily="18" charset="0"/>
                <a:cs typeface="Times New Roman" panose="02020603050405020304" pitchFamily="18" charset="0"/>
              </a:rPr>
              <a:t>cá</a:t>
            </a:r>
            <a:r>
              <a:rPr lang="en-US" sz="2400" b="1" dirty="0" smtClean="0">
                <a:solidFill>
                  <a:srgbClr val="404040"/>
                </a:solidFill>
                <a:latin typeface="Times New Roman" panose="02020603050405020304" pitchFamily="18" charset="0"/>
                <a:cs typeface="Times New Roman" panose="02020603050405020304" pitchFamily="18" charset="0"/>
              </a:rPr>
              <a:t> </a:t>
            </a:r>
            <a:r>
              <a:rPr lang="en-US" sz="2400" b="1" dirty="0" err="1" smtClean="0">
                <a:solidFill>
                  <a:srgbClr val="404040"/>
                </a:solidFill>
                <a:latin typeface="Times New Roman" panose="02020603050405020304" pitchFamily="18" charset="0"/>
                <a:cs typeface="Times New Roman" panose="02020603050405020304" pitchFamily="18" charset="0"/>
              </a:rPr>
              <a:t>sấu</a:t>
            </a:r>
            <a:r>
              <a:rPr lang="en-US" sz="2400" b="1" dirty="0" smtClean="0">
                <a:solidFill>
                  <a:srgbClr val="404040"/>
                </a:solidFill>
                <a:latin typeface="Times New Roman" panose="02020603050405020304" pitchFamily="18" charset="0"/>
                <a:cs typeface="Times New Roman" panose="02020603050405020304" pitchFamily="18" charset="0"/>
              </a:rPr>
              <a:t>, </a:t>
            </a:r>
            <a:r>
              <a:rPr lang="en-US" sz="2400" b="1" dirty="0" err="1" smtClean="0">
                <a:solidFill>
                  <a:srgbClr val="404040"/>
                </a:solidFill>
                <a:latin typeface="Times New Roman" panose="02020603050405020304" pitchFamily="18" charset="0"/>
                <a:cs typeface="Times New Roman" panose="02020603050405020304" pitchFamily="18" charset="0"/>
              </a:rPr>
              <a:t>một</a:t>
            </a:r>
            <a:r>
              <a:rPr lang="en-US" sz="2400" b="1" dirty="0" smtClean="0">
                <a:solidFill>
                  <a:srgbClr val="404040"/>
                </a:solidFill>
                <a:latin typeface="Times New Roman" panose="02020603050405020304" pitchFamily="18" charset="0"/>
                <a:cs typeface="Times New Roman" panose="02020603050405020304" pitchFamily="18" charset="0"/>
              </a:rPr>
              <a:t> con </a:t>
            </a:r>
            <a:r>
              <a:rPr lang="en-US" sz="2400" b="1" dirty="0" err="1" smtClean="0">
                <a:solidFill>
                  <a:srgbClr val="404040"/>
                </a:solidFill>
                <a:latin typeface="Times New Roman" panose="02020603050405020304" pitchFamily="18" charset="0"/>
                <a:cs typeface="Times New Roman" panose="02020603050405020304" pitchFamily="18" charset="0"/>
              </a:rPr>
              <a:t>chim</a:t>
            </a:r>
            <a:r>
              <a:rPr lang="en-US" sz="2400" b="1" dirty="0" smtClean="0">
                <a:solidFill>
                  <a:srgbClr val="404040"/>
                </a:solidFill>
                <a:latin typeface="Times New Roman" panose="02020603050405020304" pitchFamily="18" charset="0"/>
                <a:cs typeface="Times New Roman" panose="02020603050405020304" pitchFamily="18" charset="0"/>
              </a:rPr>
              <a:t> </a:t>
            </a:r>
            <a:r>
              <a:rPr lang="en-US" sz="2400" b="1" dirty="0" err="1" smtClean="0">
                <a:solidFill>
                  <a:srgbClr val="404040"/>
                </a:solidFill>
                <a:latin typeface="Times New Roman" panose="02020603050405020304" pitchFamily="18" charset="0"/>
                <a:cs typeface="Times New Roman" panose="02020603050405020304" pitchFamily="18" charset="0"/>
              </a:rPr>
              <a:t>cú</a:t>
            </a:r>
            <a:r>
              <a:rPr lang="en-US" sz="2400" b="1" dirty="0" smtClean="0">
                <a:solidFill>
                  <a:srgbClr val="404040"/>
                </a:solidFill>
                <a:latin typeface="Times New Roman" panose="02020603050405020304" pitchFamily="18" charset="0"/>
                <a:cs typeface="Times New Roman" panose="02020603050405020304" pitchFamily="18" charset="0"/>
              </a:rPr>
              <a:t> hay </a:t>
            </a:r>
            <a:r>
              <a:rPr lang="en-US" sz="2400" b="1" dirty="0" err="1" smtClean="0">
                <a:solidFill>
                  <a:srgbClr val="404040"/>
                </a:solidFill>
                <a:latin typeface="Times New Roman" panose="02020603050405020304" pitchFamily="18" charset="0"/>
                <a:cs typeface="Times New Roman" panose="02020603050405020304" pitchFamily="18" charset="0"/>
              </a:rPr>
              <a:t>một</a:t>
            </a:r>
            <a:r>
              <a:rPr lang="en-US" sz="2400" b="1" dirty="0" smtClean="0">
                <a:solidFill>
                  <a:srgbClr val="404040"/>
                </a:solidFill>
                <a:latin typeface="Times New Roman" panose="02020603050405020304" pitchFamily="18" charset="0"/>
                <a:cs typeface="Times New Roman" panose="02020603050405020304" pitchFamily="18" charset="0"/>
              </a:rPr>
              <a:t> con </a:t>
            </a:r>
            <a:r>
              <a:rPr lang="en-US" sz="2400" b="1" dirty="0" err="1" smtClean="0">
                <a:solidFill>
                  <a:srgbClr val="404040"/>
                </a:solidFill>
                <a:latin typeface="Times New Roman" panose="02020603050405020304" pitchFamily="18" charset="0"/>
                <a:cs typeface="Times New Roman" panose="02020603050405020304" pitchFamily="18" charset="0"/>
              </a:rPr>
              <a:t>quạ</a:t>
            </a:r>
            <a:r>
              <a:rPr lang="en-US" sz="2400" b="1" dirty="0" smtClean="0">
                <a:solidFill>
                  <a:srgbClr val="404040"/>
                </a:solidFill>
                <a:latin typeface="Times New Roman" panose="02020603050405020304" pitchFamily="18" charset="0"/>
                <a:cs typeface="Times New Roman" panose="02020603050405020304" pitchFamily="18" charset="0"/>
              </a:rPr>
              <a:t> </a:t>
            </a:r>
            <a:r>
              <a:rPr lang="en-US" sz="2400" b="1" dirty="0" err="1" smtClean="0">
                <a:solidFill>
                  <a:srgbClr val="404040"/>
                </a:solidFill>
                <a:latin typeface="Times New Roman" panose="02020603050405020304" pitchFamily="18" charset="0"/>
                <a:cs typeface="Times New Roman" panose="02020603050405020304" pitchFamily="18" charset="0"/>
              </a:rPr>
              <a:t>cũng</a:t>
            </a:r>
            <a:r>
              <a:rPr lang="en-US" sz="2400" b="1" dirty="0" smtClean="0">
                <a:solidFill>
                  <a:srgbClr val="404040"/>
                </a:solidFill>
                <a:latin typeface="Times New Roman" panose="02020603050405020304" pitchFamily="18" charset="0"/>
                <a:cs typeface="Times New Roman" panose="02020603050405020304" pitchFamily="18" charset="0"/>
              </a:rPr>
              <a:t> </a:t>
            </a:r>
            <a:r>
              <a:rPr lang="en-US" sz="2400" b="1" dirty="0" err="1" smtClean="0">
                <a:solidFill>
                  <a:srgbClr val="404040"/>
                </a:solidFill>
                <a:latin typeface="Times New Roman" panose="02020603050405020304" pitchFamily="18" charset="0"/>
                <a:cs typeface="Times New Roman" panose="02020603050405020304" pitchFamily="18" charset="0"/>
              </a:rPr>
              <a:t>bị</a:t>
            </a:r>
            <a:r>
              <a:rPr lang="en-US" sz="2400" b="1" dirty="0" smtClean="0">
                <a:solidFill>
                  <a:srgbClr val="404040"/>
                </a:solidFill>
                <a:latin typeface="Times New Roman" panose="02020603050405020304" pitchFamily="18" charset="0"/>
                <a:cs typeface="Times New Roman" panose="02020603050405020304" pitchFamily="18" charset="0"/>
              </a:rPr>
              <a:t> </a:t>
            </a:r>
            <a:r>
              <a:rPr lang="en-US" sz="2400" b="1" dirty="0" err="1" smtClean="0">
                <a:solidFill>
                  <a:srgbClr val="404040"/>
                </a:solidFill>
                <a:latin typeface="Times New Roman" panose="02020603050405020304" pitchFamily="18" charset="0"/>
                <a:cs typeface="Times New Roman" panose="02020603050405020304" pitchFamily="18" charset="0"/>
              </a:rPr>
              <a:t>phạt</a:t>
            </a:r>
            <a:r>
              <a:rPr lang="en-US" sz="2400" b="1" dirty="0" smtClean="0">
                <a:solidFill>
                  <a:srgbClr val="404040"/>
                </a:solidFill>
                <a:latin typeface="Times New Roman" panose="02020603050405020304" pitchFamily="18" charset="0"/>
                <a:cs typeface="Times New Roman" panose="02020603050405020304" pitchFamily="18" charset="0"/>
              </a:rPr>
              <a:t> </a:t>
            </a:r>
            <a:r>
              <a:rPr lang="en-US" sz="2400" b="1" dirty="0" err="1" smtClean="0">
                <a:solidFill>
                  <a:srgbClr val="404040"/>
                </a:solidFill>
                <a:latin typeface="Times New Roman" panose="02020603050405020304" pitchFamily="18" charset="0"/>
                <a:cs typeface="Times New Roman" panose="02020603050405020304" pitchFamily="18" charset="0"/>
              </a:rPr>
              <a:t>như</a:t>
            </a:r>
            <a:r>
              <a:rPr lang="en-US" sz="2400" b="1" dirty="0" smtClean="0">
                <a:solidFill>
                  <a:srgbClr val="404040"/>
                </a:solidFill>
                <a:latin typeface="Times New Roman" panose="02020603050405020304" pitchFamily="18" charset="0"/>
                <a:cs typeface="Times New Roman" panose="02020603050405020304" pitchFamily="18" charset="0"/>
              </a:rPr>
              <a:t> </a:t>
            </a:r>
            <a:r>
              <a:rPr lang="en-US" sz="2400" b="1" dirty="0" err="1" smtClean="0">
                <a:solidFill>
                  <a:srgbClr val="404040"/>
                </a:solidFill>
                <a:latin typeface="Times New Roman" panose="02020603050405020304" pitchFamily="18" charset="0"/>
                <a:cs typeface="Times New Roman" panose="02020603050405020304" pitchFamily="18" charset="0"/>
              </a:rPr>
              <a:t>giết</a:t>
            </a:r>
            <a:r>
              <a:rPr lang="en-US" sz="2400" b="1" dirty="0" smtClean="0">
                <a:solidFill>
                  <a:srgbClr val="404040"/>
                </a:solidFill>
                <a:latin typeface="Times New Roman" panose="02020603050405020304" pitchFamily="18" charset="0"/>
                <a:cs typeface="Times New Roman" panose="02020603050405020304" pitchFamily="18" charset="0"/>
              </a:rPr>
              <a:t> </a:t>
            </a:r>
            <a:r>
              <a:rPr lang="en-US" sz="2400" b="1" dirty="0" err="1" smtClean="0">
                <a:solidFill>
                  <a:srgbClr val="404040"/>
                </a:solidFill>
                <a:latin typeface="Times New Roman" panose="02020603050405020304" pitchFamily="18" charset="0"/>
                <a:cs typeface="Times New Roman" panose="02020603050405020304" pitchFamily="18" charset="0"/>
              </a:rPr>
              <a:t>một</a:t>
            </a:r>
            <a:r>
              <a:rPr lang="en-US" sz="2400" b="1" dirty="0" smtClean="0">
                <a:solidFill>
                  <a:srgbClr val="404040"/>
                </a:solidFill>
                <a:latin typeface="Times New Roman" panose="02020603050405020304" pitchFamily="18" charset="0"/>
                <a:cs typeface="Times New Roman" panose="02020603050405020304" pitchFamily="18" charset="0"/>
              </a:rPr>
              <a:t> </a:t>
            </a:r>
            <a:r>
              <a:rPr lang="en-US" sz="2400" b="1" dirty="0" err="1" smtClean="0">
                <a:solidFill>
                  <a:srgbClr val="404040"/>
                </a:solidFill>
                <a:latin typeface="Times New Roman" panose="02020603050405020304" pitchFamily="18" charset="0"/>
                <a:cs typeface="Times New Roman" panose="02020603050405020304" pitchFamily="18" charset="0"/>
              </a:rPr>
              <a:t>người</a:t>
            </a:r>
            <a:r>
              <a:rPr lang="en-US" sz="2400" b="1" dirty="0" smtClean="0">
                <a:solidFill>
                  <a:srgbClr val="404040"/>
                </a:solidFill>
                <a:latin typeface="Times New Roman" panose="02020603050405020304" pitchFamily="18" charset="0"/>
                <a:cs typeface="Times New Roman" panose="02020603050405020304" pitchFamily="18" charset="0"/>
              </a:rPr>
              <a:t> Sudra”</a:t>
            </a:r>
          </a:p>
          <a:p>
            <a:pPr algn="just">
              <a:lnSpc>
                <a:spcPct val="120000"/>
              </a:lnSpc>
            </a:pPr>
            <a:r>
              <a:rPr lang="en-US" sz="2400" i="1" dirty="0" smtClean="0">
                <a:solidFill>
                  <a:srgbClr val="404040"/>
                </a:solidFill>
                <a:latin typeface="Times New Roman" panose="02020603050405020304" pitchFamily="18" charset="0"/>
                <a:cs typeface="Times New Roman" panose="02020603050405020304" pitchFamily="18" charset="0"/>
              </a:rPr>
              <a:t>           (</a:t>
            </a:r>
            <a:r>
              <a:rPr lang="en-US" sz="2400" i="1" dirty="0" err="1" smtClean="0">
                <a:solidFill>
                  <a:srgbClr val="404040"/>
                </a:solidFill>
                <a:latin typeface="Times New Roman" panose="02020603050405020304" pitchFamily="18" charset="0"/>
                <a:cs typeface="Times New Roman" panose="02020603050405020304" pitchFamily="18" charset="0"/>
              </a:rPr>
              <a:t>Trích</a:t>
            </a:r>
            <a:r>
              <a:rPr lang="en-US" sz="2400" i="1" dirty="0" smtClean="0">
                <a:solidFill>
                  <a:srgbClr val="404040"/>
                </a:solidFill>
                <a:latin typeface="Times New Roman" panose="02020603050405020304" pitchFamily="18" charset="0"/>
                <a:cs typeface="Times New Roman" panose="02020603050405020304" pitchFamily="18" charset="0"/>
              </a:rPr>
              <a:t>, </a:t>
            </a:r>
            <a:r>
              <a:rPr lang="en-US" sz="2400" i="1" dirty="0" err="1" smtClean="0">
                <a:solidFill>
                  <a:srgbClr val="404040"/>
                </a:solidFill>
                <a:latin typeface="Times New Roman" panose="02020603050405020304" pitchFamily="18" charset="0"/>
                <a:cs typeface="Times New Roman" panose="02020603050405020304" pitchFamily="18" charset="0"/>
              </a:rPr>
              <a:t>Điều</a:t>
            </a:r>
            <a:r>
              <a:rPr lang="en-US" sz="2400" i="1" dirty="0" smtClean="0">
                <a:solidFill>
                  <a:srgbClr val="404040"/>
                </a:solidFill>
                <a:latin typeface="Times New Roman" panose="02020603050405020304" pitchFamily="18" charset="0"/>
                <a:cs typeface="Times New Roman" panose="02020603050405020304" pitchFamily="18" charset="0"/>
              </a:rPr>
              <a:t> XI – 132, </a:t>
            </a:r>
            <a:r>
              <a:rPr lang="en-US" sz="2400" i="1" dirty="0" err="1" smtClean="0">
                <a:solidFill>
                  <a:srgbClr val="404040"/>
                </a:solidFill>
                <a:latin typeface="Times New Roman" panose="02020603050405020304" pitchFamily="18" charset="0"/>
                <a:cs typeface="Times New Roman" panose="02020603050405020304" pitchFamily="18" charset="0"/>
              </a:rPr>
              <a:t>Luật</a:t>
            </a:r>
            <a:r>
              <a:rPr lang="en-US" sz="2400" i="1" dirty="0" smtClean="0">
                <a:solidFill>
                  <a:srgbClr val="404040"/>
                </a:solidFill>
                <a:latin typeface="Times New Roman" panose="02020603050405020304" pitchFamily="18" charset="0"/>
                <a:cs typeface="Times New Roman" panose="02020603050405020304" pitchFamily="18" charset="0"/>
              </a:rPr>
              <a:t> Manu)</a:t>
            </a:r>
            <a:endParaRPr lang="en-US" sz="2400" i="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54843" y="343210"/>
            <a:ext cx="5595582" cy="6370975"/>
          </a:xfrm>
          <a:prstGeom prst="rect">
            <a:avLst/>
          </a:prstGeom>
          <a:noFill/>
        </p:spPr>
        <p:txBody>
          <a:bodyPr wrap="square" rtlCol="0">
            <a:spAutoFit/>
          </a:bodyPr>
          <a:lstStyle/>
          <a:p>
            <a:r>
              <a:rPr lang="en-US" sz="2400" b="1" u="sng" dirty="0" err="1">
                <a:solidFill>
                  <a:schemeClr val="bg1"/>
                </a:solidFill>
                <a:latin typeface="Times New Roman" panose="02020603050405020304" pitchFamily="18" charset="0"/>
                <a:cs typeface="Times New Roman" panose="02020603050405020304" pitchFamily="18" charset="0"/>
              </a:rPr>
              <a:t>Nhiệm</a:t>
            </a:r>
            <a:r>
              <a:rPr lang="en-US" sz="2400" b="1" u="sng" dirty="0">
                <a:solidFill>
                  <a:schemeClr val="bg1"/>
                </a:solidFill>
                <a:latin typeface="Times New Roman" panose="02020603050405020304" pitchFamily="18" charset="0"/>
                <a:cs typeface="Times New Roman" panose="02020603050405020304" pitchFamily="18" charset="0"/>
              </a:rPr>
              <a:t> </a:t>
            </a:r>
            <a:r>
              <a:rPr lang="en-US" sz="2400" b="1" u="sng" dirty="0" err="1">
                <a:solidFill>
                  <a:schemeClr val="bg1"/>
                </a:solidFill>
                <a:latin typeface="Times New Roman" panose="02020603050405020304" pitchFamily="18" charset="0"/>
                <a:cs typeface="Times New Roman" panose="02020603050405020304" pitchFamily="18" charset="0"/>
              </a:rPr>
              <a:t>vụ</a:t>
            </a:r>
            <a:r>
              <a:rPr lang="en-US" sz="2400" b="1" u="sng" dirty="0">
                <a:solidFill>
                  <a:schemeClr val="bg1"/>
                </a:solidFill>
                <a:latin typeface="Times New Roman" panose="02020603050405020304" pitchFamily="18" charset="0"/>
                <a:cs typeface="Times New Roman" panose="02020603050405020304" pitchFamily="18" charset="0"/>
              </a:rPr>
              <a:t>: </a:t>
            </a:r>
            <a:r>
              <a:rPr lang="en-US" sz="2400" b="1" u="sng" dirty="0" err="1">
                <a:solidFill>
                  <a:schemeClr val="bg1"/>
                </a:solidFill>
                <a:latin typeface="Times New Roman" panose="02020603050405020304" pitchFamily="18" charset="0"/>
                <a:cs typeface="Times New Roman" panose="02020603050405020304" pitchFamily="18" charset="0"/>
              </a:rPr>
              <a:t>Hãy</a:t>
            </a:r>
            <a:r>
              <a:rPr lang="en-US" sz="2400" b="1" u="sng" dirty="0">
                <a:solidFill>
                  <a:schemeClr val="bg1"/>
                </a:solidFill>
                <a:latin typeface="Times New Roman" panose="02020603050405020304" pitchFamily="18" charset="0"/>
                <a:cs typeface="Times New Roman" panose="02020603050405020304" pitchFamily="18" charset="0"/>
              </a:rPr>
              <a:t> </a:t>
            </a:r>
            <a:r>
              <a:rPr lang="en-US" sz="2400" b="1" u="sng" dirty="0" err="1">
                <a:solidFill>
                  <a:schemeClr val="bg1"/>
                </a:solidFill>
                <a:latin typeface="Times New Roman" panose="02020603050405020304" pitchFamily="18" charset="0"/>
                <a:cs typeface="Times New Roman" panose="02020603050405020304" pitchFamily="18" charset="0"/>
              </a:rPr>
              <a:t>trả</a:t>
            </a:r>
            <a:r>
              <a:rPr lang="en-US" sz="2400" b="1" u="sng" dirty="0">
                <a:solidFill>
                  <a:schemeClr val="bg1"/>
                </a:solidFill>
                <a:latin typeface="Times New Roman" panose="02020603050405020304" pitchFamily="18" charset="0"/>
                <a:cs typeface="Times New Roman" panose="02020603050405020304" pitchFamily="18" charset="0"/>
              </a:rPr>
              <a:t> </a:t>
            </a:r>
            <a:r>
              <a:rPr lang="en-US" sz="2400" b="1" u="sng" dirty="0" err="1">
                <a:solidFill>
                  <a:schemeClr val="bg1"/>
                </a:solidFill>
                <a:latin typeface="Times New Roman" panose="02020603050405020304" pitchFamily="18" charset="0"/>
                <a:cs typeface="Times New Roman" panose="02020603050405020304" pitchFamily="18" charset="0"/>
              </a:rPr>
              <a:t>lời</a:t>
            </a:r>
            <a:r>
              <a:rPr lang="en-US" sz="2400" b="1" u="sng" dirty="0">
                <a:solidFill>
                  <a:schemeClr val="bg1"/>
                </a:solidFill>
                <a:latin typeface="Times New Roman" panose="02020603050405020304" pitchFamily="18" charset="0"/>
                <a:cs typeface="Times New Roman" panose="02020603050405020304" pitchFamily="18" charset="0"/>
              </a:rPr>
              <a:t> </a:t>
            </a:r>
            <a:r>
              <a:rPr lang="en-US" sz="2400" b="1" u="sng" dirty="0" err="1">
                <a:solidFill>
                  <a:schemeClr val="bg1"/>
                </a:solidFill>
                <a:latin typeface="Times New Roman" panose="02020603050405020304" pitchFamily="18" charset="0"/>
                <a:cs typeface="Times New Roman" panose="02020603050405020304" pitchFamily="18" charset="0"/>
              </a:rPr>
              <a:t>các</a:t>
            </a:r>
            <a:r>
              <a:rPr lang="en-US" sz="2400" b="1" u="sng" dirty="0">
                <a:solidFill>
                  <a:schemeClr val="bg1"/>
                </a:solidFill>
                <a:latin typeface="Times New Roman" panose="02020603050405020304" pitchFamily="18" charset="0"/>
                <a:cs typeface="Times New Roman" panose="02020603050405020304" pitchFamily="18" charset="0"/>
              </a:rPr>
              <a:t> </a:t>
            </a:r>
            <a:r>
              <a:rPr lang="en-US" sz="2400" b="1" u="sng" dirty="0" err="1">
                <a:solidFill>
                  <a:schemeClr val="bg1"/>
                </a:solidFill>
                <a:latin typeface="Times New Roman" panose="02020603050405020304" pitchFamily="18" charset="0"/>
                <a:cs typeface="Times New Roman" panose="02020603050405020304" pitchFamily="18" charset="0"/>
              </a:rPr>
              <a:t>câu</a:t>
            </a:r>
            <a:r>
              <a:rPr lang="en-US" sz="2400" b="1" u="sng" dirty="0">
                <a:solidFill>
                  <a:schemeClr val="bg1"/>
                </a:solidFill>
                <a:latin typeface="Times New Roman" panose="02020603050405020304" pitchFamily="18" charset="0"/>
                <a:cs typeface="Times New Roman" panose="02020603050405020304" pitchFamily="18" charset="0"/>
              </a:rPr>
              <a:t> </a:t>
            </a:r>
            <a:r>
              <a:rPr lang="en-US" sz="2400" b="1" u="sng" dirty="0" err="1">
                <a:solidFill>
                  <a:schemeClr val="bg1"/>
                </a:solidFill>
                <a:latin typeface="Times New Roman" panose="02020603050405020304" pitchFamily="18" charset="0"/>
                <a:cs typeface="Times New Roman" panose="02020603050405020304" pitchFamily="18" charset="0"/>
              </a:rPr>
              <a:t>hỏi</a:t>
            </a:r>
            <a:r>
              <a:rPr lang="en-US" sz="2400" b="1" u="sng" dirty="0">
                <a:solidFill>
                  <a:schemeClr val="bg1"/>
                </a:solidFill>
                <a:latin typeface="Times New Roman" panose="02020603050405020304" pitchFamily="18" charset="0"/>
                <a:cs typeface="Times New Roman" panose="02020603050405020304" pitchFamily="18" charset="0"/>
              </a:rPr>
              <a:t> </a:t>
            </a:r>
            <a:r>
              <a:rPr lang="en-US" sz="2400" b="1" u="sng" dirty="0" err="1" smtClean="0">
                <a:solidFill>
                  <a:schemeClr val="bg1"/>
                </a:solidFill>
                <a:latin typeface="Times New Roman" panose="02020603050405020304" pitchFamily="18" charset="0"/>
                <a:cs typeface="Times New Roman" panose="02020603050405020304" pitchFamily="18" charset="0"/>
              </a:rPr>
              <a:t>sau</a:t>
            </a:r>
            <a:endParaRPr lang="en-US" sz="2400" b="1" u="sng" dirty="0" smtClean="0">
              <a:solidFill>
                <a:schemeClr val="bg1"/>
              </a:solidFill>
              <a:latin typeface="Times New Roman" panose="02020603050405020304" pitchFamily="18" charset="0"/>
              <a:cs typeface="Times New Roman" panose="02020603050405020304" pitchFamily="18" charset="0"/>
            </a:endParaRPr>
          </a:p>
          <a:p>
            <a:endParaRPr lang="en-US" sz="2400" b="1" u="sng" dirty="0">
              <a:solidFill>
                <a:schemeClr val="bg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i="1" dirty="0" err="1">
                <a:solidFill>
                  <a:schemeClr val="bg1"/>
                </a:solidFill>
                <a:latin typeface="Times New Roman" panose="02020603050405020304" pitchFamily="18" charset="0"/>
                <a:cs typeface="Times New Roman" panose="02020603050405020304" pitchFamily="18" charset="0"/>
              </a:rPr>
              <a:t>Đoạn</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tư</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liệu</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số</a:t>
            </a:r>
            <a:r>
              <a:rPr lang="en-US" sz="2400" i="1" dirty="0">
                <a:solidFill>
                  <a:schemeClr val="bg1"/>
                </a:solidFill>
                <a:latin typeface="Times New Roman" panose="02020603050405020304" pitchFamily="18" charset="0"/>
                <a:cs typeface="Times New Roman" panose="02020603050405020304" pitchFamily="18" charset="0"/>
              </a:rPr>
              <a:t> 1 </a:t>
            </a:r>
            <a:r>
              <a:rPr lang="en-US" sz="2400" i="1" dirty="0" err="1">
                <a:solidFill>
                  <a:schemeClr val="bg1"/>
                </a:solidFill>
                <a:latin typeface="Times New Roman" panose="02020603050405020304" pitchFamily="18" charset="0"/>
                <a:cs typeface="Times New Roman" panose="02020603050405020304" pitchFamily="18" charset="0"/>
              </a:rPr>
              <a:t>cho</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biết</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nguồn</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gốc</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của</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sự</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phân</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biệt</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đẳng</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cấp</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là</a:t>
            </a:r>
            <a:r>
              <a:rPr lang="en-US" sz="2400" i="1" dirty="0">
                <a:solidFill>
                  <a:schemeClr val="bg1"/>
                </a:solidFill>
                <a:latin typeface="Times New Roman" panose="02020603050405020304" pitchFamily="18" charset="0"/>
                <a:cs typeface="Times New Roman" panose="02020603050405020304" pitchFamily="18" charset="0"/>
              </a:rPr>
              <a:t> do </a:t>
            </a:r>
            <a:r>
              <a:rPr lang="en-US" sz="2400" i="1" dirty="0" err="1">
                <a:solidFill>
                  <a:schemeClr val="bg1"/>
                </a:solidFill>
                <a:latin typeface="Times New Roman" panose="02020603050405020304" pitchFamily="18" charset="0"/>
                <a:cs typeface="Times New Roman" panose="02020603050405020304" pitchFamily="18" charset="0"/>
              </a:rPr>
              <a:t>ai</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tạo</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ra</a:t>
            </a:r>
            <a:r>
              <a:rPr lang="en-US" sz="2400" i="1" dirty="0">
                <a:solidFill>
                  <a:schemeClr val="bg1"/>
                </a:solidFill>
                <a:latin typeface="Times New Roman" panose="02020603050405020304" pitchFamily="18" charset="0"/>
                <a:cs typeface="Times New Roman" panose="02020603050405020304" pitchFamily="18" charset="0"/>
              </a:rPr>
              <a:t>?</a:t>
            </a:r>
          </a:p>
          <a:p>
            <a:r>
              <a:rPr lang="en-US" sz="2400" i="1" dirty="0">
                <a:solidFill>
                  <a:schemeClr val="bg1"/>
                </a:solidFill>
                <a:latin typeface="Times New Roman" panose="02020603050405020304" pitchFamily="18" charset="0"/>
                <a:cs typeface="Times New Roman" panose="02020603050405020304" pitchFamily="18" charset="0"/>
              </a:rPr>
              <a:t>______________________________________________________________________</a:t>
            </a:r>
          </a:p>
          <a:p>
            <a:pPr marL="342900" indent="-342900">
              <a:buFont typeface="Arial" panose="020B0604020202020204" pitchFamily="34" charset="0"/>
              <a:buChar char="•"/>
            </a:pPr>
            <a:r>
              <a:rPr lang="en-US" sz="2400" i="1" dirty="0" err="1">
                <a:solidFill>
                  <a:schemeClr val="bg1"/>
                </a:solidFill>
                <a:latin typeface="Times New Roman" panose="02020603050405020304" pitchFamily="18" charset="0"/>
                <a:cs typeface="Times New Roman" panose="02020603050405020304" pitchFamily="18" charset="0"/>
              </a:rPr>
              <a:t>Đoạn</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tư</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liệu</a:t>
            </a:r>
            <a:r>
              <a:rPr lang="en-US" sz="2400" i="1" dirty="0">
                <a:solidFill>
                  <a:schemeClr val="bg1"/>
                </a:solidFill>
                <a:latin typeface="Times New Roman" panose="02020603050405020304" pitchFamily="18" charset="0"/>
                <a:cs typeface="Times New Roman" panose="02020603050405020304" pitchFamily="18" charset="0"/>
              </a:rPr>
              <a:t> 2 </a:t>
            </a:r>
            <a:r>
              <a:rPr lang="en-US" sz="2400" i="1" dirty="0" err="1">
                <a:solidFill>
                  <a:schemeClr val="bg1"/>
                </a:solidFill>
                <a:latin typeface="Times New Roman" panose="02020603050405020304" pitchFamily="18" charset="0"/>
                <a:cs typeface="Times New Roman" panose="02020603050405020304" pitchFamily="18" charset="0"/>
              </a:rPr>
              <a:t>cho</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biết</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điều</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gì</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về</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chế</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độ</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phân</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biệt</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đẳng</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cấp</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Vác-na</a:t>
            </a:r>
            <a:r>
              <a:rPr lang="en-US" sz="2400" i="1" dirty="0">
                <a:solidFill>
                  <a:schemeClr val="bg1"/>
                </a:solidFill>
                <a:latin typeface="Times New Roman" panose="02020603050405020304" pitchFamily="18" charset="0"/>
                <a:cs typeface="Times New Roman" panose="02020603050405020304" pitchFamily="18" charset="0"/>
              </a:rPr>
              <a:t>?</a:t>
            </a:r>
          </a:p>
          <a:p>
            <a:r>
              <a:rPr lang="en-US" sz="2400" i="1" dirty="0">
                <a:solidFill>
                  <a:schemeClr val="bg1"/>
                </a:solidFill>
                <a:latin typeface="Times New Roman" panose="02020603050405020304" pitchFamily="18" charset="0"/>
                <a:cs typeface="Times New Roman" panose="02020603050405020304" pitchFamily="18" charset="0"/>
              </a:rPr>
              <a:t>_________________________________________________________________________________________________________</a:t>
            </a:r>
          </a:p>
          <a:p>
            <a:pPr marL="342900" indent="-342900">
              <a:buFont typeface="Arial" panose="020B0604020202020204" pitchFamily="34" charset="0"/>
              <a:buChar char="•"/>
            </a:pPr>
            <a:r>
              <a:rPr lang="en-US" sz="2400" i="1" dirty="0">
                <a:solidFill>
                  <a:schemeClr val="bg1"/>
                </a:solidFill>
                <a:latin typeface="Times New Roman" panose="02020603050405020304" pitchFamily="18" charset="0"/>
                <a:cs typeface="Times New Roman" panose="02020603050405020304" pitchFamily="18" charset="0"/>
              </a:rPr>
              <a:t>Theo </a:t>
            </a:r>
            <a:r>
              <a:rPr lang="en-US" sz="2400" i="1" dirty="0" err="1">
                <a:solidFill>
                  <a:schemeClr val="bg1"/>
                </a:solidFill>
                <a:latin typeface="Times New Roman" panose="02020603050405020304" pitchFamily="18" charset="0"/>
                <a:cs typeface="Times New Roman" panose="02020603050405020304" pitchFamily="18" charset="0"/>
              </a:rPr>
              <a:t>em</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tại</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sao</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người</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dân</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chấp</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nhận</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và</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duy</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trì</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chế</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độ</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phân</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biệt</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chủng</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tộc</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này</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dựa</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vào</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tư</a:t>
            </a:r>
            <a:r>
              <a:rPr lang="en-US" sz="2400" i="1" dirty="0">
                <a:solidFill>
                  <a:schemeClr val="bg1"/>
                </a:solidFill>
                <a:latin typeface="Times New Roman" panose="02020603050405020304" pitchFamily="18" charset="0"/>
                <a:cs typeface="Times New Roman" panose="02020603050405020304" pitchFamily="18" charset="0"/>
              </a:rPr>
              <a:t> </a:t>
            </a:r>
            <a:r>
              <a:rPr lang="en-US" sz="2400" i="1" dirty="0" err="1">
                <a:solidFill>
                  <a:schemeClr val="bg1"/>
                </a:solidFill>
                <a:latin typeface="Times New Roman" panose="02020603050405020304" pitchFamily="18" charset="0"/>
                <a:cs typeface="Times New Roman" panose="02020603050405020304" pitchFamily="18" charset="0"/>
              </a:rPr>
              <a:t>liệu</a:t>
            </a:r>
            <a:r>
              <a:rPr lang="en-US" sz="2400" i="1" dirty="0">
                <a:solidFill>
                  <a:schemeClr val="bg1"/>
                </a:solidFill>
                <a:latin typeface="Times New Roman" panose="02020603050405020304" pitchFamily="18" charset="0"/>
                <a:cs typeface="Times New Roman" panose="02020603050405020304" pitchFamily="18" charset="0"/>
              </a:rPr>
              <a:t> 1)</a:t>
            </a:r>
          </a:p>
          <a:p>
            <a:r>
              <a:rPr lang="en-US" sz="2400" i="1" dirty="0">
                <a:solidFill>
                  <a:schemeClr val="bg1"/>
                </a:solidFill>
                <a:latin typeface="Times New Roman" panose="02020603050405020304" pitchFamily="18" charset="0"/>
                <a:cs typeface="Times New Roman" panose="02020603050405020304" pitchFamily="18" charset="0"/>
              </a:rPr>
              <a:t>_________________________________________________________________________________________________________</a:t>
            </a:r>
          </a:p>
        </p:txBody>
      </p:sp>
    </p:spTree>
    <p:extLst>
      <p:ext uri="{BB962C8B-B14F-4D97-AF65-F5344CB8AC3E}">
        <p14:creationId xmlns:p14="http://schemas.microsoft.com/office/powerpoint/2010/main" val="284492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875761" y="1418633"/>
            <a:ext cx="5532592" cy="5193707"/>
          </a:xfrm>
          <a:prstGeom prst="rect">
            <a:avLst/>
          </a:prstGeom>
        </p:spPr>
      </p:pic>
      <p:sp>
        <p:nvSpPr>
          <p:cNvPr id="5" name="Rectangle 4"/>
          <p:cNvSpPr/>
          <p:nvPr/>
        </p:nvSpPr>
        <p:spPr>
          <a:xfrm>
            <a:off x="491319" y="122830"/>
            <a:ext cx="11401131" cy="13640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1000"/>
              </a:spcAft>
            </a:pPr>
            <a:r>
              <a:rPr lang="en-AU" sz="2800" b="1" u="sng"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Nhiệm</a:t>
            </a:r>
            <a:r>
              <a:rPr lang="en-AU" sz="2800" b="1" u="sng"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800" b="1" u="sng"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vụ</a:t>
            </a:r>
            <a:r>
              <a:rPr lang="en-AU" sz="2800" b="1" u="sng"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r>
              <a:rPr lang="en-AU"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Hãy</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đọc</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đoạn</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tư</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liệu</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sau</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và</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cho</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biết</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tại</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sao</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lại</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xuất</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hiện</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và</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tồn</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tại</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sự</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phân</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biệt</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đẳng</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cấp</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ở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Ấn</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Độ</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cổ</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đại</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p:cNvPicPr/>
          <p:nvPr/>
        </p:nvPicPr>
        <p:blipFill>
          <a:blip r:embed="rId3"/>
          <a:stretch>
            <a:fillRect/>
          </a:stretch>
        </p:blipFill>
        <p:spPr>
          <a:xfrm>
            <a:off x="6792795" y="1452752"/>
            <a:ext cx="4995081" cy="5193707"/>
          </a:xfrm>
          <a:prstGeom prst="rect">
            <a:avLst/>
          </a:prstGeom>
        </p:spPr>
      </p:pic>
    </p:spTree>
    <p:extLst>
      <p:ext uri="{BB962C8B-B14F-4D97-AF65-F5344CB8AC3E}">
        <p14:creationId xmlns:p14="http://schemas.microsoft.com/office/powerpoint/2010/main" val="12799308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952846" y="963708"/>
            <a:ext cx="10641968" cy="4930584"/>
          </a:xfrm>
          <a:prstGeom prst="rect">
            <a:avLst/>
          </a:prstGeom>
        </p:spPr>
      </p:pic>
      <p:sp>
        <p:nvSpPr>
          <p:cNvPr id="6" name="Rectangle 5">
            <a:extLst>
              <a:ext uri="{FF2B5EF4-FFF2-40B4-BE49-F238E27FC236}">
                <a16:creationId xmlns:a16="http://schemas.microsoft.com/office/drawing/2014/main" xmlns="" id="{BF553036-CB35-BB4E-8A3C-573A430F0A80}"/>
              </a:ext>
            </a:extLst>
          </p:cNvPr>
          <p:cNvSpPr/>
          <p:nvPr/>
        </p:nvSpPr>
        <p:spPr>
          <a:xfrm>
            <a:off x="664979" y="1199882"/>
            <a:ext cx="10908322" cy="482170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42900" indent="-342900" algn="just">
              <a:lnSpc>
                <a:spcPct val="150000"/>
              </a:lnSpc>
              <a:buFont typeface="Arial" panose="020B0604020202020204" pitchFamily="34" charset="0"/>
              <a:buChar char="•"/>
            </a:pP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TCN 2500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năm</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văn</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minh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sông</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Ấn</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do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người</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bản</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địa</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Dravida</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da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đen</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xây</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dựng</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nên</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họ</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trồng</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lúa</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mì</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lúa</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mạch</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dệt</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vải</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xây</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dựng</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những</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thành</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thị</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dọc</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2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bờ</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sông</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Ấn</a:t>
            </a:r>
            <a:r>
              <a:rPr lang="en-AU"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50000"/>
              </a:lnSpc>
              <a:buFont typeface="Arial" panose="020B0604020202020204" pitchFamily="34" charset="0"/>
              <a:buChar char="•"/>
            </a:pPr>
            <a:r>
              <a:rPr lang="en-AU" sz="2600" dirty="0">
                <a:solidFill>
                  <a:srgbClr val="002060"/>
                </a:solidFill>
                <a:latin typeface="Times New Roman" panose="02020603050405020304" pitchFamily="18" charset="0"/>
                <a:cs typeface="Times New Roman" panose="02020603050405020304" pitchFamily="18" charset="0"/>
              </a:rPr>
              <a:t>TCN 1500 </a:t>
            </a:r>
            <a:r>
              <a:rPr lang="en-AU" sz="2600" dirty="0" err="1">
                <a:solidFill>
                  <a:srgbClr val="002060"/>
                </a:solidFill>
                <a:latin typeface="Times New Roman" panose="02020603050405020304" pitchFamily="18" charset="0"/>
                <a:cs typeface="Times New Roman" panose="02020603050405020304" pitchFamily="18" charset="0"/>
              </a:rPr>
              <a:t>năm</a:t>
            </a:r>
            <a:r>
              <a:rPr lang="en-AU" sz="2600" dirty="0">
                <a:solidFill>
                  <a:srgbClr val="002060"/>
                </a:solidFill>
                <a:latin typeface="Times New Roman" panose="02020603050405020304" pitchFamily="18" charset="0"/>
                <a:cs typeface="Times New Roman" panose="02020603050405020304" pitchFamily="18" charset="0"/>
              </a:rPr>
              <a:t> – </a:t>
            </a:r>
            <a:r>
              <a:rPr lang="en-AU" sz="2600" dirty="0" err="1">
                <a:solidFill>
                  <a:srgbClr val="002060"/>
                </a:solidFill>
                <a:latin typeface="Times New Roman" panose="02020603050405020304" pitchFamily="18" charset="0"/>
                <a:cs typeface="Times New Roman" panose="02020603050405020304" pitchFamily="18" charset="0"/>
              </a:rPr>
              <a:t>người</a:t>
            </a:r>
            <a:r>
              <a:rPr lang="en-AU" sz="2600" dirty="0">
                <a:solidFill>
                  <a:srgbClr val="002060"/>
                </a:solidFill>
                <a:latin typeface="Times New Roman" panose="02020603050405020304" pitchFamily="18" charset="0"/>
                <a:cs typeface="Times New Roman" panose="02020603050405020304" pitchFamily="18" charset="0"/>
              </a:rPr>
              <a:t> Arian (da </a:t>
            </a:r>
            <a:r>
              <a:rPr lang="en-AU" sz="2600" dirty="0" err="1">
                <a:solidFill>
                  <a:srgbClr val="002060"/>
                </a:solidFill>
                <a:latin typeface="Times New Roman" panose="02020603050405020304" pitchFamily="18" charset="0"/>
                <a:cs typeface="Times New Roman" panose="02020603050405020304" pitchFamily="18" charset="0"/>
              </a:rPr>
              <a:t>trắng</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từ</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Trung</a:t>
            </a:r>
            <a:r>
              <a:rPr lang="en-AU" sz="2600" dirty="0">
                <a:solidFill>
                  <a:srgbClr val="002060"/>
                </a:solidFill>
                <a:latin typeface="Times New Roman" panose="02020603050405020304" pitchFamily="18" charset="0"/>
                <a:cs typeface="Times New Roman" panose="02020603050405020304" pitchFamily="18" charset="0"/>
              </a:rPr>
              <a:t> Á </a:t>
            </a:r>
            <a:r>
              <a:rPr lang="en-AU" sz="2600" dirty="0" err="1">
                <a:solidFill>
                  <a:srgbClr val="002060"/>
                </a:solidFill>
                <a:latin typeface="Times New Roman" panose="02020603050405020304" pitchFamily="18" charset="0"/>
                <a:cs typeface="Times New Roman" panose="02020603050405020304" pitchFamily="18" charset="0"/>
              </a:rPr>
              <a:t>xâm</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nhập</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vào</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Ấn</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Độ</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dồn</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đuổi</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người</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bản</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địa</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và</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biến</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họ</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thành</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đẳng</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cấp</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thứ</a:t>
            </a:r>
            <a:r>
              <a:rPr lang="en-AU" sz="2600" dirty="0">
                <a:solidFill>
                  <a:srgbClr val="002060"/>
                </a:solidFill>
                <a:latin typeface="Times New Roman" panose="02020603050405020304" pitchFamily="18" charset="0"/>
                <a:cs typeface="Times New Roman" panose="02020603050405020304" pitchFamily="18" charset="0"/>
              </a:rPr>
              <a:t> 4 </a:t>
            </a:r>
            <a:r>
              <a:rPr lang="en-AU" sz="2600" dirty="0" err="1">
                <a:solidFill>
                  <a:srgbClr val="002060"/>
                </a:solidFill>
                <a:latin typeface="Times New Roman" panose="02020603050405020304" pitchFamily="18" charset="0"/>
                <a:cs typeface="Times New Roman" panose="02020603050405020304" pitchFamily="18" charset="0"/>
              </a:rPr>
              <a:t>trong</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hệ</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thống</a:t>
            </a:r>
            <a:r>
              <a:rPr lang="en-AU" sz="2600" dirty="0">
                <a:solidFill>
                  <a:srgbClr val="002060"/>
                </a:solidFill>
                <a:latin typeface="Times New Roman" panose="02020603050405020304" pitchFamily="18" charset="0"/>
                <a:cs typeface="Times New Roman" panose="02020603050405020304" pitchFamily="18" charset="0"/>
              </a:rPr>
              <a:t> 4 </a:t>
            </a:r>
            <a:r>
              <a:rPr lang="en-AU" sz="2600" dirty="0" err="1">
                <a:solidFill>
                  <a:srgbClr val="002060"/>
                </a:solidFill>
                <a:latin typeface="Times New Roman" panose="02020603050405020304" pitchFamily="18" charset="0"/>
                <a:cs typeface="Times New Roman" panose="02020603050405020304" pitchFamily="18" charset="0"/>
              </a:rPr>
              <a:t>đẳng</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cấp</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tạo</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lập</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nên</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văn</a:t>
            </a:r>
            <a:r>
              <a:rPr lang="en-AU" sz="2600" dirty="0">
                <a:solidFill>
                  <a:srgbClr val="002060"/>
                </a:solidFill>
                <a:latin typeface="Times New Roman" panose="02020603050405020304" pitchFamily="18" charset="0"/>
                <a:cs typeface="Times New Roman" panose="02020603050405020304" pitchFamily="18" charset="0"/>
              </a:rPr>
              <a:t> minh </a:t>
            </a:r>
            <a:r>
              <a:rPr lang="en-AU" sz="2600" dirty="0" err="1">
                <a:solidFill>
                  <a:srgbClr val="002060"/>
                </a:solidFill>
                <a:latin typeface="Times New Roman" panose="02020603050405020304" pitchFamily="18" charset="0"/>
                <a:cs typeface="Times New Roman" panose="02020603050405020304" pitchFamily="18" charset="0"/>
              </a:rPr>
              <a:t>sông</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Hằng</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Chế</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độ</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này</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gọi</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là</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chế</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độ</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đẳng</a:t>
            </a:r>
            <a:r>
              <a:rPr lang="en-AU" sz="2600" dirty="0">
                <a:solidFill>
                  <a:srgbClr val="002060"/>
                </a:solidFill>
                <a:latin typeface="Times New Roman" panose="02020603050405020304" pitchFamily="18" charset="0"/>
                <a:cs typeface="Times New Roman" panose="02020603050405020304" pitchFamily="18" charset="0"/>
              </a:rPr>
              <a:t> </a:t>
            </a:r>
            <a:r>
              <a:rPr lang="en-AU" sz="2600" dirty="0" err="1">
                <a:solidFill>
                  <a:srgbClr val="002060"/>
                </a:solidFill>
                <a:latin typeface="Times New Roman" panose="02020603050405020304" pitchFamily="18" charset="0"/>
                <a:cs typeface="Times New Roman" panose="02020603050405020304" pitchFamily="18" charset="0"/>
              </a:rPr>
              <a:t>cấp</a:t>
            </a:r>
            <a:r>
              <a:rPr lang="en-AU" sz="2600" dirty="0">
                <a:solidFill>
                  <a:srgbClr val="002060"/>
                </a:solidFill>
                <a:latin typeface="Times New Roman" panose="02020603050405020304" pitchFamily="18" charset="0"/>
                <a:cs typeface="Times New Roman" panose="02020603050405020304" pitchFamily="18" charset="0"/>
              </a:rPr>
              <a:t> Varna. </a:t>
            </a:r>
          </a:p>
          <a:p>
            <a:pPr marL="342900" indent="-342900" algn="just">
              <a:lnSpc>
                <a:spcPct val="150000"/>
              </a:lnSpc>
              <a:buFont typeface="Arial" panose="020B0604020202020204" pitchFamily="34" charset="0"/>
              <a:buChar char="•"/>
            </a:pPr>
            <a:endParaRPr lang="en-US" sz="2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839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4" fill="hold" grpId="1" nodeType="clickEffect">
                                  <p:stCondLst>
                                    <p:cond delay="0"/>
                                  </p:stCondLst>
                                  <p:childTnLst>
                                    <p:animEffect transition="out" filter="wipe(down)">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638606" y="245378"/>
            <a:ext cx="3281400" cy="1857358"/>
          </a:xfrm>
          <a:prstGeom prst="rect">
            <a:avLst/>
          </a:prstGeom>
        </p:spPr>
      </p:pic>
      <p:pic>
        <p:nvPicPr>
          <p:cNvPr id="7172" name="Picture 4" descr="Những tấm ảnh biết nói về nạn phân biệt đẳng cấp ở Ấn Độ - Ảnh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991" y="1419085"/>
            <a:ext cx="3898862" cy="238864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61655" y="3981974"/>
            <a:ext cx="3951534" cy="1631216"/>
          </a:xfrm>
          <a:prstGeom prst="rect">
            <a:avLst/>
          </a:prstGeom>
          <a:solidFill>
            <a:schemeClr val="accent2">
              <a:lumMod val="20000"/>
              <a:lumOff val="80000"/>
            </a:schemeClr>
          </a:solidFill>
        </p:spPr>
        <p:txBody>
          <a:bodyPr wrap="square">
            <a:spAutoFit/>
          </a:bodyPr>
          <a:lstStyle/>
          <a:p>
            <a:pPr algn="just"/>
            <a:r>
              <a:rPr lang="vi-VN" sz="2000" i="1" dirty="0">
                <a:solidFill>
                  <a:srgbClr val="002060"/>
                </a:solidFill>
                <a:latin typeface="Times New Roman" panose="02020603050405020304" pitchFamily="18" charset="0"/>
                <a:cs typeface="Times New Roman" panose="02020603050405020304" pitchFamily="18" charset="0"/>
              </a:rPr>
              <a:t>Bố mẹ của Nitin Aage – chàng thanh niên 17 tuổi treo cổ chết ngày 28-4-2014 vì bị uy hiếp do nói chuyện với 1 cô gái thuộc đẳng cấp cao hơn</a:t>
            </a:r>
          </a:p>
          <a:p>
            <a:pPr algn="just"/>
            <a:endParaRPr lang="en-US" sz="2000" i="1" dirty="0">
              <a:solidFill>
                <a:srgbClr val="002060"/>
              </a:solidFill>
            </a:endParaRPr>
          </a:p>
        </p:txBody>
      </p:sp>
      <p:pic>
        <p:nvPicPr>
          <p:cNvPr id="7174" name="Picture 6" descr="Những tấm ảnh biết nói về nạn phân biệt đẳng cấp ở Ấn Độ - Ảnh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3629" y="2102736"/>
            <a:ext cx="3479800" cy="2315908"/>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Những tấm ảnh biết nói về nạn phân biệt đẳng cấp ở Ấn Độ - Ảnh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11644" y="2654350"/>
            <a:ext cx="3408362" cy="244863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633629" y="4568627"/>
            <a:ext cx="3457575" cy="193899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p:spPr>
        <p:txBody>
          <a:bodyPr wrap="square" rtlCol="0">
            <a:spAutoFit/>
          </a:bodyPr>
          <a:lstStyle/>
          <a:p>
            <a:pPr algn="just"/>
            <a:r>
              <a:rPr lang="vi-VN" sz="2000" i="1" dirty="0">
                <a:solidFill>
                  <a:srgbClr val="002060"/>
                </a:solidFill>
                <a:latin typeface="Times New Roman" panose="02020603050405020304" pitchFamily="18" charset="0"/>
                <a:cs typeface="Times New Roman" panose="02020603050405020304" pitchFamily="18" charset="0"/>
              </a:rPr>
              <a:t>Bố mẹ Sanjay Danane (38 tuổi) tố cáo ông bị đồng nghiệp ở đẳng cấp cao hơn dàn cảnh treo cổ gần ngôi trường nơi ông làm việc năm 2010 trước đó bị de doạ</a:t>
            </a:r>
          </a:p>
        </p:txBody>
      </p:sp>
      <p:sp>
        <p:nvSpPr>
          <p:cNvPr id="9" name="Rectangle 8"/>
          <p:cNvSpPr/>
          <p:nvPr/>
        </p:nvSpPr>
        <p:spPr>
          <a:xfrm>
            <a:off x="8511644" y="5252420"/>
            <a:ext cx="3408362" cy="1323439"/>
          </a:xfrm>
          <a:prstGeom prst="rect">
            <a:avLst/>
          </a:prstGeom>
          <a:solidFill>
            <a:schemeClr val="accent6">
              <a:lumMod val="40000"/>
              <a:lumOff val="60000"/>
            </a:schemeClr>
          </a:solidFill>
        </p:spPr>
        <p:txBody>
          <a:bodyPr wrap="square">
            <a:spAutoFit/>
          </a:bodyPr>
          <a:lstStyle/>
          <a:p>
            <a:r>
              <a:rPr lang="en-US" sz="2000" i="1" dirty="0" err="1">
                <a:solidFill>
                  <a:srgbClr val="222222"/>
                </a:solidFill>
                <a:latin typeface="Times New Roman" panose="02020603050405020304" pitchFamily="18" charset="0"/>
                <a:cs typeface="Times New Roman" panose="02020603050405020304" pitchFamily="18" charset="0"/>
              </a:rPr>
              <a:t>Manik</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Udage</a:t>
            </a:r>
            <a:r>
              <a:rPr lang="en-US" sz="2000" i="1" dirty="0">
                <a:solidFill>
                  <a:srgbClr val="222222"/>
                </a:solidFill>
                <a:latin typeface="Times New Roman" panose="02020603050405020304" pitchFamily="18" charset="0"/>
                <a:cs typeface="Times New Roman" panose="02020603050405020304" pitchFamily="18" charset="0"/>
              </a:rPr>
              <a:t> (25 </a:t>
            </a:r>
            <a:r>
              <a:rPr lang="en-US" sz="2000" i="1" dirty="0" err="1">
                <a:solidFill>
                  <a:srgbClr val="222222"/>
                </a:solidFill>
                <a:latin typeface="Times New Roman" panose="02020603050405020304" pitchFamily="18" charset="0"/>
                <a:cs typeface="Times New Roman" panose="02020603050405020304" pitchFamily="18" charset="0"/>
              </a:rPr>
              <a:t>tuổi</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bị</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đánh</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đến</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chết</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bằng</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một</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thanh</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roi</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thép</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hồi</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năm</a:t>
            </a:r>
            <a:r>
              <a:rPr lang="en-US" sz="2000" i="1" dirty="0">
                <a:solidFill>
                  <a:srgbClr val="222222"/>
                </a:solidFill>
                <a:latin typeface="Times New Roman" panose="02020603050405020304" pitchFamily="18" charset="0"/>
                <a:cs typeface="Times New Roman" panose="02020603050405020304" pitchFamily="18" charset="0"/>
              </a:rPr>
              <a:t> 2014 </a:t>
            </a:r>
            <a:r>
              <a:rPr lang="en-US" sz="2000" i="1" dirty="0" err="1">
                <a:solidFill>
                  <a:srgbClr val="222222"/>
                </a:solidFill>
                <a:latin typeface="Times New Roman" panose="02020603050405020304" pitchFamily="18" charset="0"/>
                <a:cs typeface="Times New Roman" panose="02020603050405020304" pitchFamily="18" charset="0"/>
              </a:rPr>
              <a:t>bởi</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những</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người</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thuộc</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đẳng</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cấp</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cao</a:t>
            </a:r>
            <a:r>
              <a:rPr lang="en-US" sz="2000" i="1" dirty="0">
                <a:solidFill>
                  <a:srgbClr val="222222"/>
                </a:solidFill>
                <a:latin typeface="Times New Roman" panose="02020603050405020304" pitchFamily="18" charset="0"/>
                <a:cs typeface="Times New Roman" panose="02020603050405020304" pitchFamily="18" charset="0"/>
              </a:rPr>
              <a:t> </a:t>
            </a:r>
            <a:r>
              <a:rPr lang="en-US" sz="2000" i="1" dirty="0" err="1">
                <a:solidFill>
                  <a:srgbClr val="222222"/>
                </a:solidFill>
                <a:latin typeface="Times New Roman" panose="02020603050405020304" pitchFamily="18" charset="0"/>
                <a:cs typeface="Times New Roman" panose="02020603050405020304" pitchFamily="18" charset="0"/>
              </a:rPr>
              <a:t>hơn</a:t>
            </a:r>
            <a:endParaRPr lang="en-US" sz="2000" i="1" dirty="0">
              <a:latin typeface="Times New Roman" panose="02020603050405020304" pitchFamily="18" charset="0"/>
              <a:cs typeface="Times New Roman" panose="02020603050405020304" pitchFamily="18" charset="0"/>
            </a:endParaRPr>
          </a:p>
        </p:txBody>
      </p:sp>
      <p:sp>
        <p:nvSpPr>
          <p:cNvPr id="11" name="Rectangle 10"/>
          <p:cNvSpPr/>
          <p:nvPr/>
        </p:nvSpPr>
        <p:spPr>
          <a:xfrm>
            <a:off x="0" y="245378"/>
            <a:ext cx="8638606" cy="10235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000"/>
              </a:spcAft>
            </a:pPr>
            <a:r>
              <a:rPr lang="en-AU" sz="26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Theo </a:t>
            </a:r>
            <a:r>
              <a:rPr lang="en-AU" sz="26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bạn</a:t>
            </a:r>
            <a:r>
              <a:rPr lang="en-AU" sz="26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ngày</a:t>
            </a:r>
            <a:r>
              <a:rPr lang="en-AU" sz="26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nay </a:t>
            </a:r>
            <a:r>
              <a:rPr lang="en-AU" sz="26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chế</a:t>
            </a:r>
            <a:r>
              <a:rPr lang="en-AU" sz="26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độ</a:t>
            </a:r>
            <a:r>
              <a:rPr lang="en-AU" sz="26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đẳng</a:t>
            </a:r>
            <a:r>
              <a:rPr lang="en-AU" sz="26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cấp</a:t>
            </a:r>
            <a:r>
              <a:rPr lang="en-AU" sz="26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còn</a:t>
            </a:r>
            <a:r>
              <a:rPr lang="en-AU" sz="26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tồn</a:t>
            </a:r>
            <a:r>
              <a:rPr lang="en-AU" sz="26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tại</a:t>
            </a:r>
            <a:r>
              <a:rPr lang="en-AU" sz="26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ở </a:t>
            </a:r>
            <a:r>
              <a:rPr lang="en-AU" sz="26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Ấn</a:t>
            </a:r>
            <a:r>
              <a:rPr lang="en-AU" sz="26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AU" sz="2600" b="1" i="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Độ</a:t>
            </a:r>
            <a:r>
              <a:rPr lang="en-AU" sz="26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 name="Rectangle 1"/>
          <p:cNvSpPr/>
          <p:nvPr/>
        </p:nvSpPr>
        <p:spPr>
          <a:xfrm>
            <a:off x="4121741" y="3216634"/>
            <a:ext cx="3948517" cy="424732"/>
          </a:xfrm>
          <a:prstGeom prst="rect">
            <a:avLst/>
          </a:prstGeom>
        </p:spPr>
        <p:txBody>
          <a:bodyPr wrap="none">
            <a:spAutoFit/>
          </a:bodyPr>
          <a:lstStyle/>
          <a:p>
            <a:pPr algn="just">
              <a:lnSpc>
                <a:spcPct val="120000"/>
              </a:lnSpc>
              <a:spcAft>
                <a:spcPts val="0"/>
              </a:spcAft>
              <a:tabLst>
                <a:tab pos="457200" algn="l"/>
              </a:tabLst>
            </a:pPr>
            <a:r>
              <a:rPr lang="en-US" b="1" u="sng" dirty="0">
                <a:latin typeface="Times New Roman" panose="02020603050405020304" pitchFamily="18" charset="0"/>
                <a:ea typeface="Calibri" panose="020F0502020204030204" pitchFamily="34" charset="0"/>
                <a:cs typeface="Times New Roman" panose="02020603050405020304" pitchFamily="18" charset="0"/>
              </a:rPr>
              <a:t>3. </a:t>
            </a:r>
            <a:r>
              <a:rPr lang="en-US" b="1" u="sng" dirty="0" err="1">
                <a:latin typeface="Times New Roman" panose="02020603050405020304" pitchFamily="18" charset="0"/>
                <a:ea typeface="Calibri" panose="020F0502020204030204" pitchFamily="34" charset="0"/>
                <a:cs typeface="Times New Roman" panose="02020603050405020304" pitchFamily="18" charset="0"/>
              </a:rPr>
              <a:t>Những</a:t>
            </a:r>
            <a:r>
              <a:rPr lang="en-US" b="1" u="sng" dirty="0">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latin typeface="Times New Roman" panose="02020603050405020304" pitchFamily="18" charset="0"/>
                <a:ea typeface="Calibri" panose="020F0502020204030204" pitchFamily="34" charset="0"/>
                <a:cs typeface="Times New Roman" panose="02020603050405020304" pitchFamily="18" charset="0"/>
              </a:rPr>
              <a:t>thành</a:t>
            </a:r>
            <a:r>
              <a:rPr lang="en-US" b="1" u="sng" dirty="0">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latin typeface="Times New Roman" panose="02020603050405020304" pitchFamily="18" charset="0"/>
                <a:ea typeface="Calibri" panose="020F0502020204030204" pitchFamily="34" charset="0"/>
                <a:cs typeface="Times New Roman" panose="02020603050405020304" pitchFamily="18" charset="0"/>
              </a:rPr>
              <a:t>tựu</a:t>
            </a:r>
            <a:r>
              <a:rPr lang="en-US" b="1" u="sng" dirty="0">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latin typeface="Times New Roman" panose="02020603050405020304" pitchFamily="18" charset="0"/>
                <a:ea typeface="Calibri" panose="020F0502020204030204" pitchFamily="34" charset="0"/>
                <a:cs typeface="Times New Roman" panose="02020603050405020304" pitchFamily="18" charset="0"/>
              </a:rPr>
              <a:t>văn</a:t>
            </a:r>
            <a:r>
              <a:rPr lang="en-US" b="1" u="sng" dirty="0">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latin typeface="Times New Roman" panose="02020603050405020304" pitchFamily="18" charset="0"/>
                <a:ea typeface="Calibri" panose="020F0502020204030204" pitchFamily="34" charset="0"/>
                <a:cs typeface="Times New Roman" panose="02020603050405020304" pitchFamily="18" charset="0"/>
              </a:rPr>
              <a:t>hóa</a:t>
            </a:r>
            <a:r>
              <a:rPr lang="en-US" b="1" u="sng" dirty="0">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latin typeface="Times New Roman" panose="02020603050405020304" pitchFamily="18" charset="0"/>
                <a:ea typeface="Calibri" panose="020F0502020204030204" pitchFamily="34" charset="0"/>
                <a:cs typeface="Times New Roman" panose="02020603050405020304" pitchFamily="18" charset="0"/>
              </a:rPr>
              <a:t>tiêu</a:t>
            </a:r>
            <a:r>
              <a:rPr lang="en-US" b="1" u="sng" dirty="0">
                <a:latin typeface="Times New Roman" panose="02020603050405020304" pitchFamily="18" charset="0"/>
                <a:ea typeface="Calibri" panose="020F0502020204030204" pitchFamily="34" charset="0"/>
                <a:cs typeface="Times New Roman" panose="02020603050405020304" pitchFamily="18" charset="0"/>
              </a:rPr>
              <a:t> </a:t>
            </a:r>
            <a:r>
              <a:rPr lang="en-US" b="1" u="sng" dirty="0" err="1">
                <a:latin typeface="Times New Roman" panose="02020603050405020304" pitchFamily="18" charset="0"/>
                <a:ea typeface="Calibri" panose="020F0502020204030204" pitchFamily="34" charset="0"/>
                <a:cs typeface="Times New Roman" panose="02020603050405020304" pitchFamily="18" charset="0"/>
              </a:rPr>
              <a:t>biểu</a:t>
            </a:r>
            <a:r>
              <a:rPr lang="en-US" b="1" u="sng" dirty="0">
                <a:latin typeface="Times New Roman" panose="02020603050405020304" pitchFamily="18"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98384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990600"/>
            <a:ext cx="9652000" cy="5181600"/>
          </a:xfrm>
          <a:prstGeom prst="rect">
            <a:avLst/>
          </a:prstGeom>
          <a:noFill/>
          <a:ln>
            <a:noFill/>
          </a:ln>
        </p:spPr>
      </p:pic>
    </p:spTree>
    <p:extLst>
      <p:ext uri="{BB962C8B-B14F-4D97-AF65-F5344CB8AC3E}">
        <p14:creationId xmlns:p14="http://schemas.microsoft.com/office/powerpoint/2010/main" val="25881692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3623" y="1046202"/>
            <a:ext cx="5014514" cy="523220"/>
          </a:xfrm>
          <a:prstGeom prst="rect">
            <a:avLst/>
          </a:prstGeom>
        </p:spPr>
        <p:txBody>
          <a:bodyPr wrap="none">
            <a:spAutoFit/>
          </a:bodyPr>
          <a:lstStyle/>
          <a:p>
            <a:r>
              <a:rPr lang="en-US" sz="2800" b="1" dirty="0">
                <a:solidFill>
                  <a:srgbClr val="FFFF00"/>
                </a:solidFill>
                <a:latin typeface="Times New Roman" panose="02020603050405020304" pitchFamily="18" charset="0"/>
                <a:ea typeface="Calibri" panose="020F0502020204030204" pitchFamily="34" charset="0"/>
              </a:rPr>
              <a:t>2. </a:t>
            </a:r>
            <a:r>
              <a:rPr lang="en-US" sz="2800" b="1" dirty="0" err="1">
                <a:solidFill>
                  <a:srgbClr val="FFFF00"/>
                </a:solidFill>
                <a:latin typeface="Times New Roman" panose="02020603050405020304" pitchFamily="18" charset="0"/>
                <a:ea typeface="Calibri" panose="020F0502020204030204" pitchFamily="34" charset="0"/>
              </a:rPr>
              <a:t>Chế</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độ</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xã</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hội</a:t>
            </a:r>
            <a:r>
              <a:rPr lang="en-US" sz="2800" b="1" dirty="0">
                <a:solidFill>
                  <a:srgbClr val="FFFF00"/>
                </a:solidFill>
                <a:latin typeface="Times New Roman" panose="02020603050405020304" pitchFamily="18" charset="0"/>
                <a:ea typeface="Calibri" panose="020F0502020204030204" pitchFamily="34" charset="0"/>
              </a:rPr>
              <a:t> ở </a:t>
            </a:r>
            <a:r>
              <a:rPr lang="en-US" sz="2800" b="1" dirty="0" err="1">
                <a:solidFill>
                  <a:srgbClr val="FFFF00"/>
                </a:solidFill>
                <a:latin typeface="Times New Roman" panose="02020603050405020304" pitchFamily="18" charset="0"/>
                <a:ea typeface="Calibri" panose="020F0502020204030204" pitchFamily="34" charset="0"/>
              </a:rPr>
              <a:t>Ấn</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Độ</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cổ</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đại</a:t>
            </a:r>
            <a:endParaRPr lang="en-US" sz="2800" dirty="0">
              <a:solidFill>
                <a:srgbClr val="FFFF00"/>
              </a:solidFill>
            </a:endParaRPr>
          </a:p>
        </p:txBody>
      </p:sp>
      <p:sp>
        <p:nvSpPr>
          <p:cNvPr id="5" name="Rectangle 4"/>
          <p:cNvSpPr/>
          <p:nvPr/>
        </p:nvSpPr>
        <p:spPr>
          <a:xfrm>
            <a:off x="413623" y="525907"/>
            <a:ext cx="3504486" cy="609398"/>
          </a:xfrm>
          <a:prstGeom prst="rect">
            <a:avLst/>
          </a:prstGeom>
        </p:spPr>
        <p:txBody>
          <a:bodyPr wrap="none">
            <a:spAutoFit/>
          </a:bodyPr>
          <a:lstStyle/>
          <a:p>
            <a:pPr algn="just">
              <a:lnSpc>
                <a:spcPct val="120000"/>
              </a:lnSpc>
              <a:tabLst>
                <a:tab pos="609585" algn="l"/>
              </a:tabLst>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kiện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tự</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nhiên</a:t>
            </a:r>
            <a:endParaRPr lang="en-US" sz="2800" dirty="0">
              <a:solidFill>
                <a:srgbClr val="FFFF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Google Shape;314;p28"/>
          <p:cNvSpPr txBox="1">
            <a:spLocks/>
          </p:cNvSpPr>
          <p:nvPr/>
        </p:nvSpPr>
        <p:spPr>
          <a:xfrm>
            <a:off x="2849053" y="121820"/>
            <a:ext cx="6502400" cy="677637"/>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PT Serif"/>
              <a:buNone/>
              <a:defRPr sz="16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9pPr>
          </a:lstStyle>
          <a:p>
            <a:r>
              <a:rPr lang="en-US" sz="3600" dirty="0" err="1">
                <a:solidFill>
                  <a:srgbClr val="FFFF00"/>
                </a:solidFill>
              </a:rPr>
              <a:t>Bài</a:t>
            </a:r>
            <a:r>
              <a:rPr lang="en-US" sz="3600" dirty="0">
                <a:solidFill>
                  <a:srgbClr val="FFFF00"/>
                </a:solidFill>
              </a:rPr>
              <a:t> 8: ẤN ĐỘ CỔ ĐẠI</a:t>
            </a:r>
          </a:p>
        </p:txBody>
      </p:sp>
      <p:sp>
        <p:nvSpPr>
          <p:cNvPr id="7" name="Rectangle 6"/>
          <p:cNvSpPr/>
          <p:nvPr/>
        </p:nvSpPr>
        <p:spPr>
          <a:xfrm>
            <a:off x="447345" y="1452987"/>
            <a:ext cx="5929828" cy="609398"/>
          </a:xfrm>
          <a:prstGeom prst="rect">
            <a:avLst/>
          </a:prstGeom>
        </p:spPr>
        <p:txBody>
          <a:bodyPr wrap="none">
            <a:spAutoFit/>
          </a:bodyPr>
          <a:lstStyle/>
          <a:p>
            <a:pPr algn="just">
              <a:lnSpc>
                <a:spcPct val="120000"/>
              </a:lnSpc>
              <a:spcAft>
                <a:spcPts val="0"/>
              </a:spcAft>
              <a:tabLst>
                <a:tab pos="457200" algn="l"/>
              </a:tabLst>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3.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tựu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hóa</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tiêu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biểu</a:t>
            </a:r>
            <a:endParaRPr lang="en-US" sz="2800"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Rectangle 1"/>
          <p:cNvSpPr/>
          <p:nvPr/>
        </p:nvSpPr>
        <p:spPr>
          <a:xfrm>
            <a:off x="761999" y="2041258"/>
            <a:ext cx="11097492" cy="830997"/>
          </a:xfrm>
          <a:prstGeom prst="rect">
            <a:avLst/>
          </a:prstGeom>
        </p:spPr>
        <p:txBody>
          <a:bodyPr wrap="square">
            <a:spAutoFit/>
          </a:bodyPr>
          <a:lstStyle/>
          <a:p>
            <a:r>
              <a:rPr lang="en-AU" altLang="en-US" sz="24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AU" altLang="en-US" sz="24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Chư</a:t>
            </a:r>
            <a:r>
              <a:rPr lang="en-AU" altLang="en-US" sz="24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AU" alt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viết</a:t>
            </a:r>
            <a:r>
              <a:rPr lang="en-AU" alt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chemeClr val="bg2"/>
                </a:solidFill>
                <a:latin typeface="Times New Roman" panose="02020603050405020304" pitchFamily="18" charset="0"/>
                <a:cs typeface="Times New Roman" panose="02020603050405020304" pitchFamily="18" charset="0"/>
              </a:rPr>
              <a:t>nhiều</a:t>
            </a:r>
            <a:r>
              <a:rPr lang="en-US" sz="2400" b="1" dirty="0" smtClean="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loại</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chữ</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cổ</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trong</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đó</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chữ</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Phạn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có</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ảnh</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hưởng</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rất</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lớn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đến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Ấn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Độ</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và</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Đông</a:t>
            </a:r>
            <a:r>
              <a:rPr lang="en-US" sz="2400" b="1" dirty="0">
                <a:solidFill>
                  <a:schemeClr val="bg2"/>
                </a:solidFill>
                <a:latin typeface="Times New Roman" panose="02020603050405020304" pitchFamily="18" charset="0"/>
                <a:cs typeface="Times New Roman" panose="02020603050405020304" pitchFamily="18" charset="0"/>
              </a:rPr>
              <a:t> Nam Á </a:t>
            </a:r>
            <a:r>
              <a:rPr lang="en-US" sz="2400" b="1" dirty="0" err="1">
                <a:solidFill>
                  <a:schemeClr val="bg2"/>
                </a:solidFill>
                <a:latin typeface="Times New Roman" panose="02020603050405020304" pitchFamily="18" charset="0"/>
                <a:cs typeface="Times New Roman" panose="02020603050405020304" pitchFamily="18" charset="0"/>
              </a:rPr>
              <a:t>sau</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này</a:t>
            </a:r>
            <a:r>
              <a:rPr lang="en-US" sz="2400" b="1" dirty="0">
                <a:solidFill>
                  <a:schemeClr val="bg2"/>
                </a:solidFill>
                <a:latin typeface="Times New Roman" panose="02020603050405020304" pitchFamily="18" charset="0"/>
                <a:cs typeface="Times New Roman" panose="02020603050405020304" pitchFamily="18" charset="0"/>
              </a:rPr>
              <a:t>.</a:t>
            </a:r>
          </a:p>
        </p:txBody>
      </p:sp>
      <p:pic>
        <p:nvPicPr>
          <p:cNvPr id="8" name="Picture 17" descr="viet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5684" y="2027915"/>
            <a:ext cx="6096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335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3763" y="171450"/>
            <a:ext cx="4948237" cy="668655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171" y="171450"/>
            <a:ext cx="6350542" cy="28918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171" y="3267649"/>
            <a:ext cx="6350542" cy="3486149"/>
          </a:xfrm>
          <a:prstGeom prst="rect">
            <a:avLst/>
          </a:prstGeom>
        </p:spPr>
      </p:pic>
    </p:spTree>
    <p:extLst>
      <p:ext uri="{BB962C8B-B14F-4D97-AF65-F5344CB8AC3E}">
        <p14:creationId xmlns:p14="http://schemas.microsoft.com/office/powerpoint/2010/main" val="417827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3623" y="1046202"/>
            <a:ext cx="5014514" cy="523220"/>
          </a:xfrm>
          <a:prstGeom prst="rect">
            <a:avLst/>
          </a:prstGeom>
        </p:spPr>
        <p:txBody>
          <a:bodyPr wrap="none">
            <a:spAutoFit/>
          </a:bodyPr>
          <a:lstStyle/>
          <a:p>
            <a:r>
              <a:rPr lang="en-US" sz="2800" b="1" dirty="0">
                <a:solidFill>
                  <a:srgbClr val="FFFF00"/>
                </a:solidFill>
                <a:latin typeface="Times New Roman" panose="02020603050405020304" pitchFamily="18" charset="0"/>
                <a:ea typeface="Calibri" panose="020F0502020204030204" pitchFamily="34" charset="0"/>
              </a:rPr>
              <a:t>2. </a:t>
            </a:r>
            <a:r>
              <a:rPr lang="en-US" sz="2800" b="1" dirty="0" err="1">
                <a:solidFill>
                  <a:srgbClr val="FFFF00"/>
                </a:solidFill>
                <a:latin typeface="Times New Roman" panose="02020603050405020304" pitchFamily="18" charset="0"/>
                <a:ea typeface="Calibri" panose="020F0502020204030204" pitchFamily="34" charset="0"/>
              </a:rPr>
              <a:t>Chế</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độ</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xã</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hội</a:t>
            </a:r>
            <a:r>
              <a:rPr lang="en-US" sz="2800" b="1" dirty="0">
                <a:solidFill>
                  <a:srgbClr val="FFFF00"/>
                </a:solidFill>
                <a:latin typeface="Times New Roman" panose="02020603050405020304" pitchFamily="18" charset="0"/>
                <a:ea typeface="Calibri" panose="020F0502020204030204" pitchFamily="34" charset="0"/>
              </a:rPr>
              <a:t> ở </a:t>
            </a:r>
            <a:r>
              <a:rPr lang="en-US" sz="2800" b="1" dirty="0" err="1">
                <a:solidFill>
                  <a:srgbClr val="FFFF00"/>
                </a:solidFill>
                <a:latin typeface="Times New Roman" panose="02020603050405020304" pitchFamily="18" charset="0"/>
                <a:ea typeface="Calibri" panose="020F0502020204030204" pitchFamily="34" charset="0"/>
              </a:rPr>
              <a:t>Ấn</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Độ</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cổ</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đại</a:t>
            </a:r>
            <a:endParaRPr lang="en-US" sz="2800" dirty="0">
              <a:solidFill>
                <a:srgbClr val="FFFF00"/>
              </a:solidFill>
            </a:endParaRPr>
          </a:p>
        </p:txBody>
      </p:sp>
      <p:sp>
        <p:nvSpPr>
          <p:cNvPr id="5" name="Rectangle 4"/>
          <p:cNvSpPr/>
          <p:nvPr/>
        </p:nvSpPr>
        <p:spPr>
          <a:xfrm>
            <a:off x="413623" y="525907"/>
            <a:ext cx="3504486" cy="609398"/>
          </a:xfrm>
          <a:prstGeom prst="rect">
            <a:avLst/>
          </a:prstGeom>
        </p:spPr>
        <p:txBody>
          <a:bodyPr wrap="none">
            <a:spAutoFit/>
          </a:bodyPr>
          <a:lstStyle/>
          <a:p>
            <a:pPr algn="just">
              <a:lnSpc>
                <a:spcPct val="120000"/>
              </a:lnSpc>
              <a:tabLst>
                <a:tab pos="609585" algn="l"/>
              </a:tabLst>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kiện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tự</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nhiên</a:t>
            </a:r>
            <a:endParaRPr lang="en-US" sz="2800" dirty="0">
              <a:solidFill>
                <a:srgbClr val="FFFF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Google Shape;314;p28"/>
          <p:cNvSpPr txBox="1">
            <a:spLocks/>
          </p:cNvSpPr>
          <p:nvPr/>
        </p:nvSpPr>
        <p:spPr>
          <a:xfrm>
            <a:off x="2849053" y="121820"/>
            <a:ext cx="6502400" cy="677637"/>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PT Serif"/>
              <a:buNone/>
              <a:defRPr sz="16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9pPr>
          </a:lstStyle>
          <a:p>
            <a:r>
              <a:rPr lang="en-US" sz="3600" dirty="0" err="1">
                <a:solidFill>
                  <a:srgbClr val="FFFF00"/>
                </a:solidFill>
              </a:rPr>
              <a:t>Bài</a:t>
            </a:r>
            <a:r>
              <a:rPr lang="en-US" sz="3600" dirty="0">
                <a:solidFill>
                  <a:srgbClr val="FFFF00"/>
                </a:solidFill>
              </a:rPr>
              <a:t> 8: ẤN ĐỘ CỔ ĐẠI</a:t>
            </a:r>
          </a:p>
        </p:txBody>
      </p:sp>
      <p:sp>
        <p:nvSpPr>
          <p:cNvPr id="7" name="Rectangle 6"/>
          <p:cNvSpPr/>
          <p:nvPr/>
        </p:nvSpPr>
        <p:spPr>
          <a:xfrm>
            <a:off x="447345" y="1452987"/>
            <a:ext cx="5929828" cy="609398"/>
          </a:xfrm>
          <a:prstGeom prst="rect">
            <a:avLst/>
          </a:prstGeom>
        </p:spPr>
        <p:txBody>
          <a:bodyPr wrap="none">
            <a:spAutoFit/>
          </a:bodyPr>
          <a:lstStyle/>
          <a:p>
            <a:pPr algn="just">
              <a:lnSpc>
                <a:spcPct val="120000"/>
              </a:lnSpc>
              <a:spcAft>
                <a:spcPts val="0"/>
              </a:spcAft>
              <a:tabLst>
                <a:tab pos="457200" algn="l"/>
              </a:tabLst>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3.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tựu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hóa</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tiêu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biểu</a:t>
            </a:r>
            <a:endParaRPr lang="en-US" sz="2800"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Rectangle 1"/>
          <p:cNvSpPr/>
          <p:nvPr/>
        </p:nvSpPr>
        <p:spPr>
          <a:xfrm>
            <a:off x="761999" y="2041258"/>
            <a:ext cx="11097492" cy="830997"/>
          </a:xfrm>
          <a:prstGeom prst="rect">
            <a:avLst/>
          </a:prstGeom>
        </p:spPr>
        <p:txBody>
          <a:bodyPr wrap="square">
            <a:spAutoFit/>
          </a:bodyPr>
          <a:lstStyle/>
          <a:p>
            <a:r>
              <a:rPr lang="en-AU" altLang="en-US" sz="24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AU" altLang="en-US" sz="24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Chư</a:t>
            </a:r>
            <a:r>
              <a:rPr lang="en-AU" altLang="en-US" sz="24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AU" alt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viết</a:t>
            </a:r>
            <a:r>
              <a:rPr lang="en-AU" alt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chemeClr val="bg2"/>
                </a:solidFill>
                <a:latin typeface="Times New Roman" panose="02020603050405020304" pitchFamily="18" charset="0"/>
                <a:cs typeface="Times New Roman" panose="02020603050405020304" pitchFamily="18" charset="0"/>
              </a:rPr>
              <a:t>nhiều</a:t>
            </a:r>
            <a:r>
              <a:rPr lang="en-US" sz="2400" b="1" dirty="0" smtClean="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loại</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chữ</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cổ</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trong</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đó</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chữ</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Phạn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có</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ảnh</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hưởng</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rất</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lớn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đến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Ấn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Độ</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và</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Đông</a:t>
            </a:r>
            <a:r>
              <a:rPr lang="en-US" sz="2400" b="1" dirty="0">
                <a:solidFill>
                  <a:schemeClr val="bg2"/>
                </a:solidFill>
                <a:latin typeface="Times New Roman" panose="02020603050405020304" pitchFamily="18" charset="0"/>
                <a:cs typeface="Times New Roman" panose="02020603050405020304" pitchFamily="18" charset="0"/>
              </a:rPr>
              <a:t> Nam Á </a:t>
            </a:r>
            <a:r>
              <a:rPr lang="en-US" sz="2400" b="1" dirty="0" err="1">
                <a:solidFill>
                  <a:schemeClr val="bg2"/>
                </a:solidFill>
                <a:latin typeface="Times New Roman" panose="02020603050405020304" pitchFamily="18" charset="0"/>
                <a:cs typeface="Times New Roman" panose="02020603050405020304" pitchFamily="18" charset="0"/>
              </a:rPr>
              <a:t>sau</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này</a:t>
            </a:r>
            <a:r>
              <a:rPr lang="en-US" sz="2400" b="1" dirty="0">
                <a:solidFill>
                  <a:schemeClr val="bg2"/>
                </a:solidFill>
                <a:latin typeface="Times New Roman" panose="02020603050405020304" pitchFamily="18" charset="0"/>
                <a:cs typeface="Times New Roman" panose="02020603050405020304" pitchFamily="18" charset="0"/>
              </a:rPr>
              <a:t>.</a:t>
            </a:r>
          </a:p>
        </p:txBody>
      </p:sp>
      <p:sp>
        <p:nvSpPr>
          <p:cNvPr id="8" name="Rectangle 7"/>
          <p:cNvSpPr/>
          <p:nvPr/>
        </p:nvSpPr>
        <p:spPr>
          <a:xfrm>
            <a:off x="717591" y="2869931"/>
            <a:ext cx="11319164" cy="978729"/>
          </a:xfrm>
          <a:prstGeom prst="rect">
            <a:avLst/>
          </a:prstGeom>
        </p:spPr>
        <p:txBody>
          <a:bodyPr wrap="square">
            <a:spAutoFit/>
          </a:bodyPr>
          <a:lstStyle/>
          <a:p>
            <a:pPr algn="just">
              <a:lnSpc>
                <a:spcPct val="120000"/>
              </a:lnSpc>
              <a:spcAft>
                <a:spcPts val="0"/>
              </a:spcAft>
              <a:tabLst>
                <a:tab pos="457200" algn="l"/>
              </a:tabLst>
            </a:pP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Văn</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hai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bộ</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sử</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thi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vĩ</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đại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sức</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ảnh</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hưởng</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lớn</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đó</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Ma-ha-</a:t>
            </a:r>
            <a:r>
              <a:rPr lang="en-US" sz="2400" b="1" i="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bha</a:t>
            </a:r>
            <a:r>
              <a:rPr lang="en-US" sz="2400"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a:t>
            </a:r>
            <a:r>
              <a:rPr lang="en-US" sz="2400" b="1" i="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-ta</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Ra-ma-y-a-</a:t>
            </a:r>
            <a:r>
              <a:rPr lang="en-US" sz="2400" b="1" i="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na.</a:t>
            </a:r>
            <a:endParaRPr lang="en-US" sz="24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9" name="Picture 17" descr="viet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7991" y="2833832"/>
            <a:ext cx="6096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8897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Sử </a:t>
            </a:r>
            <a:r>
              <a:rPr lang="it-IT" dirty="0"/>
              <a:t>thi Ma-ha-bha-ra-ta và Ra-ma-y-a-na</a:t>
            </a:r>
            <a:endParaRPr lang="en-US" dirty="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5600" y="1322245"/>
            <a:ext cx="3685309" cy="5067300"/>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2001" y="1358661"/>
            <a:ext cx="3695700" cy="4940776"/>
          </a:xfrm>
          <a:prstGeom prst="rect">
            <a:avLst/>
          </a:prstGeom>
        </p:spPr>
      </p:pic>
      <p:sp>
        <p:nvSpPr>
          <p:cNvPr id="17" name="Action Button: Beginning 16">
            <a:hlinkClick r:id="rId4" action="ppaction://hlinksldjump" highlightClick="1"/>
          </p:cNvPr>
          <p:cNvSpPr/>
          <p:nvPr/>
        </p:nvSpPr>
        <p:spPr>
          <a:xfrm>
            <a:off x="11379200" y="6172200"/>
            <a:ext cx="711200" cy="60960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3648664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3623" y="1046202"/>
            <a:ext cx="5014514" cy="523220"/>
          </a:xfrm>
          <a:prstGeom prst="rect">
            <a:avLst/>
          </a:prstGeom>
        </p:spPr>
        <p:txBody>
          <a:bodyPr wrap="none">
            <a:spAutoFit/>
          </a:bodyPr>
          <a:lstStyle/>
          <a:p>
            <a:r>
              <a:rPr lang="en-US" sz="2800" b="1" dirty="0">
                <a:solidFill>
                  <a:srgbClr val="FFFF00"/>
                </a:solidFill>
                <a:latin typeface="Times New Roman" panose="02020603050405020304" pitchFamily="18" charset="0"/>
                <a:ea typeface="Calibri" panose="020F0502020204030204" pitchFamily="34" charset="0"/>
              </a:rPr>
              <a:t>2. </a:t>
            </a:r>
            <a:r>
              <a:rPr lang="en-US" sz="2800" b="1" dirty="0" err="1">
                <a:solidFill>
                  <a:srgbClr val="FFFF00"/>
                </a:solidFill>
                <a:latin typeface="Times New Roman" panose="02020603050405020304" pitchFamily="18" charset="0"/>
                <a:ea typeface="Calibri" panose="020F0502020204030204" pitchFamily="34" charset="0"/>
              </a:rPr>
              <a:t>Chế</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độ</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xã</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hội</a:t>
            </a:r>
            <a:r>
              <a:rPr lang="en-US" sz="2800" b="1" dirty="0">
                <a:solidFill>
                  <a:srgbClr val="FFFF00"/>
                </a:solidFill>
                <a:latin typeface="Times New Roman" panose="02020603050405020304" pitchFamily="18" charset="0"/>
                <a:ea typeface="Calibri" panose="020F0502020204030204" pitchFamily="34" charset="0"/>
              </a:rPr>
              <a:t> ở </a:t>
            </a:r>
            <a:r>
              <a:rPr lang="en-US" sz="2800" b="1" dirty="0" err="1">
                <a:solidFill>
                  <a:srgbClr val="FFFF00"/>
                </a:solidFill>
                <a:latin typeface="Times New Roman" panose="02020603050405020304" pitchFamily="18" charset="0"/>
                <a:ea typeface="Calibri" panose="020F0502020204030204" pitchFamily="34" charset="0"/>
              </a:rPr>
              <a:t>Ấn</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Độ</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cổ</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đại</a:t>
            </a:r>
            <a:endParaRPr lang="en-US" sz="2800" dirty="0">
              <a:solidFill>
                <a:srgbClr val="FFFF00"/>
              </a:solidFill>
            </a:endParaRPr>
          </a:p>
        </p:txBody>
      </p:sp>
      <p:sp>
        <p:nvSpPr>
          <p:cNvPr id="5" name="Rectangle 4"/>
          <p:cNvSpPr/>
          <p:nvPr/>
        </p:nvSpPr>
        <p:spPr>
          <a:xfrm>
            <a:off x="413623" y="525907"/>
            <a:ext cx="3504486" cy="609398"/>
          </a:xfrm>
          <a:prstGeom prst="rect">
            <a:avLst/>
          </a:prstGeom>
        </p:spPr>
        <p:txBody>
          <a:bodyPr wrap="none">
            <a:spAutoFit/>
          </a:bodyPr>
          <a:lstStyle/>
          <a:p>
            <a:pPr algn="just">
              <a:lnSpc>
                <a:spcPct val="120000"/>
              </a:lnSpc>
              <a:tabLst>
                <a:tab pos="609585" algn="l"/>
              </a:tabLst>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kiện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tự</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nhiên</a:t>
            </a:r>
            <a:endParaRPr lang="en-US" sz="2800" dirty="0">
              <a:solidFill>
                <a:srgbClr val="FFFF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Google Shape;314;p28"/>
          <p:cNvSpPr txBox="1">
            <a:spLocks/>
          </p:cNvSpPr>
          <p:nvPr/>
        </p:nvSpPr>
        <p:spPr>
          <a:xfrm>
            <a:off x="2849053" y="121820"/>
            <a:ext cx="6502400" cy="677637"/>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PT Serif"/>
              <a:buNone/>
              <a:defRPr sz="16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9pPr>
          </a:lstStyle>
          <a:p>
            <a:r>
              <a:rPr lang="en-US" sz="3600" dirty="0" err="1">
                <a:solidFill>
                  <a:srgbClr val="FFFF00"/>
                </a:solidFill>
              </a:rPr>
              <a:t>Bài</a:t>
            </a:r>
            <a:r>
              <a:rPr lang="en-US" sz="3600" dirty="0">
                <a:solidFill>
                  <a:srgbClr val="FFFF00"/>
                </a:solidFill>
              </a:rPr>
              <a:t> 8: ẤN ĐỘ CỔ ĐẠI</a:t>
            </a:r>
          </a:p>
        </p:txBody>
      </p:sp>
      <p:sp>
        <p:nvSpPr>
          <p:cNvPr id="7" name="Rectangle 6"/>
          <p:cNvSpPr/>
          <p:nvPr/>
        </p:nvSpPr>
        <p:spPr>
          <a:xfrm>
            <a:off x="447345" y="1452987"/>
            <a:ext cx="5929828" cy="609398"/>
          </a:xfrm>
          <a:prstGeom prst="rect">
            <a:avLst/>
          </a:prstGeom>
        </p:spPr>
        <p:txBody>
          <a:bodyPr wrap="none">
            <a:spAutoFit/>
          </a:bodyPr>
          <a:lstStyle/>
          <a:p>
            <a:pPr algn="just">
              <a:lnSpc>
                <a:spcPct val="120000"/>
              </a:lnSpc>
              <a:spcAft>
                <a:spcPts val="0"/>
              </a:spcAft>
              <a:tabLst>
                <a:tab pos="457200" algn="l"/>
              </a:tabLst>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3.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tựu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hóa</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tiêu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biểu</a:t>
            </a:r>
            <a:endParaRPr lang="en-US" sz="2800"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Rectangle 1"/>
          <p:cNvSpPr/>
          <p:nvPr/>
        </p:nvSpPr>
        <p:spPr>
          <a:xfrm>
            <a:off x="761999" y="2041258"/>
            <a:ext cx="11097492" cy="830997"/>
          </a:xfrm>
          <a:prstGeom prst="rect">
            <a:avLst/>
          </a:prstGeom>
        </p:spPr>
        <p:txBody>
          <a:bodyPr wrap="square">
            <a:spAutoFit/>
          </a:bodyPr>
          <a:lstStyle/>
          <a:p>
            <a:r>
              <a:rPr lang="en-AU" altLang="en-US" sz="24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AU" altLang="en-US" sz="24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Chư</a:t>
            </a:r>
            <a:r>
              <a:rPr lang="en-AU" altLang="en-US" sz="24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AU" alt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viết</a:t>
            </a:r>
            <a:r>
              <a:rPr lang="en-AU" alt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chemeClr val="bg2"/>
                </a:solidFill>
                <a:latin typeface="Times New Roman" panose="02020603050405020304" pitchFamily="18" charset="0"/>
                <a:cs typeface="Times New Roman" panose="02020603050405020304" pitchFamily="18" charset="0"/>
              </a:rPr>
              <a:t>nhiều</a:t>
            </a:r>
            <a:r>
              <a:rPr lang="en-US" sz="2400" b="1" dirty="0" smtClean="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loại</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chữ</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cổ</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trong</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đó</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chữ</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Phạn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có</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ảnh</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hưởng</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rất</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lớn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đến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Ấn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Độ</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và</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Đông</a:t>
            </a:r>
            <a:r>
              <a:rPr lang="en-US" sz="2400" b="1" dirty="0">
                <a:solidFill>
                  <a:schemeClr val="bg2"/>
                </a:solidFill>
                <a:latin typeface="Times New Roman" panose="02020603050405020304" pitchFamily="18" charset="0"/>
                <a:cs typeface="Times New Roman" panose="02020603050405020304" pitchFamily="18" charset="0"/>
              </a:rPr>
              <a:t> Nam Á </a:t>
            </a:r>
            <a:r>
              <a:rPr lang="en-US" sz="2400" b="1" dirty="0" err="1">
                <a:solidFill>
                  <a:schemeClr val="bg2"/>
                </a:solidFill>
                <a:latin typeface="Times New Roman" panose="02020603050405020304" pitchFamily="18" charset="0"/>
                <a:cs typeface="Times New Roman" panose="02020603050405020304" pitchFamily="18" charset="0"/>
              </a:rPr>
              <a:t>sau</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này</a:t>
            </a:r>
            <a:r>
              <a:rPr lang="en-US" sz="2400" b="1" dirty="0">
                <a:solidFill>
                  <a:schemeClr val="bg2"/>
                </a:solidFill>
                <a:latin typeface="Times New Roman" panose="02020603050405020304" pitchFamily="18" charset="0"/>
                <a:cs typeface="Times New Roman" panose="02020603050405020304" pitchFamily="18" charset="0"/>
              </a:rPr>
              <a:t>.</a:t>
            </a:r>
          </a:p>
        </p:txBody>
      </p:sp>
      <p:sp>
        <p:nvSpPr>
          <p:cNvPr id="8" name="Rectangle 7"/>
          <p:cNvSpPr/>
          <p:nvPr/>
        </p:nvSpPr>
        <p:spPr>
          <a:xfrm>
            <a:off x="717591" y="2869931"/>
            <a:ext cx="11319164" cy="978729"/>
          </a:xfrm>
          <a:prstGeom prst="rect">
            <a:avLst/>
          </a:prstGeom>
        </p:spPr>
        <p:txBody>
          <a:bodyPr wrap="square">
            <a:spAutoFit/>
          </a:bodyPr>
          <a:lstStyle/>
          <a:p>
            <a:pPr algn="just">
              <a:lnSpc>
                <a:spcPct val="120000"/>
              </a:lnSpc>
              <a:spcAft>
                <a:spcPts val="0"/>
              </a:spcAft>
              <a:tabLst>
                <a:tab pos="457200" algn="l"/>
              </a:tabLst>
            </a:pP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Văn</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hai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bộ</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sử</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thi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vĩ</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đại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sức</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ảnh</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hưởng</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lớn</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đó</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Ma-ha-</a:t>
            </a:r>
            <a:r>
              <a:rPr lang="en-US" sz="2400" b="1" i="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bha</a:t>
            </a:r>
            <a:r>
              <a:rPr lang="en-US" sz="2400"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a:t>
            </a:r>
            <a:r>
              <a:rPr lang="en-US" sz="2400" b="1" i="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-ta</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Ra-ma-y-a-</a:t>
            </a:r>
            <a:r>
              <a:rPr lang="en-US" sz="2400" b="1" i="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na.</a:t>
            </a:r>
            <a:endParaRPr lang="en-US" sz="24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Rectangle 8"/>
          <p:cNvSpPr/>
          <p:nvPr/>
        </p:nvSpPr>
        <p:spPr>
          <a:xfrm>
            <a:off x="698725" y="3685242"/>
            <a:ext cx="3243196" cy="504049"/>
          </a:xfrm>
          <a:prstGeom prst="rect">
            <a:avLst/>
          </a:prstGeom>
        </p:spPr>
        <p:txBody>
          <a:bodyPr wrap="none">
            <a:spAutoFit/>
          </a:bodyPr>
          <a:lstStyle/>
          <a:p>
            <a:pPr algn="just">
              <a:lnSpc>
                <a:spcPct val="120000"/>
              </a:lnSpc>
              <a:spcAft>
                <a:spcPts val="0"/>
              </a:spcAft>
              <a:tabLst>
                <a:tab pos="457200" algn="l"/>
              </a:tabLst>
            </a:pP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Lịch</a:t>
            </a:r>
            <a:r>
              <a:rPr lang="en-US" sz="24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chemeClr val="bg2"/>
                </a:solidFill>
                <a:latin typeface="Times New Roman" panose="02020603050405020304" pitchFamily="18" charset="0"/>
                <a:ea typeface="Calibri" panose="020F0502020204030204" pitchFamily="34" charset="0"/>
                <a:cs typeface="Times New Roman" panose="02020603050405020304" pitchFamily="18" charset="0"/>
              </a:rPr>
              <a:t>dã</a:t>
            </a:r>
            <a:r>
              <a:rPr lang="en-US" sz="2400" b="1" dirty="0" smtClean="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chemeClr val="bg2"/>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400" b="1" dirty="0" smtClean="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chemeClr val="bg2"/>
                </a:solidFill>
                <a:latin typeface="Times New Roman" panose="02020603050405020304" pitchFamily="18" charset="0"/>
                <a:ea typeface="Calibri" panose="020F0502020204030204" pitchFamily="34" charset="0"/>
                <a:cs typeface="Times New Roman" panose="02020603050405020304" pitchFamily="18" charset="0"/>
              </a:rPr>
              <a:t>làm</a:t>
            </a:r>
            <a:r>
              <a:rPr lang="en-US" sz="2400" b="1" dirty="0" smtClean="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chemeClr val="bg2"/>
                </a:solidFill>
                <a:latin typeface="Times New Roman" panose="02020603050405020304" pitchFamily="18" charset="0"/>
                <a:ea typeface="Calibri" panose="020F0502020204030204" pitchFamily="34" charset="0"/>
                <a:cs typeface="Times New Roman" panose="02020603050405020304" pitchFamily="18" charset="0"/>
              </a:rPr>
              <a:t>lịch</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Rectangle 9"/>
          <p:cNvSpPr/>
          <p:nvPr/>
        </p:nvSpPr>
        <p:spPr>
          <a:xfrm>
            <a:off x="698725" y="4243087"/>
            <a:ext cx="9119136" cy="535531"/>
          </a:xfrm>
          <a:prstGeom prst="rect">
            <a:avLst/>
          </a:prstGeom>
        </p:spPr>
        <p:txBody>
          <a:bodyPr wrap="square">
            <a:spAutoFit/>
          </a:bodyPr>
          <a:lstStyle/>
          <a:p>
            <a:pPr algn="just">
              <a:lnSpc>
                <a:spcPct val="120000"/>
              </a:lnSpc>
              <a:spcAft>
                <a:spcPts val="0"/>
              </a:spcAft>
              <a:tabLst>
                <a:tab pos="457200" algn="l"/>
              </a:tabLst>
            </a:pP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Tôn</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giáo</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đời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nhiều</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tôn</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giáo</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lớn</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như</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đạo</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La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Môn</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đạo</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Phật</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1" name="Picture 17" descr="viet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7991" y="3783142"/>
            <a:ext cx="6096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658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2889" y="4837747"/>
            <a:ext cx="11801474" cy="1477328"/>
          </a:xfrm>
          <a:prstGeom prst="rect">
            <a:avLst/>
          </a:prstGeom>
        </p:spPr>
        <p:txBody>
          <a:bodyPr wrap="square">
            <a:spAutoFit/>
          </a:bodyPr>
          <a:lstStyle/>
          <a:p>
            <a:pPr algn="just">
              <a:lnSpc>
                <a:spcPct val="125000"/>
              </a:lnSpc>
              <a:spcAft>
                <a:spcPts val="1000"/>
              </a:spcAft>
            </a:pPr>
            <a:r>
              <a:rPr lang="en-AU" sz="2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Đạo</a:t>
            </a:r>
            <a:r>
              <a:rPr lang="en-AU"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Phật</a:t>
            </a:r>
            <a:r>
              <a:rPr lang="en-AU"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phản</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đối</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đẳng</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cấp</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cho</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rằng</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con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người</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sinh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ra</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bình</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đẳng</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Đạo</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phật</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sau</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này</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phân</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hóa</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thành</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2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nhánh</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chính</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là</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Đại</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Thừa</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và</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Tiểu</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Thừa</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Đạo</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Phật</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được</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phát</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triển</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truyền</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ba</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khắp</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Ấn</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Đô</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va</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truyền</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ra</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các</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khu</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vực</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khác</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2" descr="Phật giáo là gì? Hiểu đúng về đạo Phật để tu tập đúng chánh phá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351" y="276407"/>
            <a:ext cx="3988623" cy="41388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4238" y="276407"/>
            <a:ext cx="6970695" cy="4138852"/>
          </a:xfrm>
          <a:prstGeom prst="rect">
            <a:avLst/>
          </a:prstGeom>
        </p:spPr>
      </p:pic>
    </p:spTree>
    <p:extLst>
      <p:ext uri="{BB962C8B-B14F-4D97-AF65-F5344CB8AC3E}">
        <p14:creationId xmlns:p14="http://schemas.microsoft.com/office/powerpoint/2010/main" val="243586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e-News - Các vị thần trong tôn giáo của nền văn minh Ấn Độ (kỳ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36" y="166840"/>
            <a:ext cx="3845974" cy="368155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0038" y="4667798"/>
            <a:ext cx="11472862" cy="1938992"/>
          </a:xfrm>
          <a:prstGeom prst="rect">
            <a:avLst/>
          </a:prstGeom>
        </p:spPr>
        <p:txBody>
          <a:bodyPr wrap="square">
            <a:spAutoFit/>
          </a:bodyPr>
          <a:lstStyle/>
          <a:p>
            <a:pPr algn="just">
              <a:lnSpc>
                <a:spcPct val="125000"/>
              </a:lnSpc>
              <a:spcAft>
                <a:spcPts val="1000"/>
              </a:spcAft>
            </a:pPr>
            <a:r>
              <a:rPr lang="en-AU" sz="2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Đạo</a:t>
            </a:r>
            <a:r>
              <a:rPr lang="en-AU"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Bà</a:t>
            </a:r>
            <a:r>
              <a:rPr lang="en-AU" sz="2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La Môn </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sau</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này</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là</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đạo</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Hin</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đu</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Ấn</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độ</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giáo</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thơ</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3 vị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thần</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chính</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Thần</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Sáng</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tạo</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Braman</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Thần</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Thiện</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Visnu</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Thần</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Ác</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(Siva);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đưa</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ra</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các</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quan</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niệm</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về</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nghiệp</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báo</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luân</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hồi</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giải</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thoát</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bảo</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vệ</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chế</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độ</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4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đẳng</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cấp</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coi</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trọng</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việc</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tế</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lễ</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đặc</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biệt</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là</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lễ</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hiến</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sinh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trong</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cộng</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đồng</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Trong</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giáo</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lí</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Hin-đu</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thì</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Đức</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Phật</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thích</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ca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cũng</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là</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hóa</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thân</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của</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Visnu</a:t>
            </a:r>
            <a:r>
              <a:rPr lang="en-AU"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956353" y="3905838"/>
            <a:ext cx="1731564" cy="400110"/>
          </a:xfrm>
          <a:prstGeom prst="rect">
            <a:avLst/>
          </a:prstGeom>
        </p:spPr>
        <p:txBody>
          <a:bodyPr wrap="none">
            <a:spAutoFit/>
          </a:bodyPr>
          <a:lstStyle/>
          <a:p>
            <a:r>
              <a:rPr lang="en-AU" sz="2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Thần</a:t>
            </a:r>
            <a:r>
              <a:rPr lang="en-AU" sz="2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0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Braman</a:t>
            </a:r>
            <a:endParaRPr lang="en-US" sz="2000" b="1" dirty="0"/>
          </a:p>
        </p:txBody>
      </p:sp>
      <p:pic>
        <p:nvPicPr>
          <p:cNvPr id="1026" name="Picture 2"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8917" y="159369"/>
            <a:ext cx="3679825" cy="36890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308492" y="3864691"/>
            <a:ext cx="3382977" cy="400110"/>
          </a:xfrm>
          <a:prstGeom prst="rect">
            <a:avLst/>
          </a:prstGeom>
        </p:spPr>
        <p:txBody>
          <a:bodyPr wrap="none">
            <a:spAutoFit/>
          </a:bodyPr>
          <a:lstStyle/>
          <a:p>
            <a:r>
              <a:rPr lang="en-US" sz="2000" b="1" dirty="0">
                <a:solidFill>
                  <a:schemeClr val="bg1"/>
                </a:solidFill>
                <a:latin typeface="Times New Roman" panose="02020603050405020304" pitchFamily="18" charset="0"/>
              </a:rPr>
              <a:t>10 </a:t>
            </a:r>
            <a:r>
              <a:rPr lang="en-US" sz="2000" b="1" dirty="0" err="1">
                <a:solidFill>
                  <a:schemeClr val="bg1"/>
                </a:solidFill>
                <a:latin typeface="Times New Roman" panose="02020603050405020304" pitchFamily="18" charset="0"/>
              </a:rPr>
              <a:t>hiện</a:t>
            </a:r>
            <a:r>
              <a:rPr lang="en-US" sz="2000" b="1" dirty="0">
                <a:solidFill>
                  <a:schemeClr val="bg1"/>
                </a:solidFill>
                <a:latin typeface="Times New Roman" panose="02020603050405020304" pitchFamily="18" charset="0"/>
              </a:rPr>
              <a:t> </a:t>
            </a:r>
            <a:r>
              <a:rPr lang="en-US" sz="2000" b="1" dirty="0" err="1">
                <a:solidFill>
                  <a:schemeClr val="bg1"/>
                </a:solidFill>
                <a:latin typeface="Times New Roman" panose="02020603050405020304" pitchFamily="18" charset="0"/>
              </a:rPr>
              <a:t>thân</a:t>
            </a:r>
            <a:r>
              <a:rPr lang="en-US" sz="2000" b="1" dirty="0">
                <a:solidFill>
                  <a:schemeClr val="bg1"/>
                </a:solidFill>
                <a:latin typeface="Times New Roman" panose="02020603050405020304" pitchFamily="18" charset="0"/>
              </a:rPr>
              <a:t> </a:t>
            </a:r>
            <a:r>
              <a:rPr lang="en-US" sz="2000" b="1" dirty="0" err="1">
                <a:solidFill>
                  <a:schemeClr val="bg1"/>
                </a:solidFill>
                <a:latin typeface="Times New Roman" panose="02020603050405020304" pitchFamily="18" charset="0"/>
              </a:rPr>
              <a:t>của</a:t>
            </a:r>
            <a:r>
              <a:rPr lang="en-US" sz="2000" b="1" dirty="0">
                <a:solidFill>
                  <a:schemeClr val="bg1"/>
                </a:solidFill>
                <a:latin typeface="Times New Roman" panose="02020603050405020304" pitchFamily="18" charset="0"/>
              </a:rPr>
              <a:t> </a:t>
            </a:r>
            <a:r>
              <a:rPr lang="en-US" sz="2000" b="1" dirty="0" err="1">
                <a:solidFill>
                  <a:schemeClr val="bg1"/>
                </a:solidFill>
                <a:latin typeface="Times New Roman" panose="02020603050405020304" pitchFamily="18" charset="0"/>
              </a:rPr>
              <a:t>thần</a:t>
            </a:r>
            <a:r>
              <a:rPr lang="en-US" sz="2000" b="1" dirty="0">
                <a:solidFill>
                  <a:schemeClr val="bg1"/>
                </a:solidFill>
                <a:latin typeface="Times New Roman" panose="02020603050405020304" pitchFamily="18" charset="0"/>
              </a:rPr>
              <a:t> Vishnu</a:t>
            </a:r>
            <a:endParaRPr lang="en-US" sz="2000" b="1" dirty="0">
              <a:solidFill>
                <a:schemeClr val="bg1"/>
              </a:solidFill>
            </a:endParaRPr>
          </a:p>
        </p:txBody>
      </p:sp>
      <p:pic>
        <p:nvPicPr>
          <p:cNvPr id="1028" name="Picture 4" descr="https://phanmemquanly.hanoitourist.online/web/image/83155/shiva.jpg?access_token=5241b067-c6ae-4883-b698-5aff76ba579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3109" y="166839"/>
            <a:ext cx="4037011" cy="36978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9203728" y="3928093"/>
            <a:ext cx="1553630" cy="400110"/>
          </a:xfrm>
          <a:prstGeom prst="rect">
            <a:avLst/>
          </a:prstGeom>
        </p:spPr>
        <p:txBody>
          <a:bodyPr wrap="none">
            <a:spAutoFit/>
          </a:bodyPr>
          <a:lstStyle/>
          <a:p>
            <a:r>
              <a:rPr lang="en-US" sz="2000" b="1" dirty="0" err="1">
                <a:solidFill>
                  <a:schemeClr val="bg1"/>
                </a:solidFill>
                <a:latin typeface="Arial" panose="020B0604020202020204" pitchFamily="34" charset="0"/>
              </a:rPr>
              <a:t>Thần</a:t>
            </a:r>
            <a:r>
              <a:rPr lang="en-US" sz="2000" b="1" dirty="0">
                <a:solidFill>
                  <a:schemeClr val="bg1"/>
                </a:solidFill>
                <a:latin typeface="Arial" panose="020B0604020202020204" pitchFamily="34" charset="0"/>
              </a:rPr>
              <a:t> Shiva</a:t>
            </a:r>
            <a:endParaRPr lang="en-US" sz="2000" dirty="0">
              <a:solidFill>
                <a:schemeClr val="bg1"/>
              </a:solidFill>
            </a:endParaRPr>
          </a:p>
        </p:txBody>
      </p:sp>
    </p:spTree>
    <p:extLst>
      <p:ext uri="{BB962C8B-B14F-4D97-AF65-F5344CB8AC3E}">
        <p14:creationId xmlns:p14="http://schemas.microsoft.com/office/powerpoint/2010/main" val="11313843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3623" y="1046202"/>
            <a:ext cx="5014514" cy="523220"/>
          </a:xfrm>
          <a:prstGeom prst="rect">
            <a:avLst/>
          </a:prstGeom>
        </p:spPr>
        <p:txBody>
          <a:bodyPr wrap="none">
            <a:spAutoFit/>
          </a:bodyPr>
          <a:lstStyle/>
          <a:p>
            <a:r>
              <a:rPr lang="en-US" sz="2800" b="1" dirty="0">
                <a:solidFill>
                  <a:srgbClr val="FFFF00"/>
                </a:solidFill>
                <a:latin typeface="Times New Roman" panose="02020603050405020304" pitchFamily="18" charset="0"/>
                <a:ea typeface="Calibri" panose="020F0502020204030204" pitchFamily="34" charset="0"/>
              </a:rPr>
              <a:t>2. </a:t>
            </a:r>
            <a:r>
              <a:rPr lang="en-US" sz="2800" b="1" dirty="0" err="1">
                <a:solidFill>
                  <a:srgbClr val="FFFF00"/>
                </a:solidFill>
                <a:latin typeface="Times New Roman" panose="02020603050405020304" pitchFamily="18" charset="0"/>
                <a:ea typeface="Calibri" panose="020F0502020204030204" pitchFamily="34" charset="0"/>
              </a:rPr>
              <a:t>Chế</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độ</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xã</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hội</a:t>
            </a:r>
            <a:r>
              <a:rPr lang="en-US" sz="2800" b="1" dirty="0">
                <a:solidFill>
                  <a:srgbClr val="FFFF00"/>
                </a:solidFill>
                <a:latin typeface="Times New Roman" panose="02020603050405020304" pitchFamily="18" charset="0"/>
                <a:ea typeface="Calibri" panose="020F0502020204030204" pitchFamily="34" charset="0"/>
              </a:rPr>
              <a:t> ở </a:t>
            </a:r>
            <a:r>
              <a:rPr lang="en-US" sz="2800" b="1" dirty="0" err="1">
                <a:solidFill>
                  <a:srgbClr val="FFFF00"/>
                </a:solidFill>
                <a:latin typeface="Times New Roman" panose="02020603050405020304" pitchFamily="18" charset="0"/>
                <a:ea typeface="Calibri" panose="020F0502020204030204" pitchFamily="34" charset="0"/>
              </a:rPr>
              <a:t>Ấn</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Độ</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cổ</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đại</a:t>
            </a:r>
            <a:endParaRPr lang="en-US" sz="2800" dirty="0">
              <a:solidFill>
                <a:srgbClr val="FFFF00"/>
              </a:solidFill>
            </a:endParaRPr>
          </a:p>
        </p:txBody>
      </p:sp>
      <p:sp>
        <p:nvSpPr>
          <p:cNvPr id="5" name="Rectangle 4"/>
          <p:cNvSpPr/>
          <p:nvPr/>
        </p:nvSpPr>
        <p:spPr>
          <a:xfrm>
            <a:off x="413623" y="525907"/>
            <a:ext cx="3504486" cy="609398"/>
          </a:xfrm>
          <a:prstGeom prst="rect">
            <a:avLst/>
          </a:prstGeom>
        </p:spPr>
        <p:txBody>
          <a:bodyPr wrap="none">
            <a:spAutoFit/>
          </a:bodyPr>
          <a:lstStyle/>
          <a:p>
            <a:pPr algn="just">
              <a:lnSpc>
                <a:spcPct val="120000"/>
              </a:lnSpc>
              <a:tabLst>
                <a:tab pos="609585" algn="l"/>
              </a:tabLst>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kiện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tự</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nhiên</a:t>
            </a:r>
            <a:endParaRPr lang="en-US" sz="2800" dirty="0">
              <a:solidFill>
                <a:srgbClr val="FFFF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Google Shape;314;p28"/>
          <p:cNvSpPr txBox="1">
            <a:spLocks/>
          </p:cNvSpPr>
          <p:nvPr/>
        </p:nvSpPr>
        <p:spPr>
          <a:xfrm>
            <a:off x="2849053" y="121820"/>
            <a:ext cx="6502400" cy="677637"/>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PT Serif"/>
              <a:buNone/>
              <a:defRPr sz="16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9pPr>
          </a:lstStyle>
          <a:p>
            <a:r>
              <a:rPr lang="en-US" sz="3600" dirty="0" err="1">
                <a:solidFill>
                  <a:srgbClr val="FFFF00"/>
                </a:solidFill>
              </a:rPr>
              <a:t>Bài</a:t>
            </a:r>
            <a:r>
              <a:rPr lang="en-US" sz="3600" dirty="0">
                <a:solidFill>
                  <a:srgbClr val="FFFF00"/>
                </a:solidFill>
              </a:rPr>
              <a:t> 8: ẤN ĐỘ CỔ ĐẠI</a:t>
            </a:r>
          </a:p>
        </p:txBody>
      </p:sp>
      <p:sp>
        <p:nvSpPr>
          <p:cNvPr id="7" name="Rectangle 6"/>
          <p:cNvSpPr/>
          <p:nvPr/>
        </p:nvSpPr>
        <p:spPr>
          <a:xfrm>
            <a:off x="447345" y="1452987"/>
            <a:ext cx="5929828" cy="609398"/>
          </a:xfrm>
          <a:prstGeom prst="rect">
            <a:avLst/>
          </a:prstGeom>
        </p:spPr>
        <p:txBody>
          <a:bodyPr wrap="none">
            <a:spAutoFit/>
          </a:bodyPr>
          <a:lstStyle/>
          <a:p>
            <a:pPr algn="just">
              <a:lnSpc>
                <a:spcPct val="120000"/>
              </a:lnSpc>
              <a:spcAft>
                <a:spcPts val="0"/>
              </a:spcAft>
              <a:tabLst>
                <a:tab pos="457200" algn="l"/>
              </a:tabLst>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3.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tựu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hóa</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tiêu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biểu</a:t>
            </a:r>
            <a:endParaRPr lang="en-US" sz="2800"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Rectangle 1"/>
          <p:cNvSpPr/>
          <p:nvPr/>
        </p:nvSpPr>
        <p:spPr>
          <a:xfrm>
            <a:off x="761999" y="2041258"/>
            <a:ext cx="11097492" cy="830997"/>
          </a:xfrm>
          <a:prstGeom prst="rect">
            <a:avLst/>
          </a:prstGeom>
        </p:spPr>
        <p:txBody>
          <a:bodyPr wrap="square">
            <a:spAutoFit/>
          </a:bodyPr>
          <a:lstStyle/>
          <a:p>
            <a:r>
              <a:rPr lang="en-AU" altLang="en-US" sz="24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AU" altLang="en-US" sz="24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Chư</a:t>
            </a:r>
            <a:r>
              <a:rPr lang="en-AU" altLang="en-US" sz="24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AU" alt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viết</a:t>
            </a:r>
            <a:r>
              <a:rPr lang="en-AU" alt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chemeClr val="bg2"/>
                </a:solidFill>
                <a:latin typeface="Times New Roman" panose="02020603050405020304" pitchFamily="18" charset="0"/>
                <a:cs typeface="Times New Roman" panose="02020603050405020304" pitchFamily="18" charset="0"/>
              </a:rPr>
              <a:t>nhiều</a:t>
            </a:r>
            <a:r>
              <a:rPr lang="en-US" sz="2400" b="1" dirty="0" smtClean="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loại</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chữ</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cổ</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trong</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đó</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chữ</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Phạn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có</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ảnh</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hưởng</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rất</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lớn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đến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Ấn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Độ</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và</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Đông</a:t>
            </a:r>
            <a:r>
              <a:rPr lang="en-US" sz="2400" b="1" dirty="0">
                <a:solidFill>
                  <a:schemeClr val="bg2"/>
                </a:solidFill>
                <a:latin typeface="Times New Roman" panose="02020603050405020304" pitchFamily="18" charset="0"/>
                <a:cs typeface="Times New Roman" panose="02020603050405020304" pitchFamily="18" charset="0"/>
              </a:rPr>
              <a:t> Nam Á </a:t>
            </a:r>
            <a:r>
              <a:rPr lang="en-US" sz="2400" b="1" dirty="0" err="1">
                <a:solidFill>
                  <a:schemeClr val="bg2"/>
                </a:solidFill>
                <a:latin typeface="Times New Roman" panose="02020603050405020304" pitchFamily="18" charset="0"/>
                <a:cs typeface="Times New Roman" panose="02020603050405020304" pitchFamily="18" charset="0"/>
              </a:rPr>
              <a:t>sau</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này</a:t>
            </a:r>
            <a:r>
              <a:rPr lang="en-US" sz="2400" b="1" dirty="0">
                <a:solidFill>
                  <a:schemeClr val="bg2"/>
                </a:solidFill>
                <a:latin typeface="Times New Roman" panose="02020603050405020304" pitchFamily="18" charset="0"/>
                <a:cs typeface="Times New Roman" panose="02020603050405020304" pitchFamily="18" charset="0"/>
              </a:rPr>
              <a:t>.</a:t>
            </a:r>
          </a:p>
        </p:txBody>
      </p:sp>
      <p:sp>
        <p:nvSpPr>
          <p:cNvPr id="8" name="Rectangle 7"/>
          <p:cNvSpPr/>
          <p:nvPr/>
        </p:nvSpPr>
        <p:spPr>
          <a:xfrm>
            <a:off x="717591" y="2869931"/>
            <a:ext cx="11319164" cy="978729"/>
          </a:xfrm>
          <a:prstGeom prst="rect">
            <a:avLst/>
          </a:prstGeom>
        </p:spPr>
        <p:txBody>
          <a:bodyPr wrap="square">
            <a:spAutoFit/>
          </a:bodyPr>
          <a:lstStyle/>
          <a:p>
            <a:pPr algn="just">
              <a:lnSpc>
                <a:spcPct val="120000"/>
              </a:lnSpc>
              <a:spcAft>
                <a:spcPts val="0"/>
              </a:spcAft>
              <a:tabLst>
                <a:tab pos="457200" algn="l"/>
              </a:tabLst>
            </a:pP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Văn</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hai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bộ</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sử</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thi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vĩ</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đại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sức</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ảnh</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hưởng</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lớn</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đó</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Ma-ha-</a:t>
            </a:r>
            <a:r>
              <a:rPr lang="en-US" sz="2400" b="1" i="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bha</a:t>
            </a:r>
            <a:r>
              <a:rPr lang="en-US" sz="2400"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a:t>
            </a:r>
            <a:r>
              <a:rPr lang="en-US" sz="2400" b="1" i="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-ta</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Ra-ma-y-a-</a:t>
            </a:r>
            <a:r>
              <a:rPr lang="en-US" sz="2400" b="1" i="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na.</a:t>
            </a:r>
            <a:endParaRPr lang="en-US" sz="24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Rectangle 8"/>
          <p:cNvSpPr/>
          <p:nvPr/>
        </p:nvSpPr>
        <p:spPr>
          <a:xfrm>
            <a:off x="698725" y="3685242"/>
            <a:ext cx="3243196" cy="504049"/>
          </a:xfrm>
          <a:prstGeom prst="rect">
            <a:avLst/>
          </a:prstGeom>
        </p:spPr>
        <p:txBody>
          <a:bodyPr wrap="none">
            <a:spAutoFit/>
          </a:bodyPr>
          <a:lstStyle/>
          <a:p>
            <a:pPr algn="just">
              <a:lnSpc>
                <a:spcPct val="120000"/>
              </a:lnSpc>
              <a:spcAft>
                <a:spcPts val="0"/>
              </a:spcAft>
              <a:tabLst>
                <a:tab pos="457200" algn="l"/>
              </a:tabLst>
            </a:pP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Lịch</a:t>
            </a:r>
            <a:r>
              <a:rPr lang="en-US" sz="24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chemeClr val="bg2"/>
                </a:solidFill>
                <a:latin typeface="Times New Roman" panose="02020603050405020304" pitchFamily="18" charset="0"/>
                <a:ea typeface="Calibri" panose="020F0502020204030204" pitchFamily="34" charset="0"/>
                <a:cs typeface="Times New Roman" panose="02020603050405020304" pitchFamily="18" charset="0"/>
              </a:rPr>
              <a:t>dã</a:t>
            </a:r>
            <a:r>
              <a:rPr lang="en-US" sz="2400" b="1" dirty="0" smtClean="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chemeClr val="bg2"/>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400" b="1" dirty="0" smtClean="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chemeClr val="bg2"/>
                </a:solidFill>
                <a:latin typeface="Times New Roman" panose="02020603050405020304" pitchFamily="18" charset="0"/>
                <a:ea typeface="Calibri" panose="020F0502020204030204" pitchFamily="34" charset="0"/>
                <a:cs typeface="Times New Roman" panose="02020603050405020304" pitchFamily="18" charset="0"/>
              </a:rPr>
              <a:t>làm</a:t>
            </a:r>
            <a:r>
              <a:rPr lang="en-US" sz="2400" b="1" dirty="0" smtClean="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chemeClr val="bg2"/>
                </a:solidFill>
                <a:latin typeface="Times New Roman" panose="02020603050405020304" pitchFamily="18" charset="0"/>
                <a:ea typeface="Calibri" panose="020F0502020204030204" pitchFamily="34" charset="0"/>
                <a:cs typeface="Times New Roman" panose="02020603050405020304" pitchFamily="18" charset="0"/>
              </a:rPr>
              <a:t>lịch</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Rectangle 9"/>
          <p:cNvSpPr/>
          <p:nvPr/>
        </p:nvSpPr>
        <p:spPr>
          <a:xfrm>
            <a:off x="698725" y="4243087"/>
            <a:ext cx="9119136" cy="535531"/>
          </a:xfrm>
          <a:prstGeom prst="rect">
            <a:avLst/>
          </a:prstGeom>
        </p:spPr>
        <p:txBody>
          <a:bodyPr wrap="square">
            <a:spAutoFit/>
          </a:bodyPr>
          <a:lstStyle/>
          <a:p>
            <a:pPr algn="just">
              <a:lnSpc>
                <a:spcPct val="120000"/>
              </a:lnSpc>
              <a:spcAft>
                <a:spcPts val="0"/>
              </a:spcAft>
              <a:tabLst>
                <a:tab pos="457200" algn="l"/>
              </a:tabLst>
            </a:pP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Tôn</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giáo</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đời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nhiều</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tôn</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giáo</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lớn</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như</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đạo</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La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Môn</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đạo</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Phật</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Rectangle 10"/>
          <p:cNvSpPr/>
          <p:nvPr/>
        </p:nvSpPr>
        <p:spPr>
          <a:xfrm>
            <a:off x="717591" y="4790423"/>
            <a:ext cx="9290401" cy="535531"/>
          </a:xfrm>
          <a:prstGeom prst="rect">
            <a:avLst/>
          </a:prstGeom>
        </p:spPr>
        <p:txBody>
          <a:bodyPr wrap="square">
            <a:spAutoFit/>
          </a:bodyPr>
          <a:lstStyle/>
          <a:p>
            <a:pPr algn="just">
              <a:lnSpc>
                <a:spcPct val="120000"/>
              </a:lnSpc>
              <a:spcAft>
                <a:spcPts val="0"/>
              </a:spcAft>
              <a:tabLst>
                <a:tab pos="457200" algn="l"/>
              </a:tabLst>
            </a:pP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Toán</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tạo</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hệ</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10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chữ</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đặc</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biệt</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giá</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trị</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chữ</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0.</a:t>
            </a:r>
            <a:endParaRPr lang="en-US" sz="24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2" name="Picture 17" descr="viet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2540" y="4656206"/>
            <a:ext cx="6096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732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328613" y="349076"/>
            <a:ext cx="11387137" cy="4890226"/>
          </a:xfrm>
          <a:prstGeom prst="rect">
            <a:avLst/>
          </a:prstGeom>
        </p:spPr>
      </p:pic>
      <p:sp>
        <p:nvSpPr>
          <p:cNvPr id="5" name="TextBox 4"/>
          <p:cNvSpPr txBox="1"/>
          <p:nvPr/>
        </p:nvSpPr>
        <p:spPr>
          <a:xfrm>
            <a:off x="3505200" y="5439357"/>
            <a:ext cx="5048250" cy="461665"/>
          </a:xfrm>
          <a:prstGeom prst="rect">
            <a:avLst/>
          </a:prstGeom>
          <a:noFill/>
        </p:spPr>
        <p:txBody>
          <a:bodyPr wrap="square" rtlCol="0">
            <a:spAutoFit/>
          </a:bodyPr>
          <a:lstStyle/>
          <a:p>
            <a:r>
              <a:rPr lang="en-US" sz="2400" b="1" dirty="0" err="1">
                <a:solidFill>
                  <a:schemeClr val="bg1"/>
                </a:solidFill>
              </a:rPr>
              <a:t>Hệ</a:t>
            </a:r>
            <a:r>
              <a:rPr lang="en-US" sz="2400" b="1" dirty="0">
                <a:solidFill>
                  <a:schemeClr val="bg1"/>
                </a:solidFill>
              </a:rPr>
              <a:t> </a:t>
            </a:r>
            <a:r>
              <a:rPr lang="en-US" sz="2400" b="1" dirty="0" err="1">
                <a:solidFill>
                  <a:schemeClr val="bg1"/>
                </a:solidFill>
              </a:rPr>
              <a:t>thống</a:t>
            </a:r>
            <a:r>
              <a:rPr lang="en-US" sz="2400" b="1" dirty="0">
                <a:solidFill>
                  <a:schemeClr val="bg1"/>
                </a:solidFill>
              </a:rPr>
              <a:t> 10 </a:t>
            </a:r>
            <a:r>
              <a:rPr lang="en-US" sz="2400" b="1" dirty="0" err="1">
                <a:solidFill>
                  <a:schemeClr val="bg1"/>
                </a:solidFill>
              </a:rPr>
              <a:t>chữ</a:t>
            </a:r>
            <a:r>
              <a:rPr lang="en-US" sz="2400" b="1" dirty="0">
                <a:solidFill>
                  <a:schemeClr val="bg1"/>
                </a:solidFill>
              </a:rPr>
              <a:t> </a:t>
            </a:r>
            <a:r>
              <a:rPr lang="en-US" sz="2400" b="1" dirty="0" err="1">
                <a:solidFill>
                  <a:schemeClr val="bg1"/>
                </a:solidFill>
              </a:rPr>
              <a:t>số</a:t>
            </a:r>
            <a:r>
              <a:rPr lang="en-US" sz="2400" b="1" dirty="0">
                <a:solidFill>
                  <a:schemeClr val="bg1"/>
                </a:solidFill>
              </a:rPr>
              <a:t> </a:t>
            </a:r>
            <a:r>
              <a:rPr lang="en-US" sz="2400" b="1" dirty="0" err="1">
                <a:solidFill>
                  <a:schemeClr val="bg1"/>
                </a:solidFill>
              </a:rPr>
              <a:t>của</a:t>
            </a:r>
            <a:r>
              <a:rPr lang="en-US" sz="2400" b="1" dirty="0">
                <a:solidFill>
                  <a:schemeClr val="bg1"/>
                </a:solidFill>
              </a:rPr>
              <a:t> </a:t>
            </a:r>
            <a:r>
              <a:rPr lang="en-US" sz="2400" b="1" dirty="0" err="1">
                <a:solidFill>
                  <a:schemeClr val="bg1"/>
                </a:solidFill>
              </a:rPr>
              <a:t>người</a:t>
            </a:r>
            <a:r>
              <a:rPr lang="en-US" sz="2400" b="1" dirty="0">
                <a:solidFill>
                  <a:schemeClr val="bg1"/>
                </a:solidFill>
              </a:rPr>
              <a:t> </a:t>
            </a:r>
            <a:r>
              <a:rPr lang="en-US" sz="2400" b="1" dirty="0" err="1">
                <a:solidFill>
                  <a:schemeClr val="bg1"/>
                </a:solidFill>
              </a:rPr>
              <a:t>Ấn</a:t>
            </a:r>
            <a:r>
              <a:rPr lang="en-US" sz="2400" b="1" dirty="0">
                <a:solidFill>
                  <a:schemeClr val="bg1"/>
                </a:solidFill>
              </a:rPr>
              <a:t> </a:t>
            </a:r>
            <a:r>
              <a:rPr lang="en-US" sz="2400" b="1" dirty="0" err="1">
                <a:solidFill>
                  <a:schemeClr val="bg1"/>
                </a:solidFill>
              </a:rPr>
              <a:t>Độ</a:t>
            </a:r>
            <a:endParaRPr lang="en-US" sz="2400" b="1" dirty="0">
              <a:solidFill>
                <a:schemeClr val="bg1"/>
              </a:solidFill>
            </a:endParaRPr>
          </a:p>
        </p:txBody>
      </p:sp>
    </p:spTree>
    <p:extLst>
      <p:ext uri="{BB962C8B-B14F-4D97-AF65-F5344CB8AC3E}">
        <p14:creationId xmlns:p14="http://schemas.microsoft.com/office/powerpoint/2010/main" val="7202320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3623" y="1046202"/>
            <a:ext cx="5014514" cy="523220"/>
          </a:xfrm>
          <a:prstGeom prst="rect">
            <a:avLst/>
          </a:prstGeom>
        </p:spPr>
        <p:txBody>
          <a:bodyPr wrap="none">
            <a:spAutoFit/>
          </a:bodyPr>
          <a:lstStyle/>
          <a:p>
            <a:r>
              <a:rPr lang="en-US" sz="2800" b="1" dirty="0">
                <a:solidFill>
                  <a:srgbClr val="FFFF00"/>
                </a:solidFill>
                <a:latin typeface="Times New Roman" panose="02020603050405020304" pitchFamily="18" charset="0"/>
                <a:ea typeface="Calibri" panose="020F0502020204030204" pitchFamily="34" charset="0"/>
              </a:rPr>
              <a:t>2. </a:t>
            </a:r>
            <a:r>
              <a:rPr lang="en-US" sz="2800" b="1" dirty="0" err="1">
                <a:solidFill>
                  <a:srgbClr val="FFFF00"/>
                </a:solidFill>
                <a:latin typeface="Times New Roman" panose="02020603050405020304" pitchFamily="18" charset="0"/>
                <a:ea typeface="Calibri" panose="020F0502020204030204" pitchFamily="34" charset="0"/>
              </a:rPr>
              <a:t>Chế</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độ</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xã</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hội</a:t>
            </a:r>
            <a:r>
              <a:rPr lang="en-US" sz="2800" b="1" dirty="0">
                <a:solidFill>
                  <a:srgbClr val="FFFF00"/>
                </a:solidFill>
                <a:latin typeface="Times New Roman" panose="02020603050405020304" pitchFamily="18" charset="0"/>
                <a:ea typeface="Calibri" panose="020F0502020204030204" pitchFamily="34" charset="0"/>
              </a:rPr>
              <a:t> ở </a:t>
            </a:r>
            <a:r>
              <a:rPr lang="en-US" sz="2800" b="1" dirty="0" err="1">
                <a:solidFill>
                  <a:srgbClr val="FFFF00"/>
                </a:solidFill>
                <a:latin typeface="Times New Roman" panose="02020603050405020304" pitchFamily="18" charset="0"/>
                <a:ea typeface="Calibri" panose="020F0502020204030204" pitchFamily="34" charset="0"/>
              </a:rPr>
              <a:t>Ấn</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Độ</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cổ</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đại</a:t>
            </a:r>
            <a:endParaRPr lang="en-US" sz="2800" dirty="0">
              <a:solidFill>
                <a:srgbClr val="FFFF00"/>
              </a:solidFill>
            </a:endParaRPr>
          </a:p>
        </p:txBody>
      </p:sp>
      <p:sp>
        <p:nvSpPr>
          <p:cNvPr id="5" name="Rectangle 4"/>
          <p:cNvSpPr/>
          <p:nvPr/>
        </p:nvSpPr>
        <p:spPr>
          <a:xfrm>
            <a:off x="413623" y="525907"/>
            <a:ext cx="3504486" cy="609398"/>
          </a:xfrm>
          <a:prstGeom prst="rect">
            <a:avLst/>
          </a:prstGeom>
        </p:spPr>
        <p:txBody>
          <a:bodyPr wrap="none">
            <a:spAutoFit/>
          </a:bodyPr>
          <a:lstStyle/>
          <a:p>
            <a:pPr algn="just">
              <a:lnSpc>
                <a:spcPct val="120000"/>
              </a:lnSpc>
              <a:tabLst>
                <a:tab pos="609585" algn="l"/>
              </a:tabLst>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kiện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tự</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nhiên</a:t>
            </a:r>
            <a:endParaRPr lang="en-US" sz="2800" dirty="0">
              <a:solidFill>
                <a:srgbClr val="FFFF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Google Shape;314;p28"/>
          <p:cNvSpPr txBox="1">
            <a:spLocks/>
          </p:cNvSpPr>
          <p:nvPr/>
        </p:nvSpPr>
        <p:spPr>
          <a:xfrm>
            <a:off x="2849053" y="121820"/>
            <a:ext cx="6502400" cy="677637"/>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PT Serif"/>
              <a:buNone/>
              <a:defRPr sz="16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9pPr>
          </a:lstStyle>
          <a:p>
            <a:r>
              <a:rPr lang="en-US" sz="3600" dirty="0" err="1">
                <a:solidFill>
                  <a:srgbClr val="FFFF00"/>
                </a:solidFill>
              </a:rPr>
              <a:t>Bài</a:t>
            </a:r>
            <a:r>
              <a:rPr lang="en-US" sz="3600" dirty="0">
                <a:solidFill>
                  <a:srgbClr val="FFFF00"/>
                </a:solidFill>
              </a:rPr>
              <a:t> 8: ẤN ĐỘ CỔ ĐẠI</a:t>
            </a:r>
          </a:p>
        </p:txBody>
      </p:sp>
      <p:sp>
        <p:nvSpPr>
          <p:cNvPr id="7" name="Rectangle 6"/>
          <p:cNvSpPr/>
          <p:nvPr/>
        </p:nvSpPr>
        <p:spPr>
          <a:xfrm>
            <a:off x="447345" y="1452987"/>
            <a:ext cx="5929828" cy="609398"/>
          </a:xfrm>
          <a:prstGeom prst="rect">
            <a:avLst/>
          </a:prstGeom>
        </p:spPr>
        <p:txBody>
          <a:bodyPr wrap="none">
            <a:spAutoFit/>
          </a:bodyPr>
          <a:lstStyle/>
          <a:p>
            <a:pPr algn="just">
              <a:lnSpc>
                <a:spcPct val="120000"/>
              </a:lnSpc>
              <a:spcAft>
                <a:spcPts val="0"/>
              </a:spcAft>
              <a:tabLst>
                <a:tab pos="457200" algn="l"/>
              </a:tabLst>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3.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tựu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hóa</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tiêu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biểu</a:t>
            </a:r>
            <a:endParaRPr lang="en-US" sz="2800"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Rectangle 1"/>
          <p:cNvSpPr/>
          <p:nvPr/>
        </p:nvSpPr>
        <p:spPr>
          <a:xfrm>
            <a:off x="761999" y="2041258"/>
            <a:ext cx="11097492" cy="830997"/>
          </a:xfrm>
          <a:prstGeom prst="rect">
            <a:avLst/>
          </a:prstGeom>
        </p:spPr>
        <p:txBody>
          <a:bodyPr wrap="square">
            <a:spAutoFit/>
          </a:bodyPr>
          <a:lstStyle/>
          <a:p>
            <a:r>
              <a:rPr lang="en-AU" altLang="en-US" sz="24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AU" altLang="en-US" sz="24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Chư</a:t>
            </a:r>
            <a:r>
              <a:rPr lang="en-AU" altLang="en-US" sz="24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AU" alt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viết</a:t>
            </a:r>
            <a:r>
              <a:rPr lang="en-AU" alt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chemeClr val="bg2"/>
                </a:solidFill>
                <a:latin typeface="Times New Roman" panose="02020603050405020304" pitchFamily="18" charset="0"/>
                <a:cs typeface="Times New Roman" panose="02020603050405020304" pitchFamily="18" charset="0"/>
              </a:rPr>
              <a:t>nhiều</a:t>
            </a:r>
            <a:r>
              <a:rPr lang="en-US" sz="2400" b="1" dirty="0" smtClean="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loại</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chữ</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cổ</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trong</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đó</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chữ</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Phạn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có</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ảnh</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hưởng</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rất</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lớn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đến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Ấn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Độ</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và</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Đông</a:t>
            </a:r>
            <a:r>
              <a:rPr lang="en-US" sz="2400" b="1" dirty="0">
                <a:solidFill>
                  <a:schemeClr val="bg2"/>
                </a:solidFill>
                <a:latin typeface="Times New Roman" panose="02020603050405020304" pitchFamily="18" charset="0"/>
                <a:cs typeface="Times New Roman" panose="02020603050405020304" pitchFamily="18" charset="0"/>
              </a:rPr>
              <a:t> Nam Á </a:t>
            </a:r>
            <a:r>
              <a:rPr lang="en-US" sz="2400" b="1" dirty="0" err="1">
                <a:solidFill>
                  <a:schemeClr val="bg2"/>
                </a:solidFill>
                <a:latin typeface="Times New Roman" panose="02020603050405020304" pitchFamily="18" charset="0"/>
                <a:cs typeface="Times New Roman" panose="02020603050405020304" pitchFamily="18" charset="0"/>
              </a:rPr>
              <a:t>sau</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này</a:t>
            </a:r>
            <a:r>
              <a:rPr lang="en-US" sz="2400" b="1" dirty="0">
                <a:solidFill>
                  <a:schemeClr val="bg2"/>
                </a:solidFill>
                <a:latin typeface="Times New Roman" panose="02020603050405020304" pitchFamily="18" charset="0"/>
                <a:cs typeface="Times New Roman" panose="02020603050405020304" pitchFamily="18" charset="0"/>
              </a:rPr>
              <a:t>.</a:t>
            </a:r>
          </a:p>
        </p:txBody>
      </p:sp>
      <p:sp>
        <p:nvSpPr>
          <p:cNvPr id="8" name="Rectangle 7"/>
          <p:cNvSpPr/>
          <p:nvPr/>
        </p:nvSpPr>
        <p:spPr>
          <a:xfrm>
            <a:off x="717591" y="2869931"/>
            <a:ext cx="11319164" cy="978729"/>
          </a:xfrm>
          <a:prstGeom prst="rect">
            <a:avLst/>
          </a:prstGeom>
        </p:spPr>
        <p:txBody>
          <a:bodyPr wrap="square">
            <a:spAutoFit/>
          </a:bodyPr>
          <a:lstStyle/>
          <a:p>
            <a:pPr algn="just">
              <a:lnSpc>
                <a:spcPct val="120000"/>
              </a:lnSpc>
              <a:spcAft>
                <a:spcPts val="0"/>
              </a:spcAft>
              <a:tabLst>
                <a:tab pos="457200" algn="l"/>
              </a:tabLst>
            </a:pP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Văn</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hai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bộ</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sử</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thi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vĩ</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đại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sức</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ảnh</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hưởng</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lớn</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đó</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Ma-ha-</a:t>
            </a:r>
            <a:r>
              <a:rPr lang="en-US" sz="2400" b="1" i="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bha</a:t>
            </a:r>
            <a:r>
              <a:rPr lang="en-US" sz="2400"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a:t>
            </a:r>
            <a:r>
              <a:rPr lang="en-US" sz="2400" b="1" i="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-ta</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Ra-ma-y-a-</a:t>
            </a:r>
            <a:r>
              <a:rPr lang="en-US" sz="2400" b="1" i="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na.</a:t>
            </a:r>
            <a:endParaRPr lang="en-US" sz="24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Rectangle 8"/>
          <p:cNvSpPr/>
          <p:nvPr/>
        </p:nvSpPr>
        <p:spPr>
          <a:xfrm>
            <a:off x="698725" y="3685242"/>
            <a:ext cx="3243196" cy="504049"/>
          </a:xfrm>
          <a:prstGeom prst="rect">
            <a:avLst/>
          </a:prstGeom>
        </p:spPr>
        <p:txBody>
          <a:bodyPr wrap="none">
            <a:spAutoFit/>
          </a:bodyPr>
          <a:lstStyle/>
          <a:p>
            <a:pPr algn="just">
              <a:lnSpc>
                <a:spcPct val="120000"/>
              </a:lnSpc>
              <a:spcAft>
                <a:spcPts val="0"/>
              </a:spcAft>
              <a:tabLst>
                <a:tab pos="457200" algn="l"/>
              </a:tabLst>
            </a:pP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Lịch</a:t>
            </a:r>
            <a:r>
              <a:rPr lang="en-US" sz="24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chemeClr val="bg2"/>
                </a:solidFill>
                <a:latin typeface="Times New Roman" panose="02020603050405020304" pitchFamily="18" charset="0"/>
                <a:ea typeface="Calibri" panose="020F0502020204030204" pitchFamily="34" charset="0"/>
                <a:cs typeface="Times New Roman" panose="02020603050405020304" pitchFamily="18" charset="0"/>
              </a:rPr>
              <a:t>dã</a:t>
            </a:r>
            <a:r>
              <a:rPr lang="en-US" sz="2400" b="1" dirty="0" smtClean="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chemeClr val="bg2"/>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400" b="1" dirty="0" smtClean="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chemeClr val="bg2"/>
                </a:solidFill>
                <a:latin typeface="Times New Roman" panose="02020603050405020304" pitchFamily="18" charset="0"/>
                <a:ea typeface="Calibri" panose="020F0502020204030204" pitchFamily="34" charset="0"/>
                <a:cs typeface="Times New Roman" panose="02020603050405020304" pitchFamily="18" charset="0"/>
              </a:rPr>
              <a:t>làm</a:t>
            </a:r>
            <a:r>
              <a:rPr lang="en-US" sz="2400" b="1" dirty="0" smtClean="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chemeClr val="bg2"/>
                </a:solidFill>
                <a:latin typeface="Times New Roman" panose="02020603050405020304" pitchFamily="18" charset="0"/>
                <a:ea typeface="Calibri" panose="020F0502020204030204" pitchFamily="34" charset="0"/>
                <a:cs typeface="Times New Roman" panose="02020603050405020304" pitchFamily="18" charset="0"/>
              </a:rPr>
              <a:t>lịch</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Rectangle 9"/>
          <p:cNvSpPr/>
          <p:nvPr/>
        </p:nvSpPr>
        <p:spPr>
          <a:xfrm>
            <a:off x="698725" y="4243087"/>
            <a:ext cx="9119136" cy="535531"/>
          </a:xfrm>
          <a:prstGeom prst="rect">
            <a:avLst/>
          </a:prstGeom>
        </p:spPr>
        <p:txBody>
          <a:bodyPr wrap="square">
            <a:spAutoFit/>
          </a:bodyPr>
          <a:lstStyle/>
          <a:p>
            <a:pPr algn="just">
              <a:lnSpc>
                <a:spcPct val="120000"/>
              </a:lnSpc>
              <a:spcAft>
                <a:spcPts val="0"/>
              </a:spcAft>
              <a:tabLst>
                <a:tab pos="457200" algn="l"/>
              </a:tabLst>
            </a:pP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Tôn</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giáo</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đời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nhiều</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tôn</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giáo</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lớn</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như</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đạo</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La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Môn</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đạo</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Phật</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Rectangle 10"/>
          <p:cNvSpPr/>
          <p:nvPr/>
        </p:nvSpPr>
        <p:spPr>
          <a:xfrm>
            <a:off x="717591" y="4790423"/>
            <a:ext cx="9290401" cy="535531"/>
          </a:xfrm>
          <a:prstGeom prst="rect">
            <a:avLst/>
          </a:prstGeom>
        </p:spPr>
        <p:txBody>
          <a:bodyPr wrap="square">
            <a:spAutoFit/>
          </a:bodyPr>
          <a:lstStyle/>
          <a:p>
            <a:pPr algn="just">
              <a:lnSpc>
                <a:spcPct val="120000"/>
              </a:lnSpc>
              <a:spcAft>
                <a:spcPts val="0"/>
              </a:spcAft>
              <a:tabLst>
                <a:tab pos="457200" algn="l"/>
              </a:tabLst>
            </a:pP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Toán</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tạo</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hệ</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10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chữ</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đặc</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biệt</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giá</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trị</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chữ</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0.</a:t>
            </a:r>
            <a:endParaRPr lang="en-US" sz="24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 name="Rectangle 11"/>
          <p:cNvSpPr/>
          <p:nvPr/>
        </p:nvSpPr>
        <p:spPr>
          <a:xfrm>
            <a:off x="717591" y="5325954"/>
            <a:ext cx="8426346" cy="535531"/>
          </a:xfrm>
          <a:prstGeom prst="rect">
            <a:avLst/>
          </a:prstGeom>
        </p:spPr>
        <p:txBody>
          <a:bodyPr wrap="none">
            <a:spAutoFit/>
          </a:bodyPr>
          <a:lstStyle/>
          <a:p>
            <a:pPr algn="just">
              <a:lnSpc>
                <a:spcPct val="120000"/>
              </a:lnSpc>
              <a:spcAft>
                <a:spcPts val="0"/>
              </a:spcAft>
              <a:tabLst>
                <a:tab pos="457200" algn="l"/>
              </a:tabLst>
            </a:pP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Kiến</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trúc</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tiêu</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biểu</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cột</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đá</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sô</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-ca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đại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bảo</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tháp</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San-chi.</a:t>
            </a:r>
            <a:endParaRPr lang="en-US" sz="24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3" name="Picture 17" descr="viet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3797" y="5314149"/>
            <a:ext cx="6096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580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14;p28"/>
          <p:cNvSpPr txBox="1">
            <a:spLocks/>
          </p:cNvSpPr>
          <p:nvPr/>
        </p:nvSpPr>
        <p:spPr>
          <a:xfrm>
            <a:off x="1508034" y="3070497"/>
            <a:ext cx="9550400" cy="11760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PT Serif"/>
              <a:buNone/>
              <a:defRPr sz="16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9pPr>
          </a:lstStyle>
          <a:p>
            <a:r>
              <a:rPr lang="en-US" sz="5867" err="1">
                <a:solidFill>
                  <a:srgbClr val="800000"/>
                </a:solidFill>
              </a:rPr>
              <a:t>Bài</a:t>
            </a:r>
            <a:r>
              <a:rPr lang="en-US" sz="5867">
                <a:solidFill>
                  <a:srgbClr val="800000"/>
                </a:solidFill>
              </a:rPr>
              <a:t> </a:t>
            </a:r>
            <a:r>
              <a:rPr lang="en-US" sz="5867" smtClean="0">
                <a:solidFill>
                  <a:srgbClr val="800000"/>
                </a:solidFill>
              </a:rPr>
              <a:t>8</a:t>
            </a:r>
            <a:r>
              <a:rPr lang="en-US" sz="7200" smtClean="0">
                <a:solidFill>
                  <a:srgbClr val="800000"/>
                </a:solidFill>
              </a:rPr>
              <a:t> </a:t>
            </a:r>
          </a:p>
          <a:p>
            <a:r>
              <a:rPr lang="en-US" sz="7200" smtClean="0">
                <a:solidFill>
                  <a:srgbClr val="800000"/>
                </a:solidFill>
              </a:rPr>
              <a:t>ẤN </a:t>
            </a:r>
            <a:r>
              <a:rPr lang="en-US" sz="7200" dirty="0">
                <a:solidFill>
                  <a:srgbClr val="800000"/>
                </a:solidFill>
              </a:rPr>
              <a:t>ĐỘ CỔ ĐẠI</a:t>
            </a:r>
          </a:p>
        </p:txBody>
      </p:sp>
    </p:spTree>
    <p:extLst>
      <p:ext uri="{BB962C8B-B14F-4D97-AF65-F5344CB8AC3E}">
        <p14:creationId xmlns:p14="http://schemas.microsoft.com/office/powerpoint/2010/main" val="35122594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07"/>
        <p:cNvGrpSpPr/>
        <p:nvPr/>
      </p:nvGrpSpPr>
      <p:grpSpPr>
        <a:xfrm>
          <a:off x="0" y="0"/>
          <a:ext cx="0" cy="0"/>
          <a:chOff x="0" y="0"/>
          <a:chExt cx="0" cy="0"/>
        </a:xfrm>
      </p:grpSpPr>
      <p:sp>
        <p:nvSpPr>
          <p:cNvPr id="1508" name="Google Shape;1508;p49"/>
          <p:cNvSpPr txBox="1">
            <a:spLocks noGrp="1"/>
          </p:cNvSpPr>
          <p:nvPr>
            <p:ph type="title"/>
          </p:nvPr>
        </p:nvSpPr>
        <p:spPr>
          <a:xfrm>
            <a:off x="3170239" y="5564532"/>
            <a:ext cx="2886075" cy="524863"/>
          </a:xfrm>
          <a:prstGeom prst="rect">
            <a:avLst/>
          </a:prstGeom>
        </p:spPr>
        <p:txBody>
          <a:bodyPr spcFirstLastPara="1" vert="horz" wrap="square" lIns="121900" tIns="121900" rIns="121900" bIns="121900" rtlCol="0" anchor="t" anchorCtr="0">
            <a:noAutofit/>
          </a:bodyPr>
          <a:lstStyle/>
          <a:p>
            <a:pPr lvl="0"/>
            <a:r>
              <a:rPr lang="en-US" sz="2400" b="1" dirty="0" smtClean="0">
                <a:solidFill>
                  <a:schemeClr val="bg1"/>
                </a:solidFill>
              </a:rPr>
              <a:t>C</a:t>
            </a:r>
            <a:r>
              <a:rPr lang="vi-VN" sz="2400" b="1" dirty="0" smtClean="0">
                <a:solidFill>
                  <a:schemeClr val="bg1"/>
                </a:solidFill>
              </a:rPr>
              <a:t>ột </a:t>
            </a:r>
            <a:r>
              <a:rPr lang="vi-VN" sz="2400" b="1" dirty="0">
                <a:solidFill>
                  <a:schemeClr val="bg1"/>
                </a:solidFill>
              </a:rPr>
              <a:t>đá A-sô-ca </a:t>
            </a:r>
            <a:endParaRPr sz="2400" b="1"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75" y="957262"/>
            <a:ext cx="7685484" cy="409892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0050" y="832104"/>
            <a:ext cx="3759200" cy="5225288"/>
          </a:xfrm>
          <a:prstGeom prst="rect">
            <a:avLst/>
          </a:prstGeom>
        </p:spPr>
      </p:pic>
    </p:spTree>
    <p:extLst>
      <p:ext uri="{BB962C8B-B14F-4D97-AF65-F5344CB8AC3E}">
        <p14:creationId xmlns:p14="http://schemas.microsoft.com/office/powerpoint/2010/main" val="18634476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5969" y="5787984"/>
            <a:ext cx="3951154" cy="635000"/>
          </a:xfrm>
        </p:spPr>
        <p:txBody>
          <a:bodyPr>
            <a:normAutofit/>
          </a:bodyPr>
          <a:lstStyle/>
          <a:p>
            <a:r>
              <a:rPr lang="en-US" sz="2400" b="1" dirty="0">
                <a:solidFill>
                  <a:schemeClr val="bg1"/>
                </a:solidFill>
              </a:rPr>
              <a:t>Đ</a:t>
            </a:r>
            <a:r>
              <a:rPr lang="vi-VN" sz="2400" b="1" dirty="0" smtClean="0">
                <a:solidFill>
                  <a:schemeClr val="bg1"/>
                </a:solidFill>
              </a:rPr>
              <a:t>ại </a:t>
            </a:r>
            <a:r>
              <a:rPr lang="vi-VN" sz="2400" b="1" dirty="0">
                <a:solidFill>
                  <a:schemeClr val="bg1"/>
                </a:solidFill>
              </a:rPr>
              <a:t>bảo tháp San-chi</a:t>
            </a:r>
            <a:endParaRPr lang="en-US" sz="2400" b="1"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0847" y="539751"/>
            <a:ext cx="8787025" cy="4876799"/>
          </a:xfrm>
          <a:prstGeom prst="rect">
            <a:avLst/>
          </a:prstGeom>
        </p:spPr>
      </p:pic>
      <p:sp>
        <p:nvSpPr>
          <p:cNvPr id="5" name="Action Button: Beginning 4">
            <a:hlinkClick r:id="rId3" action="ppaction://hlinksldjump" highlightClick="1"/>
          </p:cNvPr>
          <p:cNvSpPr/>
          <p:nvPr/>
        </p:nvSpPr>
        <p:spPr>
          <a:xfrm>
            <a:off x="11342477" y="6130884"/>
            <a:ext cx="812800" cy="60960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7706392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3623" y="1046202"/>
            <a:ext cx="5014514" cy="523220"/>
          </a:xfrm>
          <a:prstGeom prst="rect">
            <a:avLst/>
          </a:prstGeom>
        </p:spPr>
        <p:txBody>
          <a:bodyPr wrap="none">
            <a:spAutoFit/>
          </a:bodyPr>
          <a:lstStyle/>
          <a:p>
            <a:r>
              <a:rPr lang="en-US" sz="2800" b="1" dirty="0">
                <a:solidFill>
                  <a:srgbClr val="FFFF00"/>
                </a:solidFill>
                <a:latin typeface="Times New Roman" panose="02020603050405020304" pitchFamily="18" charset="0"/>
                <a:ea typeface="Calibri" panose="020F0502020204030204" pitchFamily="34" charset="0"/>
              </a:rPr>
              <a:t>2. </a:t>
            </a:r>
            <a:r>
              <a:rPr lang="en-US" sz="2800" b="1" dirty="0" err="1">
                <a:solidFill>
                  <a:srgbClr val="FFFF00"/>
                </a:solidFill>
                <a:latin typeface="Times New Roman" panose="02020603050405020304" pitchFamily="18" charset="0"/>
                <a:ea typeface="Calibri" panose="020F0502020204030204" pitchFamily="34" charset="0"/>
              </a:rPr>
              <a:t>Chế</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độ</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xã</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hội</a:t>
            </a:r>
            <a:r>
              <a:rPr lang="en-US" sz="2800" b="1" dirty="0">
                <a:solidFill>
                  <a:srgbClr val="FFFF00"/>
                </a:solidFill>
                <a:latin typeface="Times New Roman" panose="02020603050405020304" pitchFamily="18" charset="0"/>
                <a:ea typeface="Calibri" panose="020F0502020204030204" pitchFamily="34" charset="0"/>
              </a:rPr>
              <a:t> ở </a:t>
            </a:r>
            <a:r>
              <a:rPr lang="en-US" sz="2800" b="1" dirty="0" err="1">
                <a:solidFill>
                  <a:srgbClr val="FFFF00"/>
                </a:solidFill>
                <a:latin typeface="Times New Roman" panose="02020603050405020304" pitchFamily="18" charset="0"/>
                <a:ea typeface="Calibri" panose="020F0502020204030204" pitchFamily="34" charset="0"/>
              </a:rPr>
              <a:t>Ấn</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Độ</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cổ</a:t>
            </a:r>
            <a:r>
              <a:rPr lang="en-US" sz="2800" b="1" dirty="0">
                <a:solidFill>
                  <a:srgbClr val="FFFF00"/>
                </a:solidFill>
                <a:latin typeface="Times New Roman" panose="02020603050405020304" pitchFamily="18" charset="0"/>
                <a:ea typeface="Calibri" panose="020F0502020204030204" pitchFamily="34" charset="0"/>
              </a:rPr>
              <a:t> </a:t>
            </a:r>
            <a:r>
              <a:rPr lang="en-US" sz="2800" b="1" dirty="0" err="1">
                <a:solidFill>
                  <a:srgbClr val="FFFF00"/>
                </a:solidFill>
                <a:latin typeface="Times New Roman" panose="02020603050405020304" pitchFamily="18" charset="0"/>
                <a:ea typeface="Calibri" panose="020F0502020204030204" pitchFamily="34" charset="0"/>
              </a:rPr>
              <a:t>đại</a:t>
            </a:r>
            <a:endParaRPr lang="en-US" sz="2800" dirty="0">
              <a:solidFill>
                <a:srgbClr val="FFFF00"/>
              </a:solidFill>
            </a:endParaRPr>
          </a:p>
        </p:txBody>
      </p:sp>
      <p:sp>
        <p:nvSpPr>
          <p:cNvPr id="5" name="Rectangle 4"/>
          <p:cNvSpPr/>
          <p:nvPr/>
        </p:nvSpPr>
        <p:spPr>
          <a:xfrm>
            <a:off x="413623" y="525907"/>
            <a:ext cx="3504486" cy="609398"/>
          </a:xfrm>
          <a:prstGeom prst="rect">
            <a:avLst/>
          </a:prstGeom>
        </p:spPr>
        <p:txBody>
          <a:bodyPr wrap="none">
            <a:spAutoFit/>
          </a:bodyPr>
          <a:lstStyle/>
          <a:p>
            <a:pPr algn="just">
              <a:lnSpc>
                <a:spcPct val="120000"/>
              </a:lnSpc>
              <a:tabLst>
                <a:tab pos="609585" algn="l"/>
              </a:tabLst>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kiện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tự</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nhiên</a:t>
            </a:r>
            <a:endParaRPr lang="en-US" sz="2800" dirty="0">
              <a:solidFill>
                <a:srgbClr val="FFFF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Google Shape;314;p28"/>
          <p:cNvSpPr txBox="1">
            <a:spLocks/>
          </p:cNvSpPr>
          <p:nvPr/>
        </p:nvSpPr>
        <p:spPr>
          <a:xfrm>
            <a:off x="2849053" y="121820"/>
            <a:ext cx="6502400" cy="677637"/>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PT Serif"/>
              <a:buNone/>
              <a:defRPr sz="16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9pPr>
          </a:lstStyle>
          <a:p>
            <a:r>
              <a:rPr lang="en-US" sz="3600" dirty="0" err="1">
                <a:solidFill>
                  <a:srgbClr val="FFFF00"/>
                </a:solidFill>
              </a:rPr>
              <a:t>Bài</a:t>
            </a:r>
            <a:r>
              <a:rPr lang="en-US" sz="3600" dirty="0">
                <a:solidFill>
                  <a:srgbClr val="FFFF00"/>
                </a:solidFill>
              </a:rPr>
              <a:t> 8: ẤN ĐỘ CỔ ĐẠI</a:t>
            </a:r>
          </a:p>
        </p:txBody>
      </p:sp>
      <p:sp>
        <p:nvSpPr>
          <p:cNvPr id="7" name="Rectangle 6"/>
          <p:cNvSpPr/>
          <p:nvPr/>
        </p:nvSpPr>
        <p:spPr>
          <a:xfrm>
            <a:off x="447345" y="1452987"/>
            <a:ext cx="5929828" cy="609398"/>
          </a:xfrm>
          <a:prstGeom prst="rect">
            <a:avLst/>
          </a:prstGeom>
        </p:spPr>
        <p:txBody>
          <a:bodyPr wrap="none">
            <a:spAutoFit/>
          </a:bodyPr>
          <a:lstStyle/>
          <a:p>
            <a:pPr algn="just">
              <a:lnSpc>
                <a:spcPct val="120000"/>
              </a:lnSpc>
              <a:spcAft>
                <a:spcPts val="0"/>
              </a:spcAft>
              <a:tabLst>
                <a:tab pos="457200" algn="l"/>
              </a:tabLst>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3.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tựu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hóa</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tiêu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biểu</a:t>
            </a:r>
            <a:endParaRPr lang="en-US" sz="2800"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Rectangle 1"/>
          <p:cNvSpPr/>
          <p:nvPr/>
        </p:nvSpPr>
        <p:spPr>
          <a:xfrm>
            <a:off x="761999" y="2041258"/>
            <a:ext cx="11097492" cy="830997"/>
          </a:xfrm>
          <a:prstGeom prst="rect">
            <a:avLst/>
          </a:prstGeom>
        </p:spPr>
        <p:txBody>
          <a:bodyPr wrap="square">
            <a:spAutoFit/>
          </a:bodyPr>
          <a:lstStyle/>
          <a:p>
            <a:r>
              <a:rPr lang="en-AU" altLang="en-US" sz="24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AU" altLang="en-US" sz="24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Chư</a:t>
            </a:r>
            <a:r>
              <a:rPr lang="en-AU" altLang="en-US" sz="24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AU" alt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viết</a:t>
            </a:r>
            <a:r>
              <a:rPr lang="en-AU" alt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chemeClr val="bg2"/>
                </a:solidFill>
                <a:latin typeface="Times New Roman" panose="02020603050405020304" pitchFamily="18" charset="0"/>
                <a:cs typeface="Times New Roman" panose="02020603050405020304" pitchFamily="18" charset="0"/>
              </a:rPr>
              <a:t>nhiều</a:t>
            </a:r>
            <a:r>
              <a:rPr lang="en-US" sz="2400" b="1" dirty="0" smtClean="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loại</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chữ</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cổ</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trong</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đó</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chữ</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Phạn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có</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ảnh</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hưởng</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rất</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lớn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đến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Ấn</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Độ</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và</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Đông</a:t>
            </a:r>
            <a:r>
              <a:rPr lang="en-US" sz="2400" b="1" dirty="0">
                <a:solidFill>
                  <a:schemeClr val="bg2"/>
                </a:solidFill>
                <a:latin typeface="Times New Roman" panose="02020603050405020304" pitchFamily="18" charset="0"/>
                <a:cs typeface="Times New Roman" panose="02020603050405020304" pitchFamily="18" charset="0"/>
              </a:rPr>
              <a:t> Nam Á </a:t>
            </a:r>
            <a:r>
              <a:rPr lang="en-US" sz="2400" b="1" dirty="0" err="1">
                <a:solidFill>
                  <a:schemeClr val="bg2"/>
                </a:solidFill>
                <a:latin typeface="Times New Roman" panose="02020603050405020304" pitchFamily="18" charset="0"/>
                <a:cs typeface="Times New Roman" panose="02020603050405020304" pitchFamily="18" charset="0"/>
              </a:rPr>
              <a:t>sau</a:t>
            </a:r>
            <a:r>
              <a:rPr lang="en-US" sz="2400" b="1" dirty="0">
                <a:solidFill>
                  <a:schemeClr val="bg2"/>
                </a:solidFill>
                <a:latin typeface="Times New Roman" panose="02020603050405020304" pitchFamily="18" charset="0"/>
                <a:cs typeface="Times New Roman" panose="02020603050405020304" pitchFamily="18" charset="0"/>
              </a:rPr>
              <a:t> </a:t>
            </a:r>
            <a:r>
              <a:rPr lang="en-US" sz="2400" b="1" dirty="0" err="1">
                <a:solidFill>
                  <a:schemeClr val="bg2"/>
                </a:solidFill>
                <a:latin typeface="Times New Roman" panose="02020603050405020304" pitchFamily="18" charset="0"/>
                <a:cs typeface="Times New Roman" panose="02020603050405020304" pitchFamily="18" charset="0"/>
              </a:rPr>
              <a:t>này</a:t>
            </a:r>
            <a:r>
              <a:rPr lang="en-US" sz="2400" b="1" dirty="0">
                <a:solidFill>
                  <a:schemeClr val="bg2"/>
                </a:solidFill>
                <a:latin typeface="Times New Roman" panose="02020603050405020304" pitchFamily="18" charset="0"/>
                <a:cs typeface="Times New Roman" panose="02020603050405020304" pitchFamily="18" charset="0"/>
              </a:rPr>
              <a:t>.</a:t>
            </a:r>
          </a:p>
        </p:txBody>
      </p:sp>
      <p:sp>
        <p:nvSpPr>
          <p:cNvPr id="8" name="Rectangle 7"/>
          <p:cNvSpPr/>
          <p:nvPr/>
        </p:nvSpPr>
        <p:spPr>
          <a:xfrm>
            <a:off x="717591" y="2869931"/>
            <a:ext cx="11319164" cy="978729"/>
          </a:xfrm>
          <a:prstGeom prst="rect">
            <a:avLst/>
          </a:prstGeom>
        </p:spPr>
        <p:txBody>
          <a:bodyPr wrap="square">
            <a:spAutoFit/>
          </a:bodyPr>
          <a:lstStyle/>
          <a:p>
            <a:pPr algn="just">
              <a:lnSpc>
                <a:spcPct val="120000"/>
              </a:lnSpc>
              <a:spcAft>
                <a:spcPts val="0"/>
              </a:spcAft>
              <a:tabLst>
                <a:tab pos="457200" algn="l"/>
              </a:tabLst>
            </a:pP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Văn</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hai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bộ</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sử</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thi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vĩ</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đại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sức</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ảnh</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hưởng</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lớn</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đó</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Ma-ha-</a:t>
            </a:r>
            <a:r>
              <a:rPr lang="en-US" sz="2400" b="1" i="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bha</a:t>
            </a:r>
            <a:r>
              <a:rPr lang="en-US" sz="2400"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a:t>
            </a:r>
            <a:r>
              <a:rPr lang="en-US" sz="2400" b="1" i="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-ta</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Ra-ma-y-a-</a:t>
            </a:r>
            <a:r>
              <a:rPr lang="en-US" sz="2400" b="1" i="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na.</a:t>
            </a:r>
            <a:endParaRPr lang="en-US" sz="24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Rectangle 8"/>
          <p:cNvSpPr/>
          <p:nvPr/>
        </p:nvSpPr>
        <p:spPr>
          <a:xfrm>
            <a:off x="698725" y="3685242"/>
            <a:ext cx="3243196" cy="504049"/>
          </a:xfrm>
          <a:prstGeom prst="rect">
            <a:avLst/>
          </a:prstGeom>
        </p:spPr>
        <p:txBody>
          <a:bodyPr wrap="none">
            <a:spAutoFit/>
          </a:bodyPr>
          <a:lstStyle/>
          <a:p>
            <a:pPr algn="just">
              <a:lnSpc>
                <a:spcPct val="120000"/>
              </a:lnSpc>
              <a:spcAft>
                <a:spcPts val="0"/>
              </a:spcAft>
              <a:tabLst>
                <a:tab pos="457200" algn="l"/>
              </a:tabLst>
            </a:pP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Lịch</a:t>
            </a:r>
            <a:r>
              <a:rPr lang="en-US" sz="2400" b="1" dirty="0" smtClean="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chemeClr val="bg2"/>
                </a:solidFill>
                <a:latin typeface="Times New Roman" panose="02020603050405020304" pitchFamily="18" charset="0"/>
                <a:ea typeface="Calibri" panose="020F0502020204030204" pitchFamily="34" charset="0"/>
                <a:cs typeface="Times New Roman" panose="02020603050405020304" pitchFamily="18" charset="0"/>
              </a:rPr>
              <a:t>dã</a:t>
            </a:r>
            <a:r>
              <a:rPr lang="en-US" sz="2400" b="1" dirty="0" smtClean="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chemeClr val="bg2"/>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400" b="1" dirty="0" smtClean="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chemeClr val="bg2"/>
                </a:solidFill>
                <a:latin typeface="Times New Roman" panose="02020603050405020304" pitchFamily="18" charset="0"/>
                <a:ea typeface="Calibri" panose="020F0502020204030204" pitchFamily="34" charset="0"/>
                <a:cs typeface="Times New Roman" panose="02020603050405020304" pitchFamily="18" charset="0"/>
              </a:rPr>
              <a:t>làm</a:t>
            </a:r>
            <a:r>
              <a:rPr lang="en-US" sz="2400" b="1" dirty="0" smtClean="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chemeClr val="bg2"/>
                </a:solidFill>
                <a:latin typeface="Times New Roman" panose="02020603050405020304" pitchFamily="18" charset="0"/>
                <a:ea typeface="Calibri" panose="020F0502020204030204" pitchFamily="34" charset="0"/>
                <a:cs typeface="Times New Roman" panose="02020603050405020304" pitchFamily="18" charset="0"/>
              </a:rPr>
              <a:t>lịch</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Rectangle 9"/>
          <p:cNvSpPr/>
          <p:nvPr/>
        </p:nvSpPr>
        <p:spPr>
          <a:xfrm>
            <a:off x="698725" y="4243087"/>
            <a:ext cx="9119136" cy="535531"/>
          </a:xfrm>
          <a:prstGeom prst="rect">
            <a:avLst/>
          </a:prstGeom>
        </p:spPr>
        <p:txBody>
          <a:bodyPr wrap="square">
            <a:spAutoFit/>
          </a:bodyPr>
          <a:lstStyle/>
          <a:p>
            <a:pPr algn="just">
              <a:lnSpc>
                <a:spcPct val="120000"/>
              </a:lnSpc>
              <a:spcAft>
                <a:spcPts val="0"/>
              </a:spcAft>
              <a:tabLst>
                <a:tab pos="457200" algn="l"/>
              </a:tabLst>
            </a:pP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Tôn</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giáo</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đời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nhiều</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tôn</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giáo</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lớn</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như</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đạo</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La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Môn</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đạo</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Phật</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Rectangle 10"/>
          <p:cNvSpPr/>
          <p:nvPr/>
        </p:nvSpPr>
        <p:spPr>
          <a:xfrm>
            <a:off x="717591" y="4790423"/>
            <a:ext cx="9290401" cy="535531"/>
          </a:xfrm>
          <a:prstGeom prst="rect">
            <a:avLst/>
          </a:prstGeom>
        </p:spPr>
        <p:txBody>
          <a:bodyPr wrap="square">
            <a:spAutoFit/>
          </a:bodyPr>
          <a:lstStyle/>
          <a:p>
            <a:pPr algn="just">
              <a:lnSpc>
                <a:spcPct val="120000"/>
              </a:lnSpc>
              <a:spcAft>
                <a:spcPts val="0"/>
              </a:spcAft>
              <a:tabLst>
                <a:tab pos="457200" algn="l"/>
              </a:tabLst>
            </a:pP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Toán</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tạo</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ra</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hệ</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10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chữ</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đặc</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biệt</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giá</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trị</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chữ</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0.</a:t>
            </a:r>
            <a:endParaRPr lang="en-US" sz="24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 name="Rectangle 11"/>
          <p:cNvSpPr/>
          <p:nvPr/>
        </p:nvSpPr>
        <p:spPr>
          <a:xfrm>
            <a:off x="717591" y="5325954"/>
            <a:ext cx="8426346" cy="535531"/>
          </a:xfrm>
          <a:prstGeom prst="rect">
            <a:avLst/>
          </a:prstGeom>
        </p:spPr>
        <p:txBody>
          <a:bodyPr wrap="none">
            <a:spAutoFit/>
          </a:bodyPr>
          <a:lstStyle/>
          <a:p>
            <a:pPr algn="just">
              <a:lnSpc>
                <a:spcPct val="120000"/>
              </a:lnSpc>
              <a:spcAft>
                <a:spcPts val="0"/>
              </a:spcAft>
              <a:tabLst>
                <a:tab pos="457200" algn="l"/>
              </a:tabLst>
            </a:pP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Kiến</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trúc</a:t>
            </a:r>
            <a:r>
              <a:rPr lang="en-US"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tiêu</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biểu</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cột</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đá</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sô</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-ca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đại</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bảo</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chemeClr val="bg2"/>
                </a:solidFill>
                <a:latin typeface="Times New Roman" panose="02020603050405020304" pitchFamily="18" charset="0"/>
                <a:ea typeface="Calibri" panose="020F0502020204030204" pitchFamily="34" charset="0"/>
                <a:cs typeface="Times New Roman" panose="02020603050405020304" pitchFamily="18" charset="0"/>
              </a:rPr>
              <a:t>tháp</a:t>
            </a:r>
            <a:r>
              <a:rPr lang="en-US" sz="24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 San-chi.</a:t>
            </a:r>
            <a:endParaRPr lang="en-US" sz="24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698725" y="5909670"/>
            <a:ext cx="11160766" cy="830997"/>
          </a:xfrm>
          <a:prstGeom prst="rect">
            <a:avLst/>
          </a:prstGeom>
        </p:spPr>
        <p:txBody>
          <a:bodyPr wrap="square">
            <a:spAutoFit/>
          </a:bodyPr>
          <a:lstStyle/>
          <a:p>
            <a:r>
              <a:rPr lang="en-US" sz="2400" b="1" i="1" dirty="0">
                <a:solidFill>
                  <a:srgbClr val="FFFF00"/>
                </a:solidFill>
                <a:latin typeface="Times New Roman" panose="02020603050405020304" pitchFamily="18" charset="0"/>
                <a:ea typeface="Calibri" panose="020F0502020204030204" pitchFamily="34" charset="0"/>
              </a:rPr>
              <a:t>=&gt; </a:t>
            </a:r>
            <a:r>
              <a:rPr lang="en-US" sz="2400" b="1" i="1" dirty="0" err="1">
                <a:solidFill>
                  <a:srgbClr val="FFFF00"/>
                </a:solidFill>
                <a:latin typeface="Times New Roman" panose="02020603050405020304" pitchFamily="18" charset="0"/>
                <a:ea typeface="Calibri" panose="020F0502020204030204" pitchFamily="34" charset="0"/>
              </a:rPr>
              <a:t>Đây</a:t>
            </a:r>
            <a:r>
              <a:rPr lang="en-US" sz="2400" b="1" i="1" dirty="0">
                <a:solidFill>
                  <a:srgbClr val="FFFF00"/>
                </a:solidFill>
                <a:latin typeface="Times New Roman" panose="02020603050405020304" pitchFamily="18" charset="0"/>
                <a:ea typeface="Calibri" panose="020F0502020204030204" pitchFamily="34" charset="0"/>
              </a:rPr>
              <a:t> </a:t>
            </a:r>
            <a:r>
              <a:rPr lang="en-US" sz="2400" b="1" i="1" dirty="0" err="1">
                <a:solidFill>
                  <a:srgbClr val="FFFF00"/>
                </a:solidFill>
                <a:latin typeface="Times New Roman" panose="02020603050405020304" pitchFamily="18" charset="0"/>
                <a:ea typeface="Calibri" panose="020F0502020204030204" pitchFamily="34" charset="0"/>
              </a:rPr>
              <a:t>là</a:t>
            </a:r>
            <a:r>
              <a:rPr lang="en-US" sz="2400" b="1" i="1" dirty="0">
                <a:solidFill>
                  <a:srgbClr val="FFFF00"/>
                </a:solidFill>
                <a:latin typeface="Times New Roman" panose="02020603050405020304" pitchFamily="18" charset="0"/>
                <a:ea typeface="Calibri" panose="020F0502020204030204" pitchFamily="34" charset="0"/>
              </a:rPr>
              <a:t> </a:t>
            </a:r>
            <a:r>
              <a:rPr lang="en-US" sz="2400" b="1" i="1" dirty="0" err="1">
                <a:solidFill>
                  <a:srgbClr val="FFFF00"/>
                </a:solidFill>
                <a:latin typeface="Times New Roman" panose="02020603050405020304" pitchFamily="18" charset="0"/>
                <a:ea typeface="Calibri" panose="020F0502020204030204" pitchFamily="34" charset="0"/>
              </a:rPr>
              <a:t>những</a:t>
            </a:r>
            <a:r>
              <a:rPr lang="en-US" sz="2400" b="1" i="1" dirty="0">
                <a:solidFill>
                  <a:srgbClr val="FFFF00"/>
                </a:solidFill>
                <a:latin typeface="Times New Roman" panose="02020603050405020304" pitchFamily="18" charset="0"/>
                <a:ea typeface="Calibri" panose="020F0502020204030204" pitchFamily="34" charset="0"/>
              </a:rPr>
              <a:t> </a:t>
            </a:r>
            <a:r>
              <a:rPr lang="en-US" sz="2400" b="1" i="1" dirty="0" err="1">
                <a:solidFill>
                  <a:srgbClr val="FFFF00"/>
                </a:solidFill>
                <a:latin typeface="Times New Roman" panose="02020603050405020304" pitchFamily="18" charset="0"/>
                <a:ea typeface="Calibri" panose="020F0502020204030204" pitchFamily="34" charset="0"/>
              </a:rPr>
              <a:t>thành</a:t>
            </a:r>
            <a:r>
              <a:rPr lang="en-US" sz="2400" b="1" i="1" dirty="0">
                <a:solidFill>
                  <a:srgbClr val="FFFF00"/>
                </a:solidFill>
                <a:latin typeface="Times New Roman" panose="02020603050405020304" pitchFamily="18" charset="0"/>
                <a:ea typeface="Calibri" panose="020F0502020204030204" pitchFamily="34" charset="0"/>
              </a:rPr>
              <a:t> </a:t>
            </a:r>
            <a:r>
              <a:rPr lang="en-US" sz="2400" b="1" i="1" dirty="0" err="1">
                <a:solidFill>
                  <a:srgbClr val="FFFF00"/>
                </a:solidFill>
                <a:latin typeface="Times New Roman" panose="02020603050405020304" pitchFamily="18" charset="0"/>
                <a:ea typeface="Calibri" panose="020F0502020204030204" pitchFamily="34" charset="0"/>
              </a:rPr>
              <a:t>tựu</a:t>
            </a:r>
            <a:r>
              <a:rPr lang="en-US" sz="2400" b="1" i="1" dirty="0">
                <a:solidFill>
                  <a:srgbClr val="FFFF00"/>
                </a:solidFill>
                <a:latin typeface="Times New Roman" panose="02020603050405020304" pitchFamily="18" charset="0"/>
                <a:ea typeface="Calibri" panose="020F0502020204030204" pitchFamily="34" charset="0"/>
              </a:rPr>
              <a:t> </a:t>
            </a:r>
            <a:r>
              <a:rPr lang="en-US" sz="2400" b="1" i="1" dirty="0" err="1">
                <a:solidFill>
                  <a:srgbClr val="FFFF00"/>
                </a:solidFill>
                <a:latin typeface="Times New Roman" panose="02020603050405020304" pitchFamily="18" charset="0"/>
                <a:ea typeface="Calibri" panose="020F0502020204030204" pitchFamily="34" charset="0"/>
              </a:rPr>
              <a:t>văn</a:t>
            </a:r>
            <a:r>
              <a:rPr lang="en-US" sz="2400" b="1" i="1" dirty="0">
                <a:solidFill>
                  <a:srgbClr val="FFFF00"/>
                </a:solidFill>
                <a:latin typeface="Times New Roman" panose="02020603050405020304" pitchFamily="18" charset="0"/>
                <a:ea typeface="Calibri" panose="020F0502020204030204" pitchFamily="34" charset="0"/>
              </a:rPr>
              <a:t> </a:t>
            </a:r>
            <a:r>
              <a:rPr lang="en-US" sz="2400" b="1" i="1" dirty="0" err="1">
                <a:solidFill>
                  <a:srgbClr val="FFFF00"/>
                </a:solidFill>
                <a:latin typeface="Times New Roman" panose="02020603050405020304" pitchFamily="18" charset="0"/>
                <a:ea typeface="Calibri" panose="020F0502020204030204" pitchFamily="34" charset="0"/>
              </a:rPr>
              <a:t>hóa</a:t>
            </a:r>
            <a:r>
              <a:rPr lang="en-US" sz="2400" b="1" i="1" dirty="0">
                <a:solidFill>
                  <a:srgbClr val="FFFF00"/>
                </a:solidFill>
                <a:latin typeface="Times New Roman" panose="02020603050405020304" pitchFamily="18" charset="0"/>
                <a:ea typeface="Calibri" panose="020F0502020204030204" pitchFamily="34" charset="0"/>
              </a:rPr>
              <a:t> </a:t>
            </a:r>
            <a:r>
              <a:rPr lang="en-US" sz="2400" b="1" i="1" dirty="0" err="1">
                <a:solidFill>
                  <a:srgbClr val="FFFF00"/>
                </a:solidFill>
                <a:latin typeface="Times New Roman" panose="02020603050405020304" pitchFamily="18" charset="0"/>
                <a:ea typeface="Calibri" panose="020F0502020204030204" pitchFamily="34" charset="0"/>
              </a:rPr>
              <a:t>rất</a:t>
            </a:r>
            <a:r>
              <a:rPr lang="en-US" sz="2400" b="1" i="1" dirty="0">
                <a:solidFill>
                  <a:srgbClr val="FFFF00"/>
                </a:solidFill>
                <a:latin typeface="Times New Roman" panose="02020603050405020304" pitchFamily="18" charset="0"/>
                <a:ea typeface="Calibri" panose="020F0502020204030204" pitchFamily="34" charset="0"/>
              </a:rPr>
              <a:t> </a:t>
            </a:r>
            <a:r>
              <a:rPr lang="en-US" sz="2400" b="1" i="1" dirty="0" err="1">
                <a:solidFill>
                  <a:srgbClr val="FFFF00"/>
                </a:solidFill>
                <a:latin typeface="Times New Roman" panose="02020603050405020304" pitchFamily="18" charset="0"/>
                <a:ea typeface="Calibri" panose="020F0502020204030204" pitchFamily="34" charset="0"/>
              </a:rPr>
              <a:t>quan</a:t>
            </a:r>
            <a:r>
              <a:rPr lang="en-US" sz="2400" b="1" i="1" dirty="0">
                <a:solidFill>
                  <a:srgbClr val="FFFF00"/>
                </a:solidFill>
                <a:latin typeface="Times New Roman" panose="02020603050405020304" pitchFamily="18" charset="0"/>
                <a:ea typeface="Calibri" panose="020F0502020204030204" pitchFamily="34" charset="0"/>
              </a:rPr>
              <a:t> </a:t>
            </a:r>
            <a:r>
              <a:rPr lang="en-US" sz="2400" b="1" i="1" dirty="0" err="1">
                <a:solidFill>
                  <a:srgbClr val="FFFF00"/>
                </a:solidFill>
                <a:latin typeface="Times New Roman" panose="02020603050405020304" pitchFamily="18" charset="0"/>
                <a:ea typeface="Calibri" panose="020F0502020204030204" pitchFamily="34" charset="0"/>
              </a:rPr>
              <a:t>trọng</a:t>
            </a:r>
            <a:r>
              <a:rPr lang="en-US" sz="2400" b="1" i="1" dirty="0">
                <a:solidFill>
                  <a:srgbClr val="FFFF00"/>
                </a:solidFill>
                <a:latin typeface="Times New Roman" panose="02020603050405020304" pitchFamily="18" charset="0"/>
                <a:ea typeface="Calibri" panose="020F0502020204030204" pitchFamily="34" charset="0"/>
              </a:rPr>
              <a:t>, </a:t>
            </a:r>
            <a:r>
              <a:rPr lang="en-US" sz="2400" b="1" i="1" dirty="0" err="1">
                <a:solidFill>
                  <a:srgbClr val="FFFF00"/>
                </a:solidFill>
                <a:latin typeface="Times New Roman" panose="02020603050405020304" pitchFamily="18" charset="0"/>
                <a:ea typeface="Calibri" panose="020F0502020204030204" pitchFamily="34" charset="0"/>
              </a:rPr>
              <a:t>đóng</a:t>
            </a:r>
            <a:r>
              <a:rPr lang="en-US" sz="2400" b="1" i="1" dirty="0">
                <a:solidFill>
                  <a:srgbClr val="FFFF00"/>
                </a:solidFill>
                <a:latin typeface="Times New Roman" panose="02020603050405020304" pitchFamily="18" charset="0"/>
                <a:ea typeface="Calibri" panose="020F0502020204030204" pitchFamily="34" charset="0"/>
              </a:rPr>
              <a:t> </a:t>
            </a:r>
            <a:r>
              <a:rPr lang="en-US" sz="2400" b="1" i="1" dirty="0" err="1">
                <a:solidFill>
                  <a:srgbClr val="FFFF00"/>
                </a:solidFill>
                <a:latin typeface="Times New Roman" panose="02020603050405020304" pitchFamily="18" charset="0"/>
                <a:ea typeface="Calibri" panose="020F0502020204030204" pitchFamily="34" charset="0"/>
              </a:rPr>
              <a:t>góp</a:t>
            </a:r>
            <a:r>
              <a:rPr lang="en-US" sz="2400" b="1" i="1" dirty="0">
                <a:solidFill>
                  <a:srgbClr val="FFFF00"/>
                </a:solidFill>
                <a:latin typeface="Times New Roman" panose="02020603050405020304" pitchFamily="18" charset="0"/>
                <a:ea typeface="Calibri" panose="020F0502020204030204" pitchFamily="34" charset="0"/>
              </a:rPr>
              <a:t> to </a:t>
            </a:r>
            <a:r>
              <a:rPr lang="en-US" sz="2400" b="1" i="1" dirty="0" err="1">
                <a:solidFill>
                  <a:srgbClr val="FFFF00"/>
                </a:solidFill>
                <a:latin typeface="Times New Roman" panose="02020603050405020304" pitchFamily="18" charset="0"/>
                <a:ea typeface="Calibri" panose="020F0502020204030204" pitchFamily="34" charset="0"/>
              </a:rPr>
              <a:t>lớn</a:t>
            </a:r>
            <a:r>
              <a:rPr lang="en-US" sz="2400" b="1" i="1" dirty="0">
                <a:solidFill>
                  <a:srgbClr val="FFFF00"/>
                </a:solidFill>
                <a:latin typeface="Times New Roman" panose="02020603050405020304" pitchFamily="18" charset="0"/>
                <a:ea typeface="Calibri" panose="020F0502020204030204" pitchFamily="34" charset="0"/>
              </a:rPr>
              <a:t> </a:t>
            </a:r>
            <a:r>
              <a:rPr lang="en-US" sz="2400" b="1" i="1" dirty="0" err="1">
                <a:solidFill>
                  <a:srgbClr val="FFFF00"/>
                </a:solidFill>
                <a:latin typeface="Times New Roman" panose="02020603050405020304" pitchFamily="18" charset="0"/>
                <a:ea typeface="Calibri" panose="020F0502020204030204" pitchFamily="34" charset="0"/>
              </a:rPr>
              <a:t>đối</a:t>
            </a:r>
            <a:r>
              <a:rPr lang="en-US" sz="2400" b="1" i="1" dirty="0">
                <a:solidFill>
                  <a:srgbClr val="FFFF00"/>
                </a:solidFill>
                <a:latin typeface="Times New Roman" panose="02020603050405020304" pitchFamily="18" charset="0"/>
                <a:ea typeface="Calibri" panose="020F0502020204030204" pitchFamily="34" charset="0"/>
              </a:rPr>
              <a:t> </a:t>
            </a:r>
            <a:r>
              <a:rPr lang="en-US" sz="2400" b="1" i="1" dirty="0" err="1">
                <a:solidFill>
                  <a:srgbClr val="FFFF00"/>
                </a:solidFill>
                <a:latin typeface="Times New Roman" panose="02020603050405020304" pitchFamily="18" charset="0"/>
                <a:ea typeface="Calibri" panose="020F0502020204030204" pitchFamily="34" charset="0"/>
              </a:rPr>
              <a:t>với</a:t>
            </a:r>
            <a:r>
              <a:rPr lang="en-US" sz="2400" b="1" i="1" dirty="0">
                <a:solidFill>
                  <a:srgbClr val="FFFF00"/>
                </a:solidFill>
                <a:latin typeface="Times New Roman" panose="02020603050405020304" pitchFamily="18" charset="0"/>
                <a:ea typeface="Calibri" panose="020F0502020204030204" pitchFamily="34" charset="0"/>
              </a:rPr>
              <a:t> </a:t>
            </a:r>
            <a:r>
              <a:rPr lang="en-US" sz="2400" b="1" i="1" dirty="0" err="1">
                <a:solidFill>
                  <a:srgbClr val="FFFF00"/>
                </a:solidFill>
                <a:latin typeface="Times New Roman" panose="02020603050405020304" pitchFamily="18" charset="0"/>
                <a:ea typeface="Calibri" panose="020F0502020204030204" pitchFamily="34" charset="0"/>
              </a:rPr>
              <a:t>nền</a:t>
            </a:r>
            <a:r>
              <a:rPr lang="en-US" sz="2400" b="1" i="1" dirty="0">
                <a:solidFill>
                  <a:srgbClr val="FFFF00"/>
                </a:solidFill>
                <a:latin typeface="Times New Roman" panose="02020603050405020304" pitchFamily="18" charset="0"/>
                <a:ea typeface="Calibri" panose="020F0502020204030204" pitchFamily="34" charset="0"/>
              </a:rPr>
              <a:t> </a:t>
            </a:r>
            <a:r>
              <a:rPr lang="en-US" sz="2400" b="1" i="1" dirty="0" err="1">
                <a:solidFill>
                  <a:srgbClr val="FFFF00"/>
                </a:solidFill>
                <a:latin typeface="Times New Roman" panose="02020603050405020304" pitchFamily="18" charset="0"/>
                <a:ea typeface="Calibri" panose="020F0502020204030204" pitchFamily="34" charset="0"/>
              </a:rPr>
              <a:t>văn</a:t>
            </a:r>
            <a:r>
              <a:rPr lang="en-US" sz="2400" b="1" i="1" dirty="0">
                <a:solidFill>
                  <a:srgbClr val="FFFF00"/>
                </a:solidFill>
                <a:latin typeface="Times New Roman" panose="02020603050405020304" pitchFamily="18" charset="0"/>
                <a:ea typeface="Calibri" panose="020F0502020204030204" pitchFamily="34" charset="0"/>
              </a:rPr>
              <a:t> minh </a:t>
            </a:r>
            <a:r>
              <a:rPr lang="en-US" sz="2400" b="1" i="1" dirty="0" err="1">
                <a:solidFill>
                  <a:srgbClr val="FFFF00"/>
                </a:solidFill>
                <a:latin typeface="Times New Roman" panose="02020603050405020304" pitchFamily="18" charset="0"/>
                <a:ea typeface="Calibri" panose="020F0502020204030204" pitchFamily="34" charset="0"/>
              </a:rPr>
              <a:t>nhân</a:t>
            </a:r>
            <a:r>
              <a:rPr lang="en-US" sz="2400" b="1" i="1" dirty="0">
                <a:solidFill>
                  <a:srgbClr val="FFFF00"/>
                </a:solidFill>
                <a:latin typeface="Times New Roman" panose="02020603050405020304" pitchFamily="18" charset="0"/>
                <a:ea typeface="Calibri" panose="020F0502020204030204" pitchFamily="34" charset="0"/>
              </a:rPr>
              <a:t> </a:t>
            </a:r>
            <a:r>
              <a:rPr lang="en-US" sz="2400" b="1" i="1" dirty="0" err="1">
                <a:solidFill>
                  <a:srgbClr val="FFFF00"/>
                </a:solidFill>
                <a:latin typeface="Times New Roman" panose="02020603050405020304" pitchFamily="18" charset="0"/>
                <a:ea typeface="Calibri" panose="020F0502020204030204" pitchFamily="34" charset="0"/>
              </a:rPr>
              <a:t>loại</a:t>
            </a:r>
            <a:r>
              <a:rPr lang="en-US" sz="2400" b="1" i="1" dirty="0">
                <a:solidFill>
                  <a:srgbClr val="FFFF00"/>
                </a:solidFill>
                <a:latin typeface="Times New Roman" panose="02020603050405020304" pitchFamily="18" charset="0"/>
                <a:ea typeface="Calibri" panose="020F0502020204030204" pitchFamily="34" charset="0"/>
              </a:rPr>
              <a:t>.</a:t>
            </a:r>
            <a:endParaRPr lang="en-US" sz="2400" dirty="0">
              <a:solidFill>
                <a:srgbClr val="FFFF00"/>
              </a:solidFill>
            </a:endParaRPr>
          </a:p>
        </p:txBody>
      </p:sp>
      <p:pic>
        <p:nvPicPr>
          <p:cNvPr id="13" name="Picture 17" descr="viet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9059" y="5861485"/>
            <a:ext cx="6096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050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ách đặt câu hỏi trong tiếng Anh “đỉnh cao” bạn biết chưa?"/>
          <p:cNvPicPr>
            <a:picLocks noChangeAspect="1" noChangeArrowheads="1"/>
          </p:cNvPicPr>
          <p:nvPr/>
        </p:nvPicPr>
        <p:blipFill rotWithShape="1">
          <a:blip r:embed="rId2">
            <a:extLst>
              <a:ext uri="{28A0092B-C50C-407E-A947-70E740481C1C}">
                <a14:useLocalDpi xmlns:a14="http://schemas.microsoft.com/office/drawing/2010/main" val="0"/>
              </a:ext>
            </a:extLst>
          </a:blip>
          <a:srcRect l="12829" r="11517"/>
          <a:stretch/>
        </p:blipFill>
        <p:spPr bwMode="auto">
          <a:xfrm>
            <a:off x="0" y="2823696"/>
            <a:ext cx="3603010" cy="28575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xmlns="" id="{73A0D8BC-F178-BC43-BB2E-3C15EA967DA6}"/>
              </a:ext>
            </a:extLst>
          </p:cNvPr>
          <p:cNvSpPr txBox="1"/>
          <p:nvPr/>
        </p:nvSpPr>
        <p:spPr>
          <a:xfrm>
            <a:off x="2557463" y="81969"/>
            <a:ext cx="5944512" cy="707886"/>
          </a:xfrm>
          <a:prstGeom prst="rect">
            <a:avLst/>
          </a:prstGeom>
          <a:noFill/>
        </p:spPr>
        <p:txBody>
          <a:bodyPr wrap="none" rtlCol="0">
            <a:spAutoFit/>
          </a:bodyPr>
          <a:lstStyle/>
          <a:p>
            <a:r>
              <a:rPr lang="x-none" sz="4000" dirty="0">
                <a:solidFill>
                  <a:schemeClr val="bg1"/>
                </a:solidFill>
                <a:latin typeface="Apple Chancery" panose="03020702040506060504" pitchFamily="66" charset="-79"/>
                <a:cs typeface="Apple Chancery" panose="03020702040506060504" pitchFamily="66" charset="-79"/>
              </a:rPr>
              <a:t>HOẠT ĐỘNG LUYỆN TẬP</a:t>
            </a:r>
          </a:p>
        </p:txBody>
      </p:sp>
      <p:graphicFrame>
        <p:nvGraphicFramePr>
          <p:cNvPr id="7" name="Table 6">
            <a:extLst>
              <a:ext uri="{FF2B5EF4-FFF2-40B4-BE49-F238E27FC236}">
                <a16:creationId xmlns:a16="http://schemas.microsoft.com/office/drawing/2014/main" xmlns="" id="{F6C5120E-CF30-5A45-AC79-F1E034F92AAF}"/>
              </a:ext>
            </a:extLst>
          </p:cNvPr>
          <p:cNvGraphicFramePr>
            <a:graphicFrameLocks noGrp="1"/>
          </p:cNvGraphicFramePr>
          <p:nvPr>
            <p:extLst>
              <p:ext uri="{D42A27DB-BD31-4B8C-83A1-F6EECF244321}">
                <p14:modId xmlns:p14="http://schemas.microsoft.com/office/powerpoint/2010/main" val="3190311717"/>
              </p:ext>
            </p:extLst>
          </p:nvPr>
        </p:nvGraphicFramePr>
        <p:xfrm>
          <a:off x="3742266" y="1216025"/>
          <a:ext cx="7823201" cy="3679635"/>
        </p:xfrm>
        <a:graphic>
          <a:graphicData uri="http://schemas.openxmlformats.org/drawingml/2006/table">
            <a:tbl>
              <a:tblPr firstRow="1" bandRow="1">
                <a:tableStyleId>{5C22544A-7EE6-4342-B048-85BDC9FD1C3A}</a:tableStyleId>
              </a:tblPr>
              <a:tblGrid>
                <a:gridCol w="7823201">
                  <a:extLst>
                    <a:ext uri="{9D8B030D-6E8A-4147-A177-3AD203B41FA5}">
                      <a16:colId xmlns:a16="http://schemas.microsoft.com/office/drawing/2014/main" xmlns="" val="2274877248"/>
                    </a:ext>
                  </a:extLst>
                </a:gridCol>
              </a:tblGrid>
              <a:tr h="277875">
                <a:tc>
                  <a:txBody>
                    <a:bodyPr/>
                    <a:lstStyle/>
                    <a:p>
                      <a:pPr marL="285750" marR="0" indent="-285750" algn="l" defTabSz="914400" rtl="0" eaLnBrk="1" fontAlgn="auto" latinLnBrk="0" hangingPunct="1">
                        <a:lnSpc>
                          <a:spcPct val="114000"/>
                        </a:lnSpc>
                        <a:spcBef>
                          <a:spcPts val="600"/>
                        </a:spcBef>
                        <a:spcAft>
                          <a:spcPts val="600"/>
                        </a:spcAft>
                        <a:buClrTx/>
                        <a:buSzTx/>
                        <a:buFont typeface="Arial" panose="020B0604020202020204" pitchFamily="34" charset="0"/>
                        <a:buChar char="•"/>
                        <a:tabLst/>
                        <a:defRPr/>
                      </a:pPr>
                      <a:r>
                        <a:rPr lang="en-AU" sz="2800" b="0" dirty="0" err="1">
                          <a:solidFill>
                            <a:srgbClr val="2212C0"/>
                          </a:solidFill>
                          <a:latin typeface="Times New Roman" panose="02020603050405020304" pitchFamily="18" charset="0"/>
                          <a:cs typeface="Times New Roman" panose="02020603050405020304" pitchFamily="18" charset="0"/>
                        </a:rPr>
                        <a:t>Trình</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bày</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được</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ít</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nhất</a:t>
                      </a:r>
                      <a:r>
                        <a:rPr lang="en-AU" sz="2800" b="0" dirty="0">
                          <a:solidFill>
                            <a:srgbClr val="2212C0"/>
                          </a:solidFill>
                          <a:latin typeface="Times New Roman" panose="02020603050405020304" pitchFamily="18" charset="0"/>
                          <a:cs typeface="Times New Roman" panose="02020603050405020304" pitchFamily="18" charset="0"/>
                        </a:rPr>
                        <a:t> 3 </a:t>
                      </a:r>
                      <a:r>
                        <a:rPr lang="en-AU" sz="2800" b="0" dirty="0" err="1">
                          <a:solidFill>
                            <a:srgbClr val="2212C0"/>
                          </a:solidFill>
                          <a:latin typeface="Times New Roman" panose="02020603050405020304" pitchFamily="18" charset="0"/>
                          <a:cs typeface="Times New Roman" panose="02020603050405020304" pitchFamily="18" charset="0"/>
                        </a:rPr>
                        <a:t>đặc</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điểm</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về</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điều</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kiện</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tự</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nhiên</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và</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tác</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động</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của</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nó</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với</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lịch</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sử</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Ấn</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Độ</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theo</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cách</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hiểu</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của</a:t>
                      </a:r>
                      <a:r>
                        <a:rPr lang="en-AU" sz="2800" b="0" dirty="0">
                          <a:solidFill>
                            <a:srgbClr val="2212C0"/>
                          </a:solidFill>
                          <a:latin typeface="Times New Roman" panose="02020603050405020304" pitchFamily="18" charset="0"/>
                          <a:cs typeface="Times New Roman" panose="02020603050405020304" pitchFamily="18" charset="0"/>
                        </a:rPr>
                        <a:t> </a:t>
                      </a:r>
                      <a:r>
                        <a:rPr lang="en-AU" sz="2800" b="0" dirty="0" err="1">
                          <a:solidFill>
                            <a:srgbClr val="2212C0"/>
                          </a:solidFill>
                          <a:latin typeface="Times New Roman" panose="02020603050405020304" pitchFamily="18" charset="0"/>
                          <a:cs typeface="Times New Roman" panose="02020603050405020304" pitchFamily="18" charset="0"/>
                        </a:rPr>
                        <a:t>em</a:t>
                      </a:r>
                      <a:r>
                        <a:rPr lang="en-AU" sz="2800" b="0" dirty="0">
                          <a:solidFill>
                            <a:srgbClr val="2212C0"/>
                          </a:solidFill>
                          <a:latin typeface="Times New Roman" panose="02020603050405020304" pitchFamily="18" charset="0"/>
                          <a:cs typeface="Times New Roman" panose="02020603050405020304" pitchFamily="18" charset="0"/>
                        </a:rPr>
                        <a:t>.</a:t>
                      </a:r>
                      <a:endParaRPr lang="en-US" sz="2800" b="0" dirty="0">
                        <a:solidFill>
                          <a:srgbClr val="2212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98475648"/>
                  </a:ext>
                </a:extLst>
              </a:tr>
              <a:tr h="277875">
                <a:tc>
                  <a:txBody>
                    <a:bodyPr/>
                    <a:lstStyle/>
                    <a:p>
                      <a:pPr marL="285750" marR="0" indent="-285750" algn="l" defTabSz="914400" rtl="0" eaLnBrk="1" fontAlgn="auto" latinLnBrk="0" hangingPunct="1">
                        <a:lnSpc>
                          <a:spcPct val="114000"/>
                        </a:lnSpc>
                        <a:spcBef>
                          <a:spcPts val="600"/>
                        </a:spcBef>
                        <a:spcAft>
                          <a:spcPts val="600"/>
                        </a:spcAft>
                        <a:buClrTx/>
                        <a:buSzTx/>
                        <a:buFont typeface="Arial" panose="020B0604020202020204" pitchFamily="34" charset="0"/>
                        <a:buChar char="•"/>
                        <a:tabLst/>
                        <a:defRPr/>
                      </a:pPr>
                      <a:r>
                        <a:rPr lang="it-IT" sz="2800" b="0" dirty="0">
                          <a:solidFill>
                            <a:srgbClr val="2212C0"/>
                          </a:solidFill>
                          <a:latin typeface="Times New Roman" panose="02020603050405020304" pitchFamily="18" charset="0"/>
                          <a:cs typeface="Times New Roman" panose="02020603050405020304" pitchFamily="18" charset="0"/>
                        </a:rPr>
                        <a:t>Nêu được tên 4 đẳng cấp trong xã hội Ấn Độ và ra chỉ sự khác biệt giữa các đẳng cấp.</a:t>
                      </a:r>
                      <a:endParaRPr lang="en-US" sz="2800" b="0" dirty="0">
                        <a:solidFill>
                          <a:srgbClr val="2212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693745126"/>
                  </a:ext>
                </a:extLst>
              </a:tr>
              <a:tr h="277875">
                <a:tc>
                  <a:txBody>
                    <a:bodyPr/>
                    <a:lstStyle/>
                    <a:p>
                      <a:pPr marL="342900" indent="-342900">
                        <a:lnSpc>
                          <a:spcPct val="114000"/>
                        </a:lnSpc>
                        <a:spcBef>
                          <a:spcPts val="600"/>
                        </a:spcBef>
                        <a:spcAft>
                          <a:spcPts val="600"/>
                        </a:spcAft>
                        <a:buFont typeface="Arial" panose="020B0604020202020204" pitchFamily="34" charset="0"/>
                        <a:buChar char="•"/>
                      </a:pPr>
                      <a:r>
                        <a:rPr lang="it-IT" sz="2800" b="0" dirty="0">
                          <a:solidFill>
                            <a:srgbClr val="2212C0"/>
                          </a:solidFill>
                          <a:latin typeface="Times New Roman" panose="02020603050405020304" pitchFamily="18" charset="0"/>
                          <a:cs typeface="Times New Roman" panose="02020603050405020304" pitchFamily="18" charset="0"/>
                        </a:rPr>
                        <a:t>Liệt kê những thành tựu chính của văn hoá Ấn Độ cổ đại.</a:t>
                      </a:r>
                      <a:endParaRPr lang="en-US" sz="2800" b="0" dirty="0">
                        <a:solidFill>
                          <a:srgbClr val="2212C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0840973"/>
                  </a:ext>
                </a:extLst>
              </a:tr>
            </a:tbl>
          </a:graphicData>
        </a:graphic>
      </p:graphicFrame>
    </p:spTree>
    <p:extLst>
      <p:ext uri="{BB962C8B-B14F-4D97-AF65-F5344CB8AC3E}">
        <p14:creationId xmlns:p14="http://schemas.microsoft.com/office/powerpoint/2010/main" val="26465256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ó thể là hình ảnh về 1 người và văn bản cho biết 'Khoa học 56789 tự nhiên: 01234 Ayurveda ব O Dhatus hatus Chữ viết và văn Thành tựu văn hóa Ấn Độ Tôn giáo: trúc:.. Kiến'">
            <a:extLst>
              <a:ext uri="{FF2B5EF4-FFF2-40B4-BE49-F238E27FC236}">
                <a16:creationId xmlns:a16="http://schemas.microsoft.com/office/drawing/2014/main" xmlns="" id="{1AE81E9E-4A40-1A4F-B059-6495A3CFA5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9831" y="1845733"/>
            <a:ext cx="9812337" cy="4673600"/>
          </a:xfrm>
          <a:prstGeom prst="rect">
            <a:avLst/>
          </a:prstGeom>
        </p:spPr>
        <p:style>
          <a:lnRef idx="2">
            <a:schemeClr val="dk1"/>
          </a:lnRef>
          <a:fillRef idx="1">
            <a:schemeClr val="lt1"/>
          </a:fillRef>
          <a:effectRef idx="0">
            <a:schemeClr val="dk1"/>
          </a:effectRef>
          <a:fontRef idx="minor">
            <a:schemeClr val="dk1"/>
          </a:fontRef>
        </p:style>
      </p:pic>
      <p:sp>
        <p:nvSpPr>
          <p:cNvPr id="6" name="TextBox 5">
            <a:extLst>
              <a:ext uri="{FF2B5EF4-FFF2-40B4-BE49-F238E27FC236}">
                <a16:creationId xmlns:a16="http://schemas.microsoft.com/office/drawing/2014/main" xmlns="" id="{0391E2EC-E2B1-F44A-B3E0-8033CB25D4F0}"/>
              </a:ext>
            </a:extLst>
          </p:cNvPr>
          <p:cNvSpPr txBox="1"/>
          <p:nvPr/>
        </p:nvSpPr>
        <p:spPr>
          <a:xfrm>
            <a:off x="1590599" y="863600"/>
            <a:ext cx="9010800" cy="523220"/>
          </a:xfrm>
          <a:prstGeom prst="rect">
            <a:avLst/>
          </a:prstGeom>
          <a:noFill/>
        </p:spPr>
        <p:txBody>
          <a:bodyPr wrap="none" rtlCol="0">
            <a:spAutoFit/>
          </a:bodyPr>
          <a:lstStyle/>
          <a:p>
            <a:r>
              <a:rPr lang="x-none" sz="2800" dirty="0">
                <a:solidFill>
                  <a:schemeClr val="bg1"/>
                </a:solidFill>
                <a:latin typeface="Times New Roman" panose="02020603050405020304" pitchFamily="18" charset="0"/>
                <a:cs typeface="Times New Roman" panose="02020603050405020304" pitchFamily="18" charset="0"/>
              </a:rPr>
              <a:t>Vẽ sơ đồ tư duy thể hiện thành tựu văn hoá của Ấn độ vào vở</a:t>
            </a:r>
          </a:p>
        </p:txBody>
      </p:sp>
      <p:pic>
        <p:nvPicPr>
          <p:cNvPr id="7" name="Picture 6">
            <a:extLst>
              <a:ext uri="{FF2B5EF4-FFF2-40B4-BE49-F238E27FC236}">
                <a16:creationId xmlns:a16="http://schemas.microsoft.com/office/drawing/2014/main" xmlns="" id="{032EE69D-0704-C244-A4B0-4FD4BB0338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8119"/>
            <a:ext cx="1245870" cy="1028701"/>
          </a:xfrm>
          <a:prstGeom prst="rect">
            <a:avLst/>
          </a:prstGeom>
        </p:spPr>
      </p:pic>
    </p:spTree>
    <p:extLst>
      <p:ext uri="{BB962C8B-B14F-4D97-AF65-F5344CB8AC3E}">
        <p14:creationId xmlns:p14="http://schemas.microsoft.com/office/powerpoint/2010/main" val="22652479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549"/>
        <p:cNvGrpSpPr/>
        <p:nvPr/>
      </p:nvGrpSpPr>
      <p:grpSpPr>
        <a:xfrm>
          <a:off x="0" y="0"/>
          <a:ext cx="0" cy="0"/>
          <a:chOff x="0" y="0"/>
          <a:chExt cx="0" cy="0"/>
        </a:xfrm>
      </p:grpSpPr>
      <p:sp>
        <p:nvSpPr>
          <p:cNvPr id="5550" name="Google Shape;5550;p52"/>
          <p:cNvSpPr txBox="1">
            <a:spLocks noGrp="1"/>
          </p:cNvSpPr>
          <p:nvPr>
            <p:ph type="title"/>
          </p:nvPr>
        </p:nvSpPr>
        <p:spPr>
          <a:xfrm>
            <a:off x="1422400" y="1975176"/>
            <a:ext cx="9164637" cy="3796325"/>
          </a:xfrm>
          <a:prstGeom prst="rect">
            <a:avLst/>
          </a:prstGeom>
        </p:spPr>
        <p:txBody>
          <a:bodyPr spcFirstLastPara="1" vert="horz" wrap="square" lIns="121900" tIns="121900" rIns="121900" bIns="121900" rtlCol="0" anchor="b" anchorCtr="0">
            <a:noAutofit/>
          </a:bodyPr>
          <a:lstStyle/>
          <a:p>
            <a:pPr lvl="0" algn="just"/>
            <a:r>
              <a:rPr lang="vi-VN" sz="5333" dirty="0"/>
              <a:t>Thành tựu văn hóa nào của người Ấn Độ cổ đại vẫn được sử dụng hoặc bảo tồn đến ngày nay</a:t>
            </a:r>
            <a:r>
              <a:rPr lang="en-US" sz="5333" dirty="0"/>
              <a:t>?</a:t>
            </a:r>
            <a:endParaRPr sz="5333" dirty="0"/>
          </a:p>
        </p:txBody>
      </p:sp>
      <p:grpSp>
        <p:nvGrpSpPr>
          <p:cNvPr id="5551" name="Google Shape;5551;p52"/>
          <p:cNvGrpSpPr/>
          <p:nvPr/>
        </p:nvGrpSpPr>
        <p:grpSpPr>
          <a:xfrm>
            <a:off x="7826739" y="4280125"/>
            <a:ext cx="4530712" cy="3606052"/>
            <a:chOff x="1445400" y="3224625"/>
            <a:chExt cx="965625" cy="768575"/>
          </a:xfrm>
        </p:grpSpPr>
        <p:sp>
          <p:nvSpPr>
            <p:cNvPr id="5552" name="Google Shape;5552;p52"/>
            <p:cNvSpPr/>
            <p:nvPr/>
          </p:nvSpPr>
          <p:spPr>
            <a:xfrm>
              <a:off x="1445400" y="3369000"/>
              <a:ext cx="964425" cy="624200"/>
            </a:xfrm>
            <a:custGeom>
              <a:avLst/>
              <a:gdLst/>
              <a:ahLst/>
              <a:cxnLst/>
              <a:rect l="l" t="t" r="r" b="b"/>
              <a:pathLst>
                <a:path w="38577" h="24968" extrusionOk="0">
                  <a:moveTo>
                    <a:pt x="38577" y="0"/>
                  </a:moveTo>
                  <a:cubicBezTo>
                    <a:pt x="37755" y="358"/>
                    <a:pt x="36958" y="786"/>
                    <a:pt x="36196" y="1310"/>
                  </a:cubicBezTo>
                  <a:cubicBezTo>
                    <a:pt x="35041" y="2096"/>
                    <a:pt x="33981" y="3048"/>
                    <a:pt x="32993" y="4108"/>
                  </a:cubicBezTo>
                  <a:cubicBezTo>
                    <a:pt x="32505" y="4608"/>
                    <a:pt x="32064" y="5191"/>
                    <a:pt x="31600" y="5763"/>
                  </a:cubicBezTo>
                  <a:cubicBezTo>
                    <a:pt x="31171" y="6358"/>
                    <a:pt x="30719" y="6930"/>
                    <a:pt x="30314" y="7561"/>
                  </a:cubicBezTo>
                  <a:lnTo>
                    <a:pt x="29040" y="9513"/>
                  </a:lnTo>
                  <a:cubicBezTo>
                    <a:pt x="28623" y="10180"/>
                    <a:pt x="28147" y="10835"/>
                    <a:pt x="27683" y="11490"/>
                  </a:cubicBezTo>
                  <a:cubicBezTo>
                    <a:pt x="27135" y="12252"/>
                    <a:pt x="26564" y="12990"/>
                    <a:pt x="25968" y="13716"/>
                  </a:cubicBezTo>
                  <a:cubicBezTo>
                    <a:pt x="25123" y="14752"/>
                    <a:pt x="24230" y="15740"/>
                    <a:pt x="23266" y="16681"/>
                  </a:cubicBezTo>
                  <a:cubicBezTo>
                    <a:pt x="22563" y="17383"/>
                    <a:pt x="21825" y="18038"/>
                    <a:pt x="21051" y="18657"/>
                  </a:cubicBezTo>
                  <a:cubicBezTo>
                    <a:pt x="19741" y="19693"/>
                    <a:pt x="18289" y="20598"/>
                    <a:pt x="16741" y="21324"/>
                  </a:cubicBezTo>
                  <a:lnTo>
                    <a:pt x="16169" y="21574"/>
                  </a:lnTo>
                  <a:cubicBezTo>
                    <a:pt x="15967" y="21658"/>
                    <a:pt x="15777" y="21753"/>
                    <a:pt x="15574" y="21813"/>
                  </a:cubicBezTo>
                  <a:cubicBezTo>
                    <a:pt x="15169" y="21955"/>
                    <a:pt x="14753" y="22098"/>
                    <a:pt x="14348" y="22229"/>
                  </a:cubicBezTo>
                  <a:lnTo>
                    <a:pt x="13098" y="22563"/>
                  </a:lnTo>
                  <a:cubicBezTo>
                    <a:pt x="12681" y="22646"/>
                    <a:pt x="12252" y="22706"/>
                    <a:pt x="11836" y="22789"/>
                  </a:cubicBezTo>
                  <a:cubicBezTo>
                    <a:pt x="10933" y="22922"/>
                    <a:pt x="10020" y="22985"/>
                    <a:pt x="9111" y="22985"/>
                  </a:cubicBezTo>
                  <a:cubicBezTo>
                    <a:pt x="8318" y="22985"/>
                    <a:pt x="7528" y="22937"/>
                    <a:pt x="6752" y="22848"/>
                  </a:cubicBezTo>
                  <a:cubicBezTo>
                    <a:pt x="5918" y="22765"/>
                    <a:pt x="5097" y="22610"/>
                    <a:pt x="4275" y="22444"/>
                  </a:cubicBezTo>
                  <a:lnTo>
                    <a:pt x="3073" y="22146"/>
                  </a:lnTo>
                  <a:cubicBezTo>
                    <a:pt x="2680" y="22039"/>
                    <a:pt x="2287" y="21920"/>
                    <a:pt x="1894" y="21801"/>
                  </a:cubicBezTo>
                  <a:cubicBezTo>
                    <a:pt x="1596" y="21717"/>
                    <a:pt x="1299" y="21622"/>
                    <a:pt x="1001" y="21515"/>
                  </a:cubicBezTo>
                  <a:lnTo>
                    <a:pt x="1" y="23241"/>
                  </a:lnTo>
                  <a:cubicBezTo>
                    <a:pt x="156" y="23301"/>
                    <a:pt x="298" y="23348"/>
                    <a:pt x="453" y="23408"/>
                  </a:cubicBezTo>
                  <a:cubicBezTo>
                    <a:pt x="2144" y="23979"/>
                    <a:pt x="3930" y="24432"/>
                    <a:pt x="5811" y="24706"/>
                  </a:cubicBezTo>
                  <a:cubicBezTo>
                    <a:pt x="6275" y="24765"/>
                    <a:pt x="6752" y="24825"/>
                    <a:pt x="7228" y="24872"/>
                  </a:cubicBezTo>
                  <a:lnTo>
                    <a:pt x="8669" y="24968"/>
                  </a:lnTo>
                  <a:cubicBezTo>
                    <a:pt x="9157" y="24956"/>
                    <a:pt x="9645" y="24956"/>
                    <a:pt x="10133" y="24944"/>
                  </a:cubicBezTo>
                  <a:cubicBezTo>
                    <a:pt x="10633" y="24908"/>
                    <a:pt x="11121" y="24849"/>
                    <a:pt x="11609" y="24813"/>
                  </a:cubicBezTo>
                  <a:cubicBezTo>
                    <a:pt x="13586" y="24575"/>
                    <a:pt x="15538" y="24015"/>
                    <a:pt x="17336" y="23217"/>
                  </a:cubicBezTo>
                  <a:cubicBezTo>
                    <a:pt x="19146" y="22408"/>
                    <a:pt x="20789" y="21372"/>
                    <a:pt x="22265" y="20205"/>
                  </a:cubicBezTo>
                  <a:cubicBezTo>
                    <a:pt x="22980" y="19610"/>
                    <a:pt x="23706" y="19015"/>
                    <a:pt x="24349" y="18384"/>
                  </a:cubicBezTo>
                  <a:cubicBezTo>
                    <a:pt x="24932" y="17848"/>
                    <a:pt x="25468" y="17276"/>
                    <a:pt x="25992" y="16717"/>
                  </a:cubicBezTo>
                  <a:cubicBezTo>
                    <a:pt x="26075" y="16610"/>
                    <a:pt x="26171" y="16514"/>
                    <a:pt x="26254" y="16431"/>
                  </a:cubicBezTo>
                  <a:cubicBezTo>
                    <a:pt x="27016" y="15550"/>
                    <a:pt x="27754" y="14657"/>
                    <a:pt x="28457" y="13752"/>
                  </a:cubicBezTo>
                  <a:cubicBezTo>
                    <a:pt x="28826" y="13276"/>
                    <a:pt x="29183" y="12788"/>
                    <a:pt x="29528" y="12288"/>
                  </a:cubicBezTo>
                  <a:lnTo>
                    <a:pt x="30278" y="11216"/>
                  </a:lnTo>
                  <a:lnTo>
                    <a:pt x="30969" y="10144"/>
                  </a:lnTo>
                  <a:lnTo>
                    <a:pt x="32255" y="8204"/>
                  </a:lnTo>
                  <a:cubicBezTo>
                    <a:pt x="33088" y="7025"/>
                    <a:pt x="33969" y="5906"/>
                    <a:pt x="34922" y="4941"/>
                  </a:cubicBezTo>
                  <a:cubicBezTo>
                    <a:pt x="35874" y="3953"/>
                    <a:pt x="36898" y="3144"/>
                    <a:pt x="37970" y="2501"/>
                  </a:cubicBezTo>
                  <a:cubicBezTo>
                    <a:pt x="38160" y="2382"/>
                    <a:pt x="38375" y="2263"/>
                    <a:pt x="38577" y="2155"/>
                  </a:cubicBezTo>
                  <a:lnTo>
                    <a:pt x="38577" y="0"/>
                  </a:lnTo>
                  <a:close/>
                </a:path>
              </a:pathLst>
            </a:custGeom>
            <a:solidFill>
              <a:srgbClr val="A01127"/>
            </a:solidFill>
            <a:ln>
              <a:noFill/>
            </a:ln>
          </p:spPr>
          <p:txBody>
            <a:bodyPr spcFirstLastPara="1" wrap="square" lIns="121900" tIns="121900" rIns="121900" bIns="121900" anchor="ctr" anchorCtr="0">
              <a:noAutofit/>
            </a:bodyPr>
            <a:lstStyle/>
            <a:p>
              <a:endParaRPr sz="2400"/>
            </a:p>
          </p:txBody>
        </p:sp>
        <p:sp>
          <p:nvSpPr>
            <p:cNvPr id="5553" name="Google Shape;5553;p52"/>
            <p:cNvSpPr/>
            <p:nvPr/>
          </p:nvSpPr>
          <p:spPr>
            <a:xfrm>
              <a:off x="1515350" y="3224625"/>
              <a:ext cx="895675" cy="631700"/>
            </a:xfrm>
            <a:custGeom>
              <a:avLst/>
              <a:gdLst/>
              <a:ahLst/>
              <a:cxnLst/>
              <a:rect l="l" t="t" r="r" b="b"/>
              <a:pathLst>
                <a:path w="35827" h="25268" extrusionOk="0">
                  <a:moveTo>
                    <a:pt x="35827" y="1"/>
                  </a:moveTo>
                  <a:cubicBezTo>
                    <a:pt x="34267" y="441"/>
                    <a:pt x="32791" y="1096"/>
                    <a:pt x="31433" y="1906"/>
                  </a:cubicBezTo>
                  <a:cubicBezTo>
                    <a:pt x="29731" y="2918"/>
                    <a:pt x="28207" y="4156"/>
                    <a:pt x="26897" y="5490"/>
                  </a:cubicBezTo>
                  <a:cubicBezTo>
                    <a:pt x="25575" y="6835"/>
                    <a:pt x="24420" y="8276"/>
                    <a:pt x="23397" y="9752"/>
                  </a:cubicBezTo>
                  <a:lnTo>
                    <a:pt x="22003" y="11859"/>
                  </a:lnTo>
                  <a:lnTo>
                    <a:pt x="21372" y="12812"/>
                  </a:lnTo>
                  <a:lnTo>
                    <a:pt x="20718" y="13741"/>
                  </a:lnTo>
                  <a:cubicBezTo>
                    <a:pt x="19860" y="14967"/>
                    <a:pt x="18920" y="16122"/>
                    <a:pt x="17967" y="17217"/>
                  </a:cubicBezTo>
                  <a:cubicBezTo>
                    <a:pt x="17241" y="18039"/>
                    <a:pt x="16467" y="18801"/>
                    <a:pt x="15681" y="19491"/>
                  </a:cubicBezTo>
                  <a:cubicBezTo>
                    <a:pt x="15419" y="19718"/>
                    <a:pt x="15169" y="19932"/>
                    <a:pt x="14919" y="20134"/>
                  </a:cubicBezTo>
                  <a:cubicBezTo>
                    <a:pt x="13848" y="20968"/>
                    <a:pt x="12729" y="21670"/>
                    <a:pt x="11574" y="22194"/>
                  </a:cubicBezTo>
                  <a:cubicBezTo>
                    <a:pt x="11359" y="22289"/>
                    <a:pt x="11133" y="22373"/>
                    <a:pt x="10931" y="22456"/>
                  </a:cubicBezTo>
                  <a:cubicBezTo>
                    <a:pt x="9978" y="22825"/>
                    <a:pt x="8978" y="23087"/>
                    <a:pt x="7966" y="23218"/>
                  </a:cubicBezTo>
                  <a:cubicBezTo>
                    <a:pt x="7440" y="23287"/>
                    <a:pt x="6902" y="23320"/>
                    <a:pt x="6355" y="23320"/>
                  </a:cubicBezTo>
                  <a:cubicBezTo>
                    <a:pt x="4646" y="23320"/>
                    <a:pt x="2843" y="23000"/>
                    <a:pt x="1013" y="22468"/>
                  </a:cubicBezTo>
                  <a:lnTo>
                    <a:pt x="1" y="24194"/>
                  </a:lnTo>
                  <a:cubicBezTo>
                    <a:pt x="48" y="24218"/>
                    <a:pt x="108" y="24230"/>
                    <a:pt x="203" y="24278"/>
                  </a:cubicBezTo>
                  <a:lnTo>
                    <a:pt x="715" y="24421"/>
                  </a:lnTo>
                  <a:cubicBezTo>
                    <a:pt x="882" y="24480"/>
                    <a:pt x="1060" y="24528"/>
                    <a:pt x="1239" y="24575"/>
                  </a:cubicBezTo>
                  <a:lnTo>
                    <a:pt x="2299" y="24825"/>
                  </a:lnTo>
                  <a:lnTo>
                    <a:pt x="3358" y="25016"/>
                  </a:lnTo>
                  <a:lnTo>
                    <a:pt x="3620" y="25063"/>
                  </a:lnTo>
                  <a:lnTo>
                    <a:pt x="3894" y="25087"/>
                  </a:lnTo>
                  <a:lnTo>
                    <a:pt x="4430" y="25147"/>
                  </a:lnTo>
                  <a:cubicBezTo>
                    <a:pt x="5098" y="25226"/>
                    <a:pt x="5767" y="25268"/>
                    <a:pt x="6431" y="25268"/>
                  </a:cubicBezTo>
                  <a:cubicBezTo>
                    <a:pt x="7163" y="25268"/>
                    <a:pt x="7891" y="25217"/>
                    <a:pt x="8609" y="25111"/>
                  </a:cubicBezTo>
                  <a:cubicBezTo>
                    <a:pt x="10931" y="24790"/>
                    <a:pt x="13086" y="23825"/>
                    <a:pt x="15062" y="22468"/>
                  </a:cubicBezTo>
                  <a:cubicBezTo>
                    <a:pt x="15419" y="22218"/>
                    <a:pt x="15800" y="21968"/>
                    <a:pt x="16158" y="21682"/>
                  </a:cubicBezTo>
                  <a:cubicBezTo>
                    <a:pt x="16967" y="21015"/>
                    <a:pt x="17765" y="20289"/>
                    <a:pt x="18515" y="19515"/>
                  </a:cubicBezTo>
                  <a:cubicBezTo>
                    <a:pt x="19801" y="18205"/>
                    <a:pt x="20991" y="16741"/>
                    <a:pt x="22087" y="15205"/>
                  </a:cubicBezTo>
                  <a:cubicBezTo>
                    <a:pt x="22527" y="14586"/>
                    <a:pt x="22968" y="13991"/>
                    <a:pt x="23373" y="13348"/>
                  </a:cubicBezTo>
                  <a:lnTo>
                    <a:pt x="24647" y="11395"/>
                  </a:lnTo>
                  <a:cubicBezTo>
                    <a:pt x="25087" y="10716"/>
                    <a:pt x="25587" y="10062"/>
                    <a:pt x="26064" y="9407"/>
                  </a:cubicBezTo>
                  <a:cubicBezTo>
                    <a:pt x="26587" y="8764"/>
                    <a:pt x="27087" y="8109"/>
                    <a:pt x="27671" y="7514"/>
                  </a:cubicBezTo>
                  <a:cubicBezTo>
                    <a:pt x="28802" y="6299"/>
                    <a:pt x="30052" y="5168"/>
                    <a:pt x="31469" y="4192"/>
                  </a:cubicBezTo>
                  <a:cubicBezTo>
                    <a:pt x="32791" y="3287"/>
                    <a:pt x="34267" y="2549"/>
                    <a:pt x="35827" y="2037"/>
                  </a:cubicBezTo>
                  <a:lnTo>
                    <a:pt x="35827" y="1"/>
                  </a:lnTo>
                  <a:close/>
                </a:path>
              </a:pathLst>
            </a:custGeom>
            <a:solidFill>
              <a:srgbClr val="A01127"/>
            </a:solidFill>
            <a:ln>
              <a:noFill/>
            </a:ln>
          </p:spPr>
          <p:txBody>
            <a:bodyPr spcFirstLastPara="1" wrap="square" lIns="121900" tIns="121900" rIns="121900" bIns="121900" anchor="ctr" anchorCtr="0">
              <a:noAutofit/>
            </a:bodyPr>
            <a:lstStyle/>
            <a:p>
              <a:endParaRPr sz="2400"/>
            </a:p>
          </p:txBody>
        </p:sp>
        <p:sp>
          <p:nvSpPr>
            <p:cNvPr id="5554" name="Google Shape;5554;p52"/>
            <p:cNvSpPr/>
            <p:nvPr/>
          </p:nvSpPr>
          <p:spPr>
            <a:xfrm>
              <a:off x="1470400" y="3274925"/>
              <a:ext cx="939425" cy="668100"/>
            </a:xfrm>
            <a:custGeom>
              <a:avLst/>
              <a:gdLst/>
              <a:ahLst/>
              <a:cxnLst/>
              <a:rect l="l" t="t" r="r" b="b"/>
              <a:pathLst>
                <a:path w="37577" h="26724" extrusionOk="0">
                  <a:moveTo>
                    <a:pt x="37577" y="1"/>
                  </a:moveTo>
                  <a:cubicBezTo>
                    <a:pt x="36017" y="501"/>
                    <a:pt x="34541" y="1251"/>
                    <a:pt x="33219" y="2156"/>
                  </a:cubicBezTo>
                  <a:cubicBezTo>
                    <a:pt x="31802" y="3120"/>
                    <a:pt x="30552" y="4252"/>
                    <a:pt x="29421" y="5478"/>
                  </a:cubicBezTo>
                  <a:cubicBezTo>
                    <a:pt x="28850" y="6073"/>
                    <a:pt x="28338" y="6728"/>
                    <a:pt x="27814" y="7359"/>
                  </a:cubicBezTo>
                  <a:cubicBezTo>
                    <a:pt x="27338" y="8014"/>
                    <a:pt x="26838" y="8669"/>
                    <a:pt x="26409" y="9359"/>
                  </a:cubicBezTo>
                  <a:lnTo>
                    <a:pt x="25123" y="11312"/>
                  </a:lnTo>
                  <a:cubicBezTo>
                    <a:pt x="24718" y="11943"/>
                    <a:pt x="24278" y="12562"/>
                    <a:pt x="23849" y="13169"/>
                  </a:cubicBezTo>
                  <a:cubicBezTo>
                    <a:pt x="22754" y="14705"/>
                    <a:pt x="21563" y="16146"/>
                    <a:pt x="20277" y="17467"/>
                  </a:cubicBezTo>
                  <a:cubicBezTo>
                    <a:pt x="19527" y="18241"/>
                    <a:pt x="18729" y="18968"/>
                    <a:pt x="17908" y="19646"/>
                  </a:cubicBezTo>
                  <a:cubicBezTo>
                    <a:pt x="17551" y="19908"/>
                    <a:pt x="17194" y="20182"/>
                    <a:pt x="16824" y="20432"/>
                  </a:cubicBezTo>
                  <a:cubicBezTo>
                    <a:pt x="14836" y="21789"/>
                    <a:pt x="12681" y="22754"/>
                    <a:pt x="10359" y="23063"/>
                  </a:cubicBezTo>
                  <a:cubicBezTo>
                    <a:pt x="9626" y="23165"/>
                    <a:pt x="8885" y="23213"/>
                    <a:pt x="8138" y="23213"/>
                  </a:cubicBezTo>
                  <a:cubicBezTo>
                    <a:pt x="7490" y="23213"/>
                    <a:pt x="6838" y="23177"/>
                    <a:pt x="6180" y="23111"/>
                  </a:cubicBezTo>
                  <a:lnTo>
                    <a:pt x="5644" y="23051"/>
                  </a:lnTo>
                  <a:lnTo>
                    <a:pt x="5371" y="23016"/>
                  </a:lnTo>
                  <a:lnTo>
                    <a:pt x="5109" y="22980"/>
                  </a:lnTo>
                  <a:lnTo>
                    <a:pt x="4049" y="22778"/>
                  </a:lnTo>
                  <a:lnTo>
                    <a:pt x="2989" y="22528"/>
                  </a:lnTo>
                  <a:cubicBezTo>
                    <a:pt x="2811" y="22480"/>
                    <a:pt x="2656" y="22444"/>
                    <a:pt x="2477" y="22385"/>
                  </a:cubicBezTo>
                  <a:lnTo>
                    <a:pt x="1954" y="22230"/>
                  </a:lnTo>
                  <a:cubicBezTo>
                    <a:pt x="1906" y="22218"/>
                    <a:pt x="1846" y="22206"/>
                    <a:pt x="1799" y="22182"/>
                  </a:cubicBezTo>
                  <a:lnTo>
                    <a:pt x="1" y="25302"/>
                  </a:lnTo>
                  <a:cubicBezTo>
                    <a:pt x="287" y="25385"/>
                    <a:pt x="584" y="25492"/>
                    <a:pt x="894" y="25552"/>
                  </a:cubicBezTo>
                  <a:cubicBezTo>
                    <a:pt x="1287" y="25671"/>
                    <a:pt x="1668" y="25790"/>
                    <a:pt x="2073" y="25885"/>
                  </a:cubicBezTo>
                  <a:lnTo>
                    <a:pt x="3275" y="26183"/>
                  </a:lnTo>
                  <a:cubicBezTo>
                    <a:pt x="4097" y="26349"/>
                    <a:pt x="4918" y="26504"/>
                    <a:pt x="5752" y="26588"/>
                  </a:cubicBezTo>
                  <a:cubicBezTo>
                    <a:pt x="6551" y="26673"/>
                    <a:pt x="7364" y="26723"/>
                    <a:pt x="8181" y="26723"/>
                  </a:cubicBezTo>
                  <a:cubicBezTo>
                    <a:pt x="9066" y="26723"/>
                    <a:pt x="9956" y="26664"/>
                    <a:pt x="10836" y="26528"/>
                  </a:cubicBezTo>
                  <a:cubicBezTo>
                    <a:pt x="11252" y="26457"/>
                    <a:pt x="11681" y="26397"/>
                    <a:pt x="12098" y="26314"/>
                  </a:cubicBezTo>
                  <a:lnTo>
                    <a:pt x="13348" y="25980"/>
                  </a:lnTo>
                  <a:cubicBezTo>
                    <a:pt x="13765" y="25849"/>
                    <a:pt x="14169" y="25695"/>
                    <a:pt x="14574" y="25564"/>
                  </a:cubicBezTo>
                  <a:cubicBezTo>
                    <a:pt x="14777" y="25504"/>
                    <a:pt x="14979" y="25421"/>
                    <a:pt x="15169" y="25326"/>
                  </a:cubicBezTo>
                  <a:lnTo>
                    <a:pt x="15753" y="25075"/>
                  </a:lnTo>
                  <a:cubicBezTo>
                    <a:pt x="17301" y="24361"/>
                    <a:pt x="18741" y="23432"/>
                    <a:pt x="20051" y="22409"/>
                  </a:cubicBezTo>
                  <a:cubicBezTo>
                    <a:pt x="20825" y="21789"/>
                    <a:pt x="21563" y="21111"/>
                    <a:pt x="22266" y="20432"/>
                  </a:cubicBezTo>
                  <a:cubicBezTo>
                    <a:pt x="23230" y="19491"/>
                    <a:pt x="24123" y="18491"/>
                    <a:pt x="24980" y="17467"/>
                  </a:cubicBezTo>
                  <a:cubicBezTo>
                    <a:pt x="25576" y="16741"/>
                    <a:pt x="26147" y="15991"/>
                    <a:pt x="26683" y="15241"/>
                  </a:cubicBezTo>
                  <a:cubicBezTo>
                    <a:pt x="27135" y="14586"/>
                    <a:pt x="27623" y="13931"/>
                    <a:pt x="28040" y="13253"/>
                  </a:cubicBezTo>
                  <a:lnTo>
                    <a:pt x="29326" y="11312"/>
                  </a:lnTo>
                  <a:cubicBezTo>
                    <a:pt x="29719" y="10681"/>
                    <a:pt x="30171" y="10097"/>
                    <a:pt x="30600" y="9502"/>
                  </a:cubicBezTo>
                  <a:cubicBezTo>
                    <a:pt x="31052" y="8954"/>
                    <a:pt x="31505" y="8371"/>
                    <a:pt x="32005" y="7859"/>
                  </a:cubicBezTo>
                  <a:cubicBezTo>
                    <a:pt x="32981" y="6799"/>
                    <a:pt x="34041" y="5847"/>
                    <a:pt x="35196" y="5061"/>
                  </a:cubicBezTo>
                  <a:cubicBezTo>
                    <a:pt x="35958" y="4537"/>
                    <a:pt x="36744" y="4109"/>
                    <a:pt x="37577" y="3751"/>
                  </a:cubicBezTo>
                  <a:lnTo>
                    <a:pt x="37577" y="1"/>
                  </a:lnTo>
                  <a:close/>
                </a:path>
              </a:pathLst>
            </a:custGeom>
            <a:solidFill>
              <a:srgbClr val="FFD629"/>
            </a:solidFill>
            <a:ln>
              <a:noFill/>
            </a:ln>
          </p:spPr>
          <p:txBody>
            <a:bodyPr spcFirstLastPara="1" wrap="square" lIns="121900" tIns="121900" rIns="121900" bIns="121900" anchor="ctr" anchorCtr="0">
              <a:noAutofit/>
            </a:bodyPr>
            <a:lstStyle/>
            <a:p>
              <a:endParaRPr sz="2400"/>
            </a:p>
          </p:txBody>
        </p:sp>
      </p:grpSp>
      <p:sp>
        <p:nvSpPr>
          <p:cNvPr id="7" name="Google Shape;5642;p54"/>
          <p:cNvSpPr txBox="1">
            <a:spLocks/>
          </p:cNvSpPr>
          <p:nvPr/>
        </p:nvSpPr>
        <p:spPr>
          <a:xfrm>
            <a:off x="1422400" y="787400"/>
            <a:ext cx="8534400"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7000"/>
              <a:buFont typeface="PT Serif"/>
              <a:buNone/>
              <a:defRPr sz="7000" b="1" i="0" u="none" strike="noStrike" cap="none">
                <a:solidFill>
                  <a:schemeClr val="dk2"/>
                </a:solidFill>
                <a:latin typeface="PT Serif"/>
                <a:ea typeface="PT Serif"/>
                <a:cs typeface="PT Serif"/>
                <a:sym typeface="PT Serif"/>
              </a:defRPr>
            </a:lvl1pPr>
            <a:lvl2pPr marR="0" lvl="1" algn="ctr" rtl="0">
              <a:lnSpc>
                <a:spcPct val="100000"/>
              </a:lnSpc>
              <a:spcBef>
                <a:spcPts val="0"/>
              </a:spcBef>
              <a:spcAft>
                <a:spcPts val="0"/>
              </a:spcAft>
              <a:buClr>
                <a:schemeClr val="dk1"/>
              </a:buClr>
              <a:buSzPts val="7000"/>
              <a:buFont typeface="PT Serif"/>
              <a:buNone/>
              <a:defRPr sz="7000" b="1" i="0" u="none" strike="noStrike" cap="none">
                <a:solidFill>
                  <a:schemeClr val="dk1"/>
                </a:solidFill>
                <a:latin typeface="PT Serif"/>
                <a:ea typeface="PT Serif"/>
                <a:cs typeface="PT Serif"/>
                <a:sym typeface="PT Serif"/>
              </a:defRPr>
            </a:lvl2pPr>
            <a:lvl3pPr marR="0" lvl="2" algn="ctr" rtl="0">
              <a:lnSpc>
                <a:spcPct val="100000"/>
              </a:lnSpc>
              <a:spcBef>
                <a:spcPts val="0"/>
              </a:spcBef>
              <a:spcAft>
                <a:spcPts val="0"/>
              </a:spcAft>
              <a:buClr>
                <a:schemeClr val="dk1"/>
              </a:buClr>
              <a:buSzPts val="7000"/>
              <a:buFont typeface="PT Serif"/>
              <a:buNone/>
              <a:defRPr sz="7000" b="1" i="0" u="none" strike="noStrike" cap="none">
                <a:solidFill>
                  <a:schemeClr val="dk1"/>
                </a:solidFill>
                <a:latin typeface="PT Serif"/>
                <a:ea typeface="PT Serif"/>
                <a:cs typeface="PT Serif"/>
                <a:sym typeface="PT Serif"/>
              </a:defRPr>
            </a:lvl3pPr>
            <a:lvl4pPr marR="0" lvl="3" algn="ctr" rtl="0">
              <a:lnSpc>
                <a:spcPct val="100000"/>
              </a:lnSpc>
              <a:spcBef>
                <a:spcPts val="0"/>
              </a:spcBef>
              <a:spcAft>
                <a:spcPts val="0"/>
              </a:spcAft>
              <a:buClr>
                <a:schemeClr val="dk1"/>
              </a:buClr>
              <a:buSzPts val="7000"/>
              <a:buFont typeface="PT Serif"/>
              <a:buNone/>
              <a:defRPr sz="7000" b="1" i="0" u="none" strike="noStrike" cap="none">
                <a:solidFill>
                  <a:schemeClr val="dk1"/>
                </a:solidFill>
                <a:latin typeface="PT Serif"/>
                <a:ea typeface="PT Serif"/>
                <a:cs typeface="PT Serif"/>
                <a:sym typeface="PT Serif"/>
              </a:defRPr>
            </a:lvl4pPr>
            <a:lvl5pPr marR="0" lvl="4" algn="ctr" rtl="0">
              <a:lnSpc>
                <a:spcPct val="100000"/>
              </a:lnSpc>
              <a:spcBef>
                <a:spcPts val="0"/>
              </a:spcBef>
              <a:spcAft>
                <a:spcPts val="0"/>
              </a:spcAft>
              <a:buClr>
                <a:schemeClr val="dk1"/>
              </a:buClr>
              <a:buSzPts val="7000"/>
              <a:buFont typeface="PT Serif"/>
              <a:buNone/>
              <a:defRPr sz="7000" b="1" i="0" u="none" strike="noStrike" cap="none">
                <a:solidFill>
                  <a:schemeClr val="dk1"/>
                </a:solidFill>
                <a:latin typeface="PT Serif"/>
                <a:ea typeface="PT Serif"/>
                <a:cs typeface="PT Serif"/>
                <a:sym typeface="PT Serif"/>
              </a:defRPr>
            </a:lvl5pPr>
            <a:lvl6pPr marR="0" lvl="5" algn="ctr" rtl="0">
              <a:lnSpc>
                <a:spcPct val="100000"/>
              </a:lnSpc>
              <a:spcBef>
                <a:spcPts val="0"/>
              </a:spcBef>
              <a:spcAft>
                <a:spcPts val="0"/>
              </a:spcAft>
              <a:buClr>
                <a:schemeClr val="dk1"/>
              </a:buClr>
              <a:buSzPts val="7000"/>
              <a:buFont typeface="PT Serif"/>
              <a:buNone/>
              <a:defRPr sz="7000" b="1" i="0" u="none" strike="noStrike" cap="none">
                <a:solidFill>
                  <a:schemeClr val="dk1"/>
                </a:solidFill>
                <a:latin typeface="PT Serif"/>
                <a:ea typeface="PT Serif"/>
                <a:cs typeface="PT Serif"/>
                <a:sym typeface="PT Serif"/>
              </a:defRPr>
            </a:lvl6pPr>
            <a:lvl7pPr marR="0" lvl="6" algn="ctr" rtl="0">
              <a:lnSpc>
                <a:spcPct val="100000"/>
              </a:lnSpc>
              <a:spcBef>
                <a:spcPts val="0"/>
              </a:spcBef>
              <a:spcAft>
                <a:spcPts val="0"/>
              </a:spcAft>
              <a:buClr>
                <a:schemeClr val="dk1"/>
              </a:buClr>
              <a:buSzPts val="7000"/>
              <a:buFont typeface="PT Serif"/>
              <a:buNone/>
              <a:defRPr sz="7000" b="1" i="0" u="none" strike="noStrike" cap="none">
                <a:solidFill>
                  <a:schemeClr val="dk1"/>
                </a:solidFill>
                <a:latin typeface="PT Serif"/>
                <a:ea typeface="PT Serif"/>
                <a:cs typeface="PT Serif"/>
                <a:sym typeface="PT Serif"/>
              </a:defRPr>
            </a:lvl7pPr>
            <a:lvl8pPr marR="0" lvl="7" algn="ctr" rtl="0">
              <a:lnSpc>
                <a:spcPct val="100000"/>
              </a:lnSpc>
              <a:spcBef>
                <a:spcPts val="0"/>
              </a:spcBef>
              <a:spcAft>
                <a:spcPts val="0"/>
              </a:spcAft>
              <a:buClr>
                <a:schemeClr val="dk1"/>
              </a:buClr>
              <a:buSzPts val="7000"/>
              <a:buFont typeface="PT Serif"/>
              <a:buNone/>
              <a:defRPr sz="7000" b="1" i="0" u="none" strike="noStrike" cap="none">
                <a:solidFill>
                  <a:schemeClr val="dk1"/>
                </a:solidFill>
                <a:latin typeface="PT Serif"/>
                <a:ea typeface="PT Serif"/>
                <a:cs typeface="PT Serif"/>
                <a:sym typeface="PT Serif"/>
              </a:defRPr>
            </a:lvl8pPr>
            <a:lvl9pPr marR="0" lvl="8" algn="ctr" rtl="0">
              <a:lnSpc>
                <a:spcPct val="100000"/>
              </a:lnSpc>
              <a:spcBef>
                <a:spcPts val="0"/>
              </a:spcBef>
              <a:spcAft>
                <a:spcPts val="0"/>
              </a:spcAft>
              <a:buClr>
                <a:schemeClr val="dk1"/>
              </a:buClr>
              <a:buSzPts val="7000"/>
              <a:buFont typeface="PT Serif"/>
              <a:buNone/>
              <a:defRPr sz="7000" b="1" i="0" u="none" strike="noStrike" cap="none">
                <a:solidFill>
                  <a:schemeClr val="dk1"/>
                </a:solidFill>
                <a:latin typeface="PT Serif"/>
                <a:ea typeface="PT Serif"/>
                <a:cs typeface="PT Serif"/>
                <a:sym typeface="PT Serif"/>
              </a:defRPr>
            </a:lvl9pPr>
          </a:lstStyle>
          <a:p>
            <a:r>
              <a:rPr lang="en-US" sz="5333" dirty="0"/>
              <a:t>VẬN DỤNG</a:t>
            </a:r>
          </a:p>
        </p:txBody>
      </p:sp>
    </p:spTree>
    <p:extLst>
      <p:ext uri="{BB962C8B-B14F-4D97-AF65-F5344CB8AC3E}">
        <p14:creationId xmlns:p14="http://schemas.microsoft.com/office/powerpoint/2010/main" val="21267206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8638" y="555980"/>
            <a:ext cx="11201400" cy="5509200"/>
          </a:xfrm>
          <a:prstGeom prst="rect">
            <a:avLst/>
          </a:prstGeom>
        </p:spPr>
        <p:txBody>
          <a:bodyPr wrap="square">
            <a:spAutoFit/>
          </a:bodyPr>
          <a:lstStyle/>
          <a:p>
            <a:pPr algn="just">
              <a:spcBef>
                <a:spcPts val="600"/>
              </a:spcBef>
              <a:spcAft>
                <a:spcPts val="600"/>
              </a:spcAft>
              <a:tabLst>
                <a:tab pos="457200" algn="l"/>
              </a:tabLst>
            </a:pPr>
            <a:r>
              <a:rPr lang="en-US" sz="2400" b="1" dirty="0" err="1">
                <a:solidFill>
                  <a:srgbClr val="FFFF00"/>
                </a:solidFill>
                <a:latin typeface="Arial" panose="020B0604020202020204" pitchFamily="34" charset="0"/>
                <a:ea typeface="Calibri" panose="020F0502020204030204" pitchFamily="34" charset="0"/>
                <a:cs typeface="Arial" panose="020B0604020202020204" pitchFamily="34" charset="0"/>
              </a:rPr>
              <a:t>Thành</a:t>
            </a:r>
            <a:r>
              <a:rPr lang="en-US" sz="2400" b="1"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FF00"/>
                </a:solidFill>
                <a:latin typeface="Arial" panose="020B0604020202020204" pitchFamily="34" charset="0"/>
                <a:ea typeface="Calibri" panose="020F0502020204030204" pitchFamily="34" charset="0"/>
                <a:cs typeface="Arial" panose="020B0604020202020204" pitchFamily="34" charset="0"/>
              </a:rPr>
              <a:t>tựu</a:t>
            </a:r>
            <a:r>
              <a:rPr lang="en-US" sz="2400" b="1"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FF00"/>
                </a:solidFill>
                <a:latin typeface="Arial" panose="020B0604020202020204" pitchFamily="34" charset="0"/>
                <a:ea typeface="Calibri" panose="020F0502020204030204" pitchFamily="34" charset="0"/>
                <a:cs typeface="Arial" panose="020B0604020202020204" pitchFamily="34" charset="0"/>
              </a:rPr>
              <a:t>văn</a:t>
            </a:r>
            <a:r>
              <a:rPr lang="en-US" sz="2400" b="1"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FF00"/>
                </a:solidFill>
                <a:latin typeface="Arial" panose="020B0604020202020204" pitchFamily="34" charset="0"/>
                <a:ea typeface="Calibri" panose="020F0502020204030204" pitchFamily="34" charset="0"/>
                <a:cs typeface="Arial" panose="020B0604020202020204" pitchFamily="34" charset="0"/>
              </a:rPr>
              <a:t>hóa</a:t>
            </a:r>
            <a:r>
              <a:rPr lang="en-US" sz="2400" b="1"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FF00"/>
                </a:solidFill>
                <a:latin typeface="Arial" panose="020B0604020202020204" pitchFamily="34" charset="0"/>
                <a:ea typeface="Calibri" panose="020F0502020204030204" pitchFamily="34" charset="0"/>
                <a:cs typeface="Arial" panose="020B0604020202020204" pitchFamily="34" charset="0"/>
              </a:rPr>
              <a:t>của</a:t>
            </a:r>
            <a:r>
              <a:rPr lang="en-US" sz="2400" b="1"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FF00"/>
                </a:solidFill>
                <a:latin typeface="Arial" panose="020B0604020202020204" pitchFamily="34" charset="0"/>
                <a:ea typeface="Calibri" panose="020F0502020204030204" pitchFamily="34" charset="0"/>
                <a:cs typeface="Arial" panose="020B0604020202020204" pitchFamily="34" charset="0"/>
              </a:rPr>
              <a:t>người</a:t>
            </a:r>
            <a:r>
              <a:rPr lang="en-US" sz="2400" b="1"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FF00"/>
                </a:solidFill>
                <a:latin typeface="Arial" panose="020B0604020202020204" pitchFamily="34" charset="0"/>
                <a:ea typeface="Calibri" panose="020F0502020204030204" pitchFamily="34" charset="0"/>
                <a:cs typeface="Arial" panose="020B0604020202020204" pitchFamily="34" charset="0"/>
              </a:rPr>
              <a:t>Ấn</a:t>
            </a:r>
            <a:r>
              <a:rPr lang="en-US" sz="2400" b="1"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FF00"/>
                </a:solidFill>
                <a:latin typeface="Arial" panose="020B0604020202020204" pitchFamily="34" charset="0"/>
                <a:ea typeface="Calibri" panose="020F0502020204030204" pitchFamily="34" charset="0"/>
                <a:cs typeface="Arial" panose="020B0604020202020204" pitchFamily="34" charset="0"/>
              </a:rPr>
              <a:t>Độ</a:t>
            </a:r>
            <a:r>
              <a:rPr lang="en-US" sz="2400" b="1"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FF00"/>
                </a:solidFill>
                <a:latin typeface="Arial" panose="020B0604020202020204" pitchFamily="34" charset="0"/>
                <a:ea typeface="Calibri" panose="020F0502020204030204" pitchFamily="34" charset="0"/>
                <a:cs typeface="Arial" panose="020B0604020202020204" pitchFamily="34" charset="0"/>
              </a:rPr>
              <a:t>cổ</a:t>
            </a:r>
            <a:r>
              <a:rPr lang="en-US" sz="2400" b="1"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FF00"/>
                </a:solidFill>
                <a:latin typeface="Arial" panose="020B0604020202020204" pitchFamily="34" charset="0"/>
                <a:ea typeface="Calibri" panose="020F0502020204030204" pitchFamily="34" charset="0"/>
                <a:cs typeface="Arial" panose="020B0604020202020204" pitchFamily="34" charset="0"/>
              </a:rPr>
              <a:t>đại</a:t>
            </a:r>
            <a:r>
              <a:rPr lang="en-US" sz="2400" b="1"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FF00"/>
                </a:solidFill>
                <a:latin typeface="Arial" panose="020B0604020202020204" pitchFamily="34" charset="0"/>
                <a:ea typeface="Calibri" panose="020F0502020204030204" pitchFamily="34" charset="0"/>
                <a:cs typeface="Arial" panose="020B0604020202020204" pitchFamily="34" charset="0"/>
              </a:rPr>
              <a:t>vẫn</a:t>
            </a:r>
            <a:r>
              <a:rPr lang="en-US" sz="2400" b="1"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FF00"/>
                </a:solidFill>
                <a:latin typeface="Arial" panose="020B0604020202020204" pitchFamily="34" charset="0"/>
                <a:ea typeface="Calibri" panose="020F0502020204030204" pitchFamily="34" charset="0"/>
                <a:cs typeface="Arial" panose="020B0604020202020204" pitchFamily="34" charset="0"/>
              </a:rPr>
              <a:t>được</a:t>
            </a:r>
            <a:r>
              <a:rPr lang="en-US" sz="2400" b="1"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FF00"/>
                </a:solidFill>
                <a:latin typeface="Arial" panose="020B0604020202020204" pitchFamily="34" charset="0"/>
                <a:ea typeface="Calibri" panose="020F0502020204030204" pitchFamily="34" charset="0"/>
                <a:cs typeface="Arial" panose="020B0604020202020204" pitchFamily="34" charset="0"/>
              </a:rPr>
              <a:t>sử</a:t>
            </a:r>
            <a:r>
              <a:rPr lang="en-US" sz="2400" b="1"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FF00"/>
                </a:solidFill>
                <a:latin typeface="Arial" panose="020B0604020202020204" pitchFamily="34" charset="0"/>
                <a:ea typeface="Calibri" panose="020F0502020204030204" pitchFamily="34" charset="0"/>
                <a:cs typeface="Arial" panose="020B0604020202020204" pitchFamily="34" charset="0"/>
              </a:rPr>
              <a:t>dụng</a:t>
            </a:r>
            <a:r>
              <a:rPr lang="en-US" sz="2400" b="1"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FF00"/>
                </a:solidFill>
                <a:latin typeface="Arial" panose="020B0604020202020204" pitchFamily="34" charset="0"/>
                <a:ea typeface="Calibri" panose="020F0502020204030204" pitchFamily="34" charset="0"/>
                <a:cs typeface="Arial" panose="020B0604020202020204" pitchFamily="34" charset="0"/>
              </a:rPr>
              <a:t>hoặc</a:t>
            </a:r>
            <a:r>
              <a:rPr lang="en-US" sz="2400" b="1"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FF00"/>
                </a:solidFill>
                <a:latin typeface="Arial" panose="020B0604020202020204" pitchFamily="34" charset="0"/>
                <a:ea typeface="Calibri" panose="020F0502020204030204" pitchFamily="34" charset="0"/>
                <a:cs typeface="Arial" panose="020B0604020202020204" pitchFamily="34" charset="0"/>
              </a:rPr>
              <a:t>bảo</a:t>
            </a:r>
            <a:r>
              <a:rPr lang="en-US" sz="2400" b="1"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FF00"/>
                </a:solidFill>
                <a:latin typeface="Arial" panose="020B0604020202020204" pitchFamily="34" charset="0"/>
                <a:ea typeface="Calibri" panose="020F0502020204030204" pitchFamily="34" charset="0"/>
                <a:cs typeface="Arial" panose="020B0604020202020204" pitchFamily="34" charset="0"/>
              </a:rPr>
              <a:t>tồn</a:t>
            </a:r>
            <a:r>
              <a:rPr lang="en-US" sz="2400" b="1"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FF00"/>
                </a:solidFill>
                <a:latin typeface="Arial" panose="020B0604020202020204" pitchFamily="34" charset="0"/>
                <a:ea typeface="Calibri" panose="020F0502020204030204" pitchFamily="34" charset="0"/>
                <a:cs typeface="Arial" panose="020B0604020202020204" pitchFamily="34" charset="0"/>
              </a:rPr>
              <a:t>đến</a:t>
            </a:r>
            <a:r>
              <a:rPr lang="en-US" sz="2400" b="1"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rgbClr val="FFFF00"/>
                </a:solidFill>
                <a:latin typeface="Arial" panose="020B0604020202020204" pitchFamily="34" charset="0"/>
                <a:ea typeface="Calibri" panose="020F0502020204030204" pitchFamily="34" charset="0"/>
                <a:cs typeface="Arial" panose="020B0604020202020204" pitchFamily="34" charset="0"/>
              </a:rPr>
              <a:t>ngày</a:t>
            </a:r>
            <a:r>
              <a:rPr lang="en-US" sz="2400" b="1" dirty="0">
                <a:solidFill>
                  <a:srgbClr val="FFFF00"/>
                </a:solidFill>
                <a:latin typeface="Arial" panose="020B0604020202020204" pitchFamily="34" charset="0"/>
                <a:ea typeface="Calibri" panose="020F0502020204030204" pitchFamily="34" charset="0"/>
                <a:cs typeface="Arial" panose="020B0604020202020204" pitchFamily="34" charset="0"/>
              </a:rPr>
              <a:t> nay:</a:t>
            </a:r>
            <a:endParaRPr lang="en-US" sz="2400" b="1" dirty="0">
              <a:solidFill>
                <a:srgbClr val="FFFF00"/>
              </a:solidFill>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tabLst>
                <a:tab pos="457200" algn="l"/>
              </a:tabLst>
            </a:pP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Phật</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giáo</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Ấn</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Độ</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giáo</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đã</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vượt</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ra</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khỏi</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phạm</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vi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lãnh</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thổ</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Ấn</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Độ</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trở</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thành</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2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những</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tôn</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giáo</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lượng</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tín</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đồ</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đông</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đảo</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nhất</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trên</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thế</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giới</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24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tabLst>
                <a:tab pos="457200" algn="l"/>
              </a:tabLst>
            </a:pP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Hai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bộ</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sử</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thi</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i="1" dirty="0">
                <a:solidFill>
                  <a:schemeClr val="bg1"/>
                </a:solidFill>
                <a:latin typeface="Arial" panose="020B0604020202020204" pitchFamily="34" charset="0"/>
                <a:ea typeface="Calibri" panose="020F0502020204030204" pitchFamily="34" charset="0"/>
                <a:cs typeface="Arial" panose="020B0604020202020204" pitchFamily="34" charset="0"/>
              </a:rPr>
              <a:t>Mahabharata</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i="1" dirty="0" err="1">
                <a:solidFill>
                  <a:schemeClr val="bg1"/>
                </a:solidFill>
                <a:latin typeface="Arial" panose="020B0604020202020204" pitchFamily="34" charset="0"/>
                <a:ea typeface="Calibri" panose="020F0502020204030204" pitchFamily="34" charset="0"/>
                <a:cs typeface="Arial" panose="020B0604020202020204" pitchFamily="34" charset="0"/>
              </a:rPr>
              <a:t>Rammayana</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vẫn</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sức</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sống</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lâu</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bền</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tâm</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người</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Ấn</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Độ</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Mặt</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khác</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2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tác</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phẩm</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này</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cũng</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được</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truyền</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bá</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ra</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bên</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ngoài</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ảnh</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hưởng</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lớn</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đến</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sự</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phát</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triển</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của</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văn</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học</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Đông</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Nam Á.</a:t>
            </a:r>
            <a:endParaRPr lang="en-US" sz="24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tabLst>
                <a:tab pos="457200" algn="l"/>
              </a:tabLst>
            </a:pP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chữ</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(do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người</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Ấn</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Độ</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sáng</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tạo</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ra</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được</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sử</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dụng</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rộng</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rãi</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trên</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thế</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giới</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24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tabLst>
                <a:tab pos="457200" algn="l"/>
              </a:tabLst>
            </a:pP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công</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trình</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kiến</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trúc</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như</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chùa</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hang A-</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gian</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-ta;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cột</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đá</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sô</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-ca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đại</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bảo</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tháp</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San-chi…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vẫn</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được</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bảo</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tồn</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trở</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thành</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địa</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điểm</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du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lịch</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nổi</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400" b="1" dirty="0" err="1">
                <a:solidFill>
                  <a:schemeClr val="bg1"/>
                </a:solidFill>
                <a:latin typeface="Arial" panose="020B0604020202020204" pitchFamily="34" charset="0"/>
                <a:ea typeface="Calibri" panose="020F0502020204030204" pitchFamily="34" charset="0"/>
                <a:cs typeface="Arial" panose="020B0604020202020204" pitchFamily="34" charset="0"/>
              </a:rPr>
              <a:t>tiếng</a:t>
            </a:r>
            <a:r>
              <a:rPr lang="en-US" sz="2400" b="1"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2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736910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7996" y="1299948"/>
            <a:ext cx="7686891" cy="904792"/>
          </a:xfrm>
        </p:spPr>
        <p:txBody>
          <a:bodyPr>
            <a:norm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HƯỚNG DẪN HỌC Ở NHÀ</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137643" y="2839003"/>
            <a:ext cx="10515361" cy="2462213"/>
          </a:xfrm>
          <a:prstGeom prst="rect">
            <a:avLst/>
          </a:prstGeom>
          <a:noFill/>
        </p:spPr>
        <p:txBody>
          <a:bodyPr wrap="square" rtlCol="0">
            <a:spAutoFit/>
          </a:bodyPr>
          <a:lstStyle/>
          <a:p>
            <a:pPr marL="514350" indent="-514350">
              <a:lnSpc>
                <a:spcPct val="150000"/>
              </a:lnSpc>
              <a:spcBef>
                <a:spcPts val="600"/>
              </a:spcBef>
              <a:spcAft>
                <a:spcPts val="600"/>
              </a:spcAft>
              <a:buAutoNum type="arabicPeriod"/>
            </a:pPr>
            <a:r>
              <a:rPr lang="en-US" sz="3200" b="1" dirty="0" err="1" smtClean="0">
                <a:solidFill>
                  <a:schemeClr val="bg1"/>
                </a:solidFill>
                <a:latin typeface="Arial" panose="020B0604020202020204" pitchFamily="34" charset="0"/>
                <a:cs typeface="Arial" panose="020B0604020202020204" pitchFamily="34" charset="0"/>
              </a:rPr>
              <a:t>Học</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bài</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cũ</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và</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trả</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lời</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các</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câu</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hỏi</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phần</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cuối</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bài</a:t>
            </a:r>
            <a:r>
              <a:rPr lang="en-US" sz="3200" b="1" dirty="0" smtClean="0">
                <a:solidFill>
                  <a:schemeClr val="bg1"/>
                </a:solidFill>
                <a:latin typeface="Arial" panose="020B0604020202020204" pitchFamily="34" charset="0"/>
                <a:cs typeface="Arial" panose="020B0604020202020204" pitchFamily="34" charset="0"/>
              </a:rPr>
              <a:t>.</a:t>
            </a:r>
          </a:p>
          <a:p>
            <a:pPr>
              <a:lnSpc>
                <a:spcPct val="150000"/>
              </a:lnSpc>
              <a:spcBef>
                <a:spcPts val="600"/>
              </a:spcBef>
              <a:spcAft>
                <a:spcPts val="600"/>
              </a:spcAft>
            </a:pPr>
            <a:r>
              <a:rPr lang="en-US" sz="3200" b="1" dirty="0" smtClean="0">
                <a:solidFill>
                  <a:schemeClr val="bg1"/>
                </a:solidFill>
                <a:latin typeface="Arial" panose="020B0604020202020204" pitchFamily="34" charset="0"/>
                <a:cs typeface="Arial" panose="020B0604020202020204" pitchFamily="34" charset="0"/>
              </a:rPr>
              <a:t>2. </a:t>
            </a:r>
            <a:r>
              <a:rPr lang="en-US" sz="3200" b="1" dirty="0" err="1" smtClean="0">
                <a:solidFill>
                  <a:schemeClr val="bg1"/>
                </a:solidFill>
                <a:latin typeface="Arial" panose="020B0604020202020204" pitchFamily="34" charset="0"/>
                <a:cs typeface="Arial" panose="020B0604020202020204" pitchFamily="34" charset="0"/>
              </a:rPr>
              <a:t>Chuẩn</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bị</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bài</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mới</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Đọc</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và</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trả</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lời</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các</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câu</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hỏi</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của</a:t>
            </a:r>
            <a:r>
              <a:rPr lang="en-US" sz="3200" b="1" dirty="0" smtClean="0">
                <a:solidFill>
                  <a:schemeClr val="bg1"/>
                </a:solidFill>
                <a:latin typeface="Arial" panose="020B0604020202020204" pitchFamily="34" charset="0"/>
                <a:cs typeface="Arial" panose="020B0604020202020204" pitchFamily="34" charset="0"/>
              </a:rPr>
              <a:t> </a:t>
            </a:r>
            <a:r>
              <a:rPr lang="en-US" sz="3200" b="1" dirty="0" err="1" smtClean="0">
                <a:solidFill>
                  <a:schemeClr val="bg1"/>
                </a:solidFill>
                <a:latin typeface="Arial" panose="020B0604020202020204" pitchFamily="34" charset="0"/>
                <a:cs typeface="Arial" panose="020B0604020202020204" pitchFamily="34" charset="0"/>
              </a:rPr>
              <a:t>Bài</a:t>
            </a:r>
            <a:r>
              <a:rPr lang="en-US" sz="3200" b="1" dirty="0" smtClean="0">
                <a:solidFill>
                  <a:schemeClr val="bg1"/>
                </a:solidFill>
                <a:latin typeface="Arial" panose="020B0604020202020204" pitchFamily="34" charset="0"/>
                <a:cs typeface="Arial" panose="020B0604020202020204" pitchFamily="34" charset="0"/>
              </a:rPr>
              <a:t> 9:  </a:t>
            </a:r>
            <a:r>
              <a:rPr lang="en-US" sz="3200" b="1" dirty="0" smtClean="0">
                <a:solidFill>
                  <a:srgbClr val="FFFF00"/>
                </a:solidFill>
                <a:latin typeface="Arial" panose="020B0604020202020204" pitchFamily="34" charset="0"/>
                <a:cs typeface="Arial" panose="020B0604020202020204" pitchFamily="34" charset="0"/>
              </a:rPr>
              <a:t>“</a:t>
            </a:r>
            <a:r>
              <a:rPr lang="en-US" sz="3200" b="1" dirty="0">
                <a:solidFill>
                  <a:srgbClr val="FFFF00"/>
                </a:solidFill>
              </a:rPr>
              <a:t>TRUNG QUỐC TỪ THỜI CỔ ĐẠI ĐẾN THẾ KỶ </a:t>
            </a:r>
            <a:r>
              <a:rPr lang="en-US" sz="3200" b="1" dirty="0" smtClean="0">
                <a:solidFill>
                  <a:srgbClr val="FFFF00"/>
                </a:solidFill>
              </a:rPr>
              <a:t>VII</a:t>
            </a:r>
            <a:r>
              <a:rPr lang="en-US" sz="3200" b="1" dirty="0" smtClean="0">
                <a:solidFill>
                  <a:srgbClr val="FFFF00"/>
                </a:solidFill>
                <a:latin typeface="Arial" panose="020B0604020202020204" pitchFamily="34" charset="0"/>
                <a:cs typeface="Arial" panose="020B0604020202020204" pitchFamily="34" charset="0"/>
              </a:rPr>
              <a:t>”</a:t>
            </a:r>
            <a:endParaRPr lang="en-US" sz="3200" b="1" dirty="0">
              <a:solidFill>
                <a:srgbClr val="FFFF00"/>
              </a:solidFill>
              <a:latin typeface="Arial" panose="020B0604020202020204" pitchFamily="34" charset="0"/>
              <a:cs typeface="Arial" panose="020B0604020202020204" pitchFamily="34" charset="0"/>
            </a:endParaRPr>
          </a:p>
        </p:txBody>
      </p:sp>
      <p:grpSp>
        <p:nvGrpSpPr>
          <p:cNvPr id="5" name="Group 2"/>
          <p:cNvGrpSpPr>
            <a:grpSpLocks/>
          </p:cNvGrpSpPr>
          <p:nvPr/>
        </p:nvGrpSpPr>
        <p:grpSpPr bwMode="auto">
          <a:xfrm>
            <a:off x="0" y="92596"/>
            <a:ext cx="12192000" cy="6765404"/>
            <a:chOff x="1985" y="1418"/>
            <a:chExt cx="8820" cy="14097"/>
          </a:xfrm>
        </p:grpSpPr>
        <p:grpSp>
          <p:nvGrpSpPr>
            <p:cNvPr id="6" name="Group 3"/>
            <p:cNvGrpSpPr>
              <a:grpSpLocks/>
            </p:cNvGrpSpPr>
            <p:nvPr/>
          </p:nvGrpSpPr>
          <p:grpSpPr bwMode="auto">
            <a:xfrm>
              <a:off x="1985" y="1418"/>
              <a:ext cx="1905" cy="1920"/>
              <a:chOff x="1985" y="1418"/>
              <a:chExt cx="1905" cy="1920"/>
            </a:xfrm>
          </p:grpSpPr>
          <p:pic>
            <p:nvPicPr>
              <p:cNvPr id="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978" y="1425"/>
                <a:ext cx="1920" cy="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373" y="1872"/>
                <a:ext cx="870" cy="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5" y="1544"/>
              <a:ext cx="4860" cy="1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a:grpSpLocks/>
            </p:cNvGrpSpPr>
            <p:nvPr/>
          </p:nvGrpSpPr>
          <p:grpSpPr bwMode="auto">
            <a:xfrm rot="5400000">
              <a:off x="8892" y="1418"/>
              <a:ext cx="1905" cy="1920"/>
              <a:chOff x="1985" y="1418"/>
              <a:chExt cx="1905" cy="1920"/>
            </a:xfrm>
          </p:grpSpPr>
          <p:pic>
            <p:nvPicPr>
              <p:cNvPr id="1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1978" y="1425"/>
                <a:ext cx="1920" cy="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373" y="1872"/>
                <a:ext cx="870" cy="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10"/>
            <p:cNvGrpSpPr>
              <a:grpSpLocks/>
            </p:cNvGrpSpPr>
            <p:nvPr/>
          </p:nvGrpSpPr>
          <p:grpSpPr bwMode="auto">
            <a:xfrm rot="-5400000">
              <a:off x="1992" y="13595"/>
              <a:ext cx="1905" cy="1920"/>
              <a:chOff x="1985" y="1418"/>
              <a:chExt cx="1905" cy="1920"/>
            </a:xfrm>
          </p:grpSpPr>
          <p:pic>
            <p:nvPicPr>
              <p:cNvPr id="16"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1978" y="1425"/>
                <a:ext cx="1920" cy="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373" y="1872"/>
                <a:ext cx="870" cy="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13"/>
            <p:cNvGrpSpPr>
              <a:grpSpLocks/>
            </p:cNvGrpSpPr>
            <p:nvPr/>
          </p:nvGrpSpPr>
          <p:grpSpPr bwMode="auto">
            <a:xfrm rot="10800000">
              <a:off x="8899" y="13595"/>
              <a:ext cx="1905" cy="1920"/>
              <a:chOff x="1985" y="1418"/>
              <a:chExt cx="1905" cy="1920"/>
            </a:xfrm>
          </p:grpSpPr>
          <p:pic>
            <p:nvPicPr>
              <p:cNvPr id="14"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978" y="1425"/>
                <a:ext cx="1920" cy="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373" y="1872"/>
                <a:ext cx="870" cy="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25" y="3323"/>
              <a:ext cx="140" cy="10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5" y="3323"/>
              <a:ext cx="140" cy="10339"/>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0" y="15149"/>
              <a:ext cx="4860" cy="1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05432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9"/>
          <p:cNvSpPr txBox="1">
            <a:spLocks noGrp="1"/>
          </p:cNvSpPr>
          <p:nvPr>
            <p:ph type="title"/>
          </p:nvPr>
        </p:nvSpPr>
        <p:spPr>
          <a:xfrm>
            <a:off x="3167742" y="975167"/>
            <a:ext cx="5453743" cy="763600"/>
          </a:xfrm>
          <a:prstGeom prst="rect">
            <a:avLst/>
          </a:prstGeom>
        </p:spPr>
        <p:txBody>
          <a:bodyPr spcFirstLastPara="1" vert="horz" wrap="square" lIns="121900" tIns="121900" rIns="121900" bIns="121900" rtlCol="0" anchor="t" anchorCtr="0">
            <a:noAutofit/>
          </a:bodyPr>
          <a:lstStyle/>
          <a:p>
            <a:r>
              <a:rPr lang="en" b="1" dirty="0" smtClean="0">
                <a:solidFill>
                  <a:srgbClr val="800000"/>
                </a:solidFill>
                <a:latin typeface="Arial" panose="020B0604020202020204" pitchFamily="34" charset="0"/>
                <a:cs typeface="Arial" panose="020B0604020202020204" pitchFamily="34" charset="0"/>
              </a:rPr>
              <a:t>NỘI DUNG CHÍNH</a:t>
            </a:r>
            <a:endParaRPr b="1" dirty="0">
              <a:solidFill>
                <a:srgbClr val="800000"/>
              </a:solidFill>
              <a:latin typeface="Arial" panose="020B0604020202020204" pitchFamily="34" charset="0"/>
              <a:cs typeface="Arial" panose="020B0604020202020204" pitchFamily="34" charset="0"/>
            </a:endParaRPr>
          </a:p>
        </p:txBody>
      </p:sp>
      <p:sp>
        <p:nvSpPr>
          <p:cNvPr id="321" name="Google Shape;321;p29"/>
          <p:cNvSpPr txBox="1">
            <a:spLocks noGrp="1"/>
          </p:cNvSpPr>
          <p:nvPr>
            <p:ph type="body" idx="1"/>
          </p:nvPr>
        </p:nvSpPr>
        <p:spPr>
          <a:xfrm>
            <a:off x="1227909" y="2242027"/>
            <a:ext cx="9927771" cy="2120967"/>
          </a:xfrm>
          <a:prstGeom prst="rect">
            <a:avLst/>
          </a:prstGeom>
        </p:spPr>
        <p:txBody>
          <a:bodyPr spcFirstLastPara="1" vert="horz" wrap="square" lIns="121900" tIns="121900" rIns="121900" bIns="121900" rtlCol="0" anchor="t" anchorCtr="0">
            <a:noAutofit/>
          </a:bodyPr>
          <a:lstStyle/>
          <a:p>
            <a:pPr marL="0" indent="0" algn="just">
              <a:lnSpc>
                <a:spcPct val="150000"/>
              </a:lnSpc>
              <a:buClr>
                <a:schemeClr val="dk1"/>
              </a:buClr>
              <a:buSzPts val="1100"/>
              <a:buNone/>
            </a:pPr>
            <a:r>
              <a:rPr lang="en-US" sz="4000" b="1" dirty="0">
                <a:solidFill>
                  <a:srgbClr val="800000"/>
                </a:solidFill>
                <a:latin typeface="Arial" panose="020B0604020202020204" pitchFamily="34" charset="0"/>
                <a:cs typeface="Arial" panose="020B0604020202020204" pitchFamily="34" charset="0"/>
              </a:rPr>
              <a:t>1. </a:t>
            </a:r>
            <a:r>
              <a:rPr lang="en-US" sz="4000" b="1" dirty="0" err="1">
                <a:solidFill>
                  <a:srgbClr val="800000"/>
                </a:solidFill>
                <a:latin typeface="Arial" panose="020B0604020202020204" pitchFamily="34" charset="0"/>
                <a:cs typeface="Arial" panose="020B0604020202020204" pitchFamily="34" charset="0"/>
              </a:rPr>
              <a:t>Điều</a:t>
            </a:r>
            <a:r>
              <a:rPr lang="en-US" sz="4000" b="1" dirty="0">
                <a:solidFill>
                  <a:srgbClr val="800000"/>
                </a:solidFill>
                <a:latin typeface="Arial" panose="020B0604020202020204" pitchFamily="34" charset="0"/>
                <a:cs typeface="Arial" panose="020B0604020202020204" pitchFamily="34" charset="0"/>
              </a:rPr>
              <a:t> </a:t>
            </a:r>
            <a:r>
              <a:rPr lang="en-US" sz="4000" b="1" dirty="0" err="1">
                <a:solidFill>
                  <a:srgbClr val="800000"/>
                </a:solidFill>
                <a:latin typeface="Arial" panose="020B0604020202020204" pitchFamily="34" charset="0"/>
                <a:cs typeface="Arial" panose="020B0604020202020204" pitchFamily="34" charset="0"/>
              </a:rPr>
              <a:t>kiện</a:t>
            </a:r>
            <a:r>
              <a:rPr lang="en-US" sz="4000" b="1" dirty="0">
                <a:solidFill>
                  <a:srgbClr val="800000"/>
                </a:solidFill>
                <a:latin typeface="Arial" panose="020B0604020202020204" pitchFamily="34" charset="0"/>
                <a:cs typeface="Arial" panose="020B0604020202020204" pitchFamily="34" charset="0"/>
              </a:rPr>
              <a:t> </a:t>
            </a:r>
            <a:r>
              <a:rPr lang="en-US" sz="4000" b="1" dirty="0" err="1">
                <a:solidFill>
                  <a:srgbClr val="800000"/>
                </a:solidFill>
                <a:latin typeface="Arial" panose="020B0604020202020204" pitchFamily="34" charset="0"/>
                <a:cs typeface="Arial" panose="020B0604020202020204" pitchFamily="34" charset="0"/>
              </a:rPr>
              <a:t>tự</a:t>
            </a:r>
            <a:r>
              <a:rPr lang="en-US" sz="4000" b="1" dirty="0">
                <a:solidFill>
                  <a:srgbClr val="800000"/>
                </a:solidFill>
                <a:latin typeface="Arial" panose="020B0604020202020204" pitchFamily="34" charset="0"/>
                <a:cs typeface="Arial" panose="020B0604020202020204" pitchFamily="34" charset="0"/>
              </a:rPr>
              <a:t> </a:t>
            </a:r>
            <a:r>
              <a:rPr lang="en-US" sz="4000" b="1" dirty="0" err="1">
                <a:solidFill>
                  <a:srgbClr val="800000"/>
                </a:solidFill>
                <a:latin typeface="Arial" panose="020B0604020202020204" pitchFamily="34" charset="0"/>
                <a:cs typeface="Arial" panose="020B0604020202020204" pitchFamily="34" charset="0"/>
              </a:rPr>
              <a:t>nhiên</a:t>
            </a:r>
            <a:endParaRPr lang="en-US" sz="4000" b="1" dirty="0">
              <a:solidFill>
                <a:srgbClr val="800000"/>
              </a:solidFill>
              <a:latin typeface="Arial" panose="020B0604020202020204" pitchFamily="34" charset="0"/>
              <a:cs typeface="Arial" panose="020B0604020202020204" pitchFamily="34" charset="0"/>
            </a:endParaRPr>
          </a:p>
          <a:p>
            <a:pPr marL="0" indent="0" algn="just">
              <a:lnSpc>
                <a:spcPct val="150000"/>
              </a:lnSpc>
              <a:buClr>
                <a:schemeClr val="dk1"/>
              </a:buClr>
              <a:buSzPts val="1100"/>
              <a:buNone/>
            </a:pPr>
            <a:r>
              <a:rPr lang="vi-VN" sz="4000" b="1" dirty="0">
                <a:solidFill>
                  <a:srgbClr val="800000"/>
                </a:solidFill>
                <a:latin typeface="Arial" panose="020B0604020202020204" pitchFamily="34" charset="0"/>
                <a:cs typeface="Arial" panose="020B0604020202020204" pitchFamily="34" charset="0"/>
              </a:rPr>
              <a:t>2. Chế độ xã hội ở Ấn Độ cổ đại</a:t>
            </a:r>
            <a:endParaRPr lang="en-US" sz="4000" b="1" dirty="0">
              <a:solidFill>
                <a:srgbClr val="800000"/>
              </a:solidFill>
              <a:latin typeface="Arial" panose="020B0604020202020204" pitchFamily="34" charset="0"/>
              <a:cs typeface="Arial" panose="020B0604020202020204" pitchFamily="34" charset="0"/>
            </a:endParaRPr>
          </a:p>
          <a:p>
            <a:pPr marL="0" indent="0" algn="just">
              <a:lnSpc>
                <a:spcPct val="150000"/>
              </a:lnSpc>
              <a:buClr>
                <a:schemeClr val="dk1"/>
              </a:buClr>
              <a:buSzPts val="1100"/>
              <a:buNone/>
            </a:pPr>
            <a:r>
              <a:rPr lang="vi-VN" sz="4000" b="1" dirty="0">
                <a:solidFill>
                  <a:srgbClr val="800000"/>
                </a:solidFill>
                <a:latin typeface="Arial" panose="020B0604020202020204" pitchFamily="34" charset="0"/>
                <a:cs typeface="Arial" panose="020B0604020202020204" pitchFamily="34" charset="0"/>
              </a:rPr>
              <a:t>3. Những thành tựu văn hoá tiêu biểu</a:t>
            </a:r>
            <a:endParaRPr sz="4000" b="1" dirty="0">
              <a:solidFill>
                <a:srgbClr val="8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59659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80146" y="477835"/>
            <a:ext cx="5515260" cy="55037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image4.png">
            <a:extLst>
              <a:ext uri="{FF2B5EF4-FFF2-40B4-BE49-F238E27FC236}">
                <a16:creationId xmlns:a16="http://schemas.microsoft.com/office/drawing/2014/main" xmlns="" id="{55437247-AD82-7049-A7AD-967C57B0ACD0}"/>
              </a:ext>
            </a:extLst>
          </p:cNvPr>
          <p:cNvPicPr/>
          <p:nvPr/>
        </p:nvPicPr>
        <p:blipFill>
          <a:blip r:embed="rId3"/>
          <a:srcRect/>
          <a:stretch>
            <a:fillRect/>
          </a:stretch>
        </p:blipFill>
        <p:spPr>
          <a:xfrm>
            <a:off x="5891348" y="477835"/>
            <a:ext cx="6189617" cy="55037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p:cNvSpPr txBox="1"/>
          <p:nvPr/>
        </p:nvSpPr>
        <p:spPr>
          <a:xfrm>
            <a:off x="1698171" y="6030928"/>
            <a:ext cx="2704012" cy="400110"/>
          </a:xfrm>
          <a:prstGeom prst="rect">
            <a:avLst/>
          </a:prstGeom>
          <a:noFill/>
        </p:spPr>
        <p:txBody>
          <a:bodyPr wrap="square" rtlCol="0">
            <a:spAutoFit/>
          </a:bodyPr>
          <a:lstStyle/>
          <a:p>
            <a:pPr algn="ctr"/>
            <a:r>
              <a:rPr lang="en-US" sz="2000" dirty="0" err="1" smtClean="0">
                <a:solidFill>
                  <a:schemeClr val="bg1"/>
                </a:solidFill>
              </a:rPr>
              <a:t>Ấn</a:t>
            </a:r>
            <a:r>
              <a:rPr lang="en-US" sz="2000" dirty="0" smtClean="0">
                <a:solidFill>
                  <a:schemeClr val="bg1"/>
                </a:solidFill>
              </a:rPr>
              <a:t> </a:t>
            </a:r>
            <a:r>
              <a:rPr lang="en-US" sz="2000" dirty="0" err="1" smtClean="0">
                <a:solidFill>
                  <a:schemeClr val="bg1"/>
                </a:solidFill>
              </a:rPr>
              <a:t>Độ</a:t>
            </a:r>
            <a:r>
              <a:rPr lang="en-US" sz="2000" dirty="0" smtClean="0">
                <a:solidFill>
                  <a:schemeClr val="bg1"/>
                </a:solidFill>
              </a:rPr>
              <a:t> </a:t>
            </a:r>
            <a:r>
              <a:rPr lang="en-US" sz="2000" dirty="0" err="1" smtClean="0">
                <a:solidFill>
                  <a:schemeClr val="bg1"/>
                </a:solidFill>
              </a:rPr>
              <a:t>hiện</a:t>
            </a:r>
            <a:r>
              <a:rPr lang="en-US" sz="2000" dirty="0" smtClean="0">
                <a:solidFill>
                  <a:schemeClr val="bg1"/>
                </a:solidFill>
              </a:rPr>
              <a:t> nay</a:t>
            </a:r>
            <a:endParaRPr lang="en-US" sz="2000" dirty="0">
              <a:solidFill>
                <a:schemeClr val="bg1"/>
              </a:solidFill>
            </a:endParaRPr>
          </a:p>
        </p:txBody>
      </p:sp>
      <p:sp>
        <p:nvSpPr>
          <p:cNvPr id="12" name="TextBox 11"/>
          <p:cNvSpPr txBox="1"/>
          <p:nvPr/>
        </p:nvSpPr>
        <p:spPr>
          <a:xfrm>
            <a:off x="7911737" y="6043991"/>
            <a:ext cx="2704012" cy="400110"/>
          </a:xfrm>
          <a:prstGeom prst="rect">
            <a:avLst/>
          </a:prstGeom>
          <a:noFill/>
        </p:spPr>
        <p:txBody>
          <a:bodyPr wrap="square" rtlCol="0">
            <a:spAutoFit/>
          </a:bodyPr>
          <a:lstStyle/>
          <a:p>
            <a:r>
              <a:rPr lang="en-US" sz="2000" dirty="0" err="1" smtClean="0">
                <a:solidFill>
                  <a:schemeClr val="bg1"/>
                </a:solidFill>
              </a:rPr>
              <a:t>Lược</a:t>
            </a:r>
            <a:r>
              <a:rPr lang="en-US" sz="2000" dirty="0" smtClean="0">
                <a:solidFill>
                  <a:schemeClr val="bg1"/>
                </a:solidFill>
              </a:rPr>
              <a:t> </a:t>
            </a:r>
            <a:r>
              <a:rPr lang="en-US" sz="2000" dirty="0" err="1" smtClean="0">
                <a:solidFill>
                  <a:schemeClr val="bg1"/>
                </a:solidFill>
              </a:rPr>
              <a:t>đồ</a:t>
            </a:r>
            <a:r>
              <a:rPr lang="en-US" sz="2000" dirty="0" smtClean="0">
                <a:solidFill>
                  <a:schemeClr val="bg1"/>
                </a:solidFill>
              </a:rPr>
              <a:t> </a:t>
            </a:r>
            <a:r>
              <a:rPr lang="en-US" sz="2000" dirty="0" err="1" smtClean="0">
                <a:solidFill>
                  <a:schemeClr val="bg1"/>
                </a:solidFill>
              </a:rPr>
              <a:t>Ấn</a:t>
            </a:r>
            <a:r>
              <a:rPr lang="en-US" sz="2000" dirty="0" smtClean="0">
                <a:solidFill>
                  <a:schemeClr val="bg1"/>
                </a:solidFill>
              </a:rPr>
              <a:t> </a:t>
            </a:r>
            <a:r>
              <a:rPr lang="en-US" sz="2000" dirty="0" err="1" smtClean="0">
                <a:solidFill>
                  <a:schemeClr val="bg1"/>
                </a:solidFill>
              </a:rPr>
              <a:t>Độ</a:t>
            </a:r>
            <a:r>
              <a:rPr lang="en-US" sz="2000" dirty="0" smtClean="0">
                <a:solidFill>
                  <a:schemeClr val="bg1"/>
                </a:solidFill>
              </a:rPr>
              <a:t> </a:t>
            </a:r>
            <a:r>
              <a:rPr lang="en-US" sz="2000" dirty="0" err="1" smtClean="0">
                <a:solidFill>
                  <a:schemeClr val="bg1"/>
                </a:solidFill>
              </a:rPr>
              <a:t>cổ</a:t>
            </a:r>
            <a:r>
              <a:rPr lang="en-US" sz="2000" dirty="0" smtClean="0">
                <a:solidFill>
                  <a:schemeClr val="bg1"/>
                </a:solidFill>
              </a:rPr>
              <a:t> </a:t>
            </a:r>
            <a:r>
              <a:rPr lang="en-US" sz="2000" dirty="0" err="1" smtClean="0">
                <a:solidFill>
                  <a:schemeClr val="bg1"/>
                </a:solidFill>
              </a:rPr>
              <a:t>đại</a:t>
            </a:r>
            <a:endParaRPr lang="en-US" sz="2000" dirty="0">
              <a:solidFill>
                <a:schemeClr val="bg1"/>
              </a:solidFill>
            </a:endParaRPr>
          </a:p>
        </p:txBody>
      </p:sp>
    </p:spTree>
    <p:extLst>
      <p:ext uri="{BB962C8B-B14F-4D97-AF65-F5344CB8AC3E}">
        <p14:creationId xmlns:p14="http://schemas.microsoft.com/office/powerpoint/2010/main" val="226363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3E6F3B22-242B-B24F-B989-A5EF91C572F3}"/>
              </a:ext>
            </a:extLst>
          </p:cNvPr>
          <p:cNvSpPr/>
          <p:nvPr/>
        </p:nvSpPr>
        <p:spPr>
          <a:xfrm>
            <a:off x="328904" y="2986120"/>
            <a:ext cx="6230983" cy="2640723"/>
          </a:xfrm>
          <a:prstGeom prst="rect">
            <a:avLst/>
          </a:prstGeom>
          <a:ln>
            <a:solidFill>
              <a:schemeClr val="bg1"/>
            </a:solidFill>
          </a:ln>
        </p:spPr>
        <p:txBody>
          <a:bodyPr wrap="square">
            <a:spAutoFit/>
          </a:bodyPr>
          <a:lstStyle/>
          <a:p>
            <a:pPr>
              <a:lnSpc>
                <a:spcPct val="115000"/>
              </a:lnSpc>
            </a:pPr>
            <a:r>
              <a:rPr lang="en-US" sz="2400" b="1" dirty="0" smtClean="0">
                <a:solidFill>
                  <a:srgbClr val="FFFF00"/>
                </a:solidFill>
                <a:latin typeface="Times New Roman" panose="02020603050405020304" pitchFamily="18" charset="0"/>
                <a:ea typeface="Times New Roman" panose="02020603050405020304" pitchFamily="18" charset="0"/>
              </a:rPr>
              <a:t>- </a:t>
            </a:r>
            <a:r>
              <a:rPr lang="en-US" sz="2400" b="1" dirty="0" err="1" smtClean="0">
                <a:solidFill>
                  <a:srgbClr val="FFFF00"/>
                </a:solidFill>
                <a:latin typeface="Times New Roman" panose="02020603050405020304" pitchFamily="18" charset="0"/>
                <a:ea typeface="Times New Roman" panose="02020603050405020304" pitchFamily="18" charset="0"/>
              </a:rPr>
              <a:t>Nhóm</a:t>
            </a:r>
            <a:r>
              <a:rPr lang="en-US" sz="2400" b="1" dirty="0" smtClean="0">
                <a:solidFill>
                  <a:srgbClr val="FFFF00"/>
                </a:solidFill>
                <a:latin typeface="Times New Roman" panose="02020603050405020304" pitchFamily="18" charset="0"/>
                <a:ea typeface="Times New Roman" panose="02020603050405020304" pitchFamily="18" charset="0"/>
              </a:rPr>
              <a:t> </a:t>
            </a:r>
            <a:r>
              <a:rPr lang="x-none" sz="2400" b="1" dirty="0" smtClean="0">
                <a:solidFill>
                  <a:srgbClr val="FFFF00"/>
                </a:solidFill>
                <a:latin typeface="Times New Roman" panose="02020603050405020304" pitchFamily="18" charset="0"/>
                <a:ea typeface="Times New Roman" panose="02020603050405020304" pitchFamily="18" charset="0"/>
              </a:rPr>
              <a:t>1</a:t>
            </a:r>
            <a:r>
              <a:rPr lang="x-none" sz="2400" b="1" dirty="0">
                <a:solidFill>
                  <a:srgbClr val="FFFF00"/>
                </a:solidFill>
                <a:latin typeface="Times New Roman" panose="02020603050405020304" pitchFamily="18" charset="0"/>
                <a:ea typeface="Times New Roman" panose="02020603050405020304" pitchFamily="18" charset="0"/>
              </a:rPr>
              <a:t>. </a:t>
            </a:r>
            <a:r>
              <a:rPr lang="en-US" sz="2400" b="1" dirty="0" err="1" smtClean="0">
                <a:solidFill>
                  <a:schemeClr val="bg1"/>
                </a:solidFill>
                <a:latin typeface="Times New Roman" panose="02020603050405020304" pitchFamily="18" charset="0"/>
                <a:ea typeface="Times New Roman" panose="02020603050405020304" pitchFamily="18" charset="0"/>
              </a:rPr>
              <a:t>Nêu</a:t>
            </a:r>
            <a:r>
              <a:rPr lang="en-US" sz="2400" b="1" dirty="0" smtClean="0">
                <a:solidFill>
                  <a:schemeClr val="bg1"/>
                </a:solidFill>
                <a:latin typeface="Times New Roman" panose="02020603050405020304" pitchFamily="18" charset="0"/>
                <a:ea typeface="Times New Roman" panose="02020603050405020304" pitchFamily="18" charset="0"/>
              </a:rPr>
              <a:t> v</a:t>
            </a:r>
            <a:r>
              <a:rPr lang="x-none" sz="2400" b="1" dirty="0" smtClean="0">
                <a:solidFill>
                  <a:schemeClr val="bg1"/>
                </a:solidFill>
                <a:latin typeface="Times New Roman" panose="02020603050405020304" pitchFamily="18" charset="0"/>
                <a:ea typeface="Times New Roman" panose="02020603050405020304" pitchFamily="18" charset="0"/>
              </a:rPr>
              <a:t>ị </a:t>
            </a:r>
            <a:r>
              <a:rPr lang="x-none" sz="2400" b="1" dirty="0">
                <a:solidFill>
                  <a:schemeClr val="bg1"/>
                </a:solidFill>
                <a:latin typeface="Times New Roman" panose="02020603050405020304" pitchFamily="18" charset="0"/>
                <a:ea typeface="Times New Roman" panose="02020603050405020304" pitchFamily="18" charset="0"/>
              </a:rPr>
              <a:t>trí địa lý của Ấn Độ </a:t>
            </a:r>
            <a:endParaRPr lang="en-US" sz="2400" b="1" dirty="0" smtClean="0">
              <a:solidFill>
                <a:schemeClr val="bg1"/>
              </a:solidFill>
              <a:latin typeface="Times New Roman" panose="02020603050405020304" pitchFamily="18" charset="0"/>
              <a:ea typeface="Times New Roman" panose="02020603050405020304" pitchFamily="18" charset="0"/>
            </a:endParaRPr>
          </a:p>
          <a:p>
            <a:pPr>
              <a:lnSpc>
                <a:spcPct val="115000"/>
              </a:lnSpc>
            </a:pPr>
            <a:r>
              <a:rPr lang="en-US" sz="2400" b="1" dirty="0" smtClean="0">
                <a:solidFill>
                  <a:srgbClr val="FFFF00"/>
                </a:solidFill>
                <a:latin typeface="Times New Roman" panose="02020603050405020304" pitchFamily="18" charset="0"/>
                <a:ea typeface="Times New Roman" panose="02020603050405020304" pitchFamily="18" charset="0"/>
              </a:rPr>
              <a:t>-</a:t>
            </a:r>
            <a:r>
              <a:rPr lang="en-US" sz="2400" b="1" dirty="0">
                <a:solidFill>
                  <a:srgbClr val="FFFF00"/>
                </a:solidFill>
                <a:latin typeface="Times New Roman" panose="02020603050405020304" pitchFamily="18" charset="0"/>
                <a:ea typeface="Times New Roman" panose="02020603050405020304" pitchFamily="18" charset="0"/>
              </a:rPr>
              <a:t> </a:t>
            </a:r>
            <a:r>
              <a:rPr lang="en-US" sz="2400" b="1" dirty="0" err="1" smtClean="0">
                <a:solidFill>
                  <a:srgbClr val="FFFF00"/>
                </a:solidFill>
                <a:latin typeface="Times New Roman" panose="02020603050405020304" pitchFamily="18" charset="0"/>
                <a:ea typeface="Times New Roman" panose="02020603050405020304" pitchFamily="18" charset="0"/>
              </a:rPr>
              <a:t>Nhóm</a:t>
            </a:r>
            <a:r>
              <a:rPr lang="en-US" sz="2400" b="1" dirty="0" smtClean="0">
                <a:solidFill>
                  <a:srgbClr val="FFFF00"/>
                </a:solidFill>
                <a:latin typeface="Times New Roman" panose="02020603050405020304" pitchFamily="18" charset="0"/>
                <a:ea typeface="Times New Roman" panose="02020603050405020304" pitchFamily="18" charset="0"/>
              </a:rPr>
              <a:t> </a:t>
            </a:r>
            <a:r>
              <a:rPr lang="x-none" sz="2400" b="1" dirty="0" smtClean="0">
                <a:solidFill>
                  <a:srgbClr val="FFFF00"/>
                </a:solidFill>
                <a:latin typeface="Times New Roman" panose="02020603050405020304" pitchFamily="18" charset="0"/>
                <a:ea typeface="Times New Roman" panose="02020603050405020304" pitchFamily="18" charset="0"/>
              </a:rPr>
              <a:t>2</a:t>
            </a:r>
            <a:r>
              <a:rPr lang="x-none" sz="2400" b="1" dirty="0">
                <a:solidFill>
                  <a:srgbClr val="FFFF00"/>
                </a:solidFill>
                <a:latin typeface="Times New Roman" panose="02020603050405020304" pitchFamily="18" charset="0"/>
                <a:ea typeface="Times New Roman" panose="02020603050405020304" pitchFamily="18" charset="0"/>
              </a:rPr>
              <a:t>. </a:t>
            </a:r>
            <a:r>
              <a:rPr lang="x-none" sz="2400" b="1" dirty="0">
                <a:solidFill>
                  <a:schemeClr val="bg1"/>
                </a:solidFill>
                <a:latin typeface="Times New Roman" panose="02020603050405020304" pitchFamily="18" charset="0"/>
                <a:ea typeface="Times New Roman" panose="02020603050405020304" pitchFamily="18" charset="0"/>
              </a:rPr>
              <a:t>Địa hình Ấn </a:t>
            </a:r>
            <a:r>
              <a:rPr lang="x-none" sz="2400" b="1" dirty="0" smtClean="0">
                <a:solidFill>
                  <a:schemeClr val="bg1"/>
                </a:solidFill>
                <a:latin typeface="Times New Roman" panose="02020603050405020304" pitchFamily="18" charset="0"/>
                <a:ea typeface="Times New Roman" panose="02020603050405020304" pitchFamily="18" charset="0"/>
              </a:rPr>
              <a:t>Độ</a:t>
            </a:r>
            <a:endParaRPr lang="en-US" sz="2400" b="1" dirty="0" smtClean="0">
              <a:solidFill>
                <a:schemeClr val="bg1"/>
              </a:solidFill>
              <a:latin typeface="Times New Roman" panose="02020603050405020304" pitchFamily="18" charset="0"/>
              <a:ea typeface="Times New Roman" panose="02020603050405020304" pitchFamily="18" charset="0"/>
            </a:endParaRPr>
          </a:p>
          <a:p>
            <a:pPr>
              <a:lnSpc>
                <a:spcPct val="115000"/>
              </a:lnSpc>
            </a:pPr>
            <a:r>
              <a:rPr lang="en-US" sz="2400" b="1" dirty="0" smtClean="0">
                <a:solidFill>
                  <a:srgbClr val="FFFF00"/>
                </a:solidFill>
                <a:latin typeface="Times New Roman" panose="02020603050405020304" pitchFamily="18" charset="0"/>
                <a:ea typeface="Times New Roman" panose="02020603050405020304" pitchFamily="18" charset="0"/>
              </a:rPr>
              <a:t>- </a:t>
            </a:r>
            <a:r>
              <a:rPr lang="en-US" sz="2400" b="1" dirty="0" err="1" smtClean="0">
                <a:solidFill>
                  <a:srgbClr val="FFFF00"/>
                </a:solidFill>
                <a:latin typeface="Times New Roman" panose="02020603050405020304" pitchFamily="18" charset="0"/>
                <a:ea typeface="Times New Roman" panose="02020603050405020304" pitchFamily="18" charset="0"/>
              </a:rPr>
              <a:t>Nhóm</a:t>
            </a:r>
            <a:r>
              <a:rPr lang="en-US" sz="2400" b="1" dirty="0" smtClean="0">
                <a:solidFill>
                  <a:srgbClr val="FFFF00"/>
                </a:solidFill>
                <a:latin typeface="Times New Roman" panose="02020603050405020304" pitchFamily="18" charset="0"/>
                <a:ea typeface="Times New Roman" panose="02020603050405020304" pitchFamily="18" charset="0"/>
              </a:rPr>
              <a:t> </a:t>
            </a:r>
            <a:r>
              <a:rPr lang="x-none" sz="2400" b="1" dirty="0" smtClean="0">
                <a:solidFill>
                  <a:srgbClr val="FFFF00"/>
                </a:solidFill>
                <a:latin typeface="Times New Roman" panose="02020603050405020304" pitchFamily="18" charset="0"/>
                <a:ea typeface="Times New Roman" panose="02020603050405020304" pitchFamily="18" charset="0"/>
              </a:rPr>
              <a:t>3</a:t>
            </a:r>
            <a:r>
              <a:rPr lang="x-none" sz="2400" b="1" dirty="0">
                <a:solidFill>
                  <a:srgbClr val="FFFF00"/>
                </a:solidFill>
                <a:latin typeface="Times New Roman" panose="02020603050405020304" pitchFamily="18" charset="0"/>
                <a:ea typeface="Times New Roman" panose="02020603050405020304" pitchFamily="18" charset="0"/>
              </a:rPr>
              <a:t>. </a:t>
            </a:r>
            <a:r>
              <a:rPr lang="en-US" sz="2400" b="1" dirty="0" err="1" smtClean="0">
                <a:solidFill>
                  <a:schemeClr val="bg1"/>
                </a:solidFill>
                <a:latin typeface="Times New Roman" panose="02020603050405020304" pitchFamily="18" charset="0"/>
                <a:ea typeface="Times New Roman" panose="02020603050405020304" pitchFamily="18" charset="0"/>
              </a:rPr>
              <a:t>Khí</a:t>
            </a:r>
            <a:r>
              <a:rPr lang="en-US" sz="2400" b="1" dirty="0" smtClean="0">
                <a:solidFill>
                  <a:schemeClr val="bg1"/>
                </a:solidFill>
                <a:latin typeface="Times New Roman" panose="02020603050405020304" pitchFamily="18" charset="0"/>
                <a:ea typeface="Times New Roman" panose="02020603050405020304" pitchFamily="18" charset="0"/>
              </a:rPr>
              <a:t> </a:t>
            </a:r>
            <a:r>
              <a:rPr lang="en-US" sz="2400" b="1" dirty="0" err="1" smtClean="0">
                <a:solidFill>
                  <a:schemeClr val="bg1"/>
                </a:solidFill>
                <a:latin typeface="Times New Roman" panose="02020603050405020304" pitchFamily="18" charset="0"/>
                <a:ea typeface="Times New Roman" panose="02020603050405020304" pitchFamily="18" charset="0"/>
              </a:rPr>
              <a:t>hậu</a:t>
            </a:r>
            <a:r>
              <a:rPr lang="en-US" sz="2400" b="1" dirty="0" smtClean="0">
                <a:solidFill>
                  <a:schemeClr val="bg1"/>
                </a:solidFill>
                <a:latin typeface="Times New Roman" panose="02020603050405020304" pitchFamily="18" charset="0"/>
                <a:ea typeface="Times New Roman" panose="02020603050405020304" pitchFamily="18" charset="0"/>
              </a:rPr>
              <a:t> </a:t>
            </a:r>
            <a:r>
              <a:rPr lang="en-US" sz="2400" b="1" dirty="0" err="1" smtClean="0">
                <a:solidFill>
                  <a:schemeClr val="bg1"/>
                </a:solidFill>
                <a:latin typeface="Times New Roman" panose="02020603050405020304" pitchFamily="18" charset="0"/>
                <a:ea typeface="Times New Roman" panose="02020603050405020304" pitchFamily="18" charset="0"/>
              </a:rPr>
              <a:t>của</a:t>
            </a:r>
            <a:r>
              <a:rPr lang="en-US" sz="2400" b="1" dirty="0" smtClean="0">
                <a:solidFill>
                  <a:schemeClr val="bg1"/>
                </a:solidFill>
                <a:latin typeface="Times New Roman" panose="02020603050405020304" pitchFamily="18" charset="0"/>
                <a:ea typeface="Times New Roman" panose="02020603050405020304" pitchFamily="18" charset="0"/>
              </a:rPr>
              <a:t> </a:t>
            </a:r>
            <a:r>
              <a:rPr lang="x-none" sz="2400" b="1" dirty="0" smtClean="0">
                <a:solidFill>
                  <a:schemeClr val="bg1"/>
                </a:solidFill>
                <a:latin typeface="Times New Roman" panose="02020603050405020304" pitchFamily="18" charset="0"/>
                <a:ea typeface="Times New Roman" panose="02020603050405020304" pitchFamily="18" charset="0"/>
              </a:rPr>
              <a:t>Ấn Độ</a:t>
            </a:r>
            <a:endParaRPr lang="x-none" sz="2400" b="1" dirty="0">
              <a:solidFill>
                <a:schemeClr val="bg1"/>
              </a:solidFill>
              <a:latin typeface="Times New Roman" panose="02020603050405020304" pitchFamily="18" charset="0"/>
              <a:ea typeface="Times New Roman" panose="02020603050405020304" pitchFamily="18" charset="0"/>
            </a:endParaRPr>
          </a:p>
          <a:p>
            <a:pPr>
              <a:lnSpc>
                <a:spcPct val="115000"/>
              </a:lnSpc>
            </a:pPr>
            <a:r>
              <a:rPr lang="en-US" sz="2400" b="1" dirty="0" smtClean="0">
                <a:solidFill>
                  <a:srgbClr val="FFFF00"/>
                </a:solidFill>
                <a:latin typeface="Times New Roman" panose="02020603050405020304" pitchFamily="18" charset="0"/>
                <a:ea typeface="Times New Roman" panose="02020603050405020304" pitchFamily="18" charset="0"/>
              </a:rPr>
              <a:t>- </a:t>
            </a:r>
            <a:r>
              <a:rPr lang="en-US" sz="2400" b="1" dirty="0" err="1" smtClean="0">
                <a:solidFill>
                  <a:srgbClr val="FFFF00"/>
                </a:solidFill>
                <a:latin typeface="Times New Roman" panose="02020603050405020304" pitchFamily="18" charset="0"/>
                <a:ea typeface="Times New Roman" panose="02020603050405020304" pitchFamily="18" charset="0"/>
              </a:rPr>
              <a:t>Nhóm</a:t>
            </a:r>
            <a:r>
              <a:rPr lang="en-US" sz="2400" b="1" dirty="0" smtClean="0">
                <a:solidFill>
                  <a:srgbClr val="FFFF00"/>
                </a:solidFill>
                <a:latin typeface="Times New Roman" panose="02020603050405020304" pitchFamily="18" charset="0"/>
                <a:ea typeface="Times New Roman" panose="02020603050405020304" pitchFamily="18" charset="0"/>
              </a:rPr>
              <a:t> </a:t>
            </a:r>
            <a:r>
              <a:rPr lang="x-none" sz="2400" b="1" dirty="0" smtClean="0">
                <a:solidFill>
                  <a:srgbClr val="FFFF00"/>
                </a:solidFill>
                <a:latin typeface="Times New Roman" panose="02020603050405020304" pitchFamily="18" charset="0"/>
                <a:ea typeface="Times New Roman" panose="02020603050405020304" pitchFamily="18" charset="0"/>
              </a:rPr>
              <a:t>4</a:t>
            </a:r>
            <a:r>
              <a:rPr lang="x-none" sz="2400" b="1" dirty="0">
                <a:solidFill>
                  <a:srgbClr val="FFFF00"/>
                </a:solidFill>
                <a:latin typeface="Times New Roman" panose="02020603050405020304" pitchFamily="18" charset="0"/>
                <a:ea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Điều</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kiện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tự</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nhiên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của</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Ấn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Độ</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cổ</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đại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có</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điểm</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gì</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giống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và</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khác</a:t>
            </a:r>
            <a:r>
              <a:rPr lang="en-US" sz="2400" b="1" dirty="0">
                <a:solidFill>
                  <a:schemeClr val="bg1"/>
                </a:solidFill>
                <a:latin typeface="Times New Roman" panose="02020603050405020304" pitchFamily="18" charset="0"/>
                <a:cs typeface="Times New Roman" panose="02020603050405020304" pitchFamily="18" charset="0"/>
              </a:rPr>
              <a:t> so </a:t>
            </a:r>
            <a:r>
              <a:rPr lang="en-US" sz="2400" b="1" dirty="0" err="1">
                <a:solidFill>
                  <a:schemeClr val="bg1"/>
                </a:solidFill>
                <a:latin typeface="Times New Roman" panose="02020603050405020304" pitchFamily="18" charset="0"/>
                <a:cs typeface="Times New Roman" panose="02020603050405020304" pitchFamily="18" charset="0"/>
              </a:rPr>
              <a:t>với</a:t>
            </a:r>
            <a:r>
              <a:rPr lang="en-US" sz="2400" b="1" dirty="0">
                <a:solidFill>
                  <a:schemeClr val="bg1"/>
                </a:solidFill>
                <a:latin typeface="Times New Roman" panose="02020603050405020304" pitchFamily="18" charset="0"/>
                <a:cs typeface="Times New Roman" panose="02020603050405020304" pitchFamily="18" charset="0"/>
              </a:rPr>
              <a:t> Ai </a:t>
            </a:r>
            <a:r>
              <a:rPr lang="en-US" sz="2400" b="1" dirty="0" err="1">
                <a:solidFill>
                  <a:schemeClr val="bg1"/>
                </a:solidFill>
                <a:latin typeface="Times New Roman" panose="02020603050405020304" pitchFamily="18" charset="0"/>
                <a:cs typeface="Times New Roman" panose="02020603050405020304" pitchFamily="18" charset="0"/>
              </a:rPr>
              <a:t>Cập</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và</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Lưỡng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Hà</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cổ</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smtClean="0">
                <a:solidFill>
                  <a:schemeClr val="bg1"/>
                </a:solidFill>
                <a:latin typeface="Times New Roman" panose="02020603050405020304" pitchFamily="18" charset="0"/>
                <a:cs typeface="Times New Roman" panose="02020603050405020304" pitchFamily="18" charset="0"/>
              </a:rPr>
              <a:t>đại</a:t>
            </a:r>
            <a:r>
              <a:rPr lang="en-US" sz="2400" b="1" dirty="0" smtClean="0">
                <a:solidFill>
                  <a:schemeClr val="bg1"/>
                </a:solidFill>
                <a:latin typeface="Times New Roman" panose="02020603050405020304" pitchFamily="18" charset="0"/>
                <a:cs typeface="Times New Roman" panose="02020603050405020304" pitchFamily="18" charset="0"/>
              </a:rPr>
              <a:t>? </a:t>
            </a:r>
            <a:endParaRPr lang="x-none"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032EBB0F-20C5-7949-8190-8F37EF13A2C3}"/>
              </a:ext>
            </a:extLst>
          </p:cNvPr>
          <p:cNvSpPr/>
          <p:nvPr/>
        </p:nvSpPr>
        <p:spPr>
          <a:xfrm>
            <a:off x="3897089" y="157901"/>
            <a:ext cx="4826962" cy="678327"/>
          </a:xfrm>
          <a:prstGeom prst="rect">
            <a:avLst/>
          </a:prstGeom>
        </p:spPr>
        <p:txBody>
          <a:bodyPr wrap="none">
            <a:spAutoFit/>
          </a:bodyPr>
          <a:lstStyle/>
          <a:p>
            <a:pPr algn="ctr">
              <a:lnSpc>
                <a:spcPct val="115000"/>
              </a:lnSpc>
            </a:pPr>
            <a:r>
              <a:rPr lang="x-none" sz="3600" b="1" dirty="0">
                <a:solidFill>
                  <a:srgbClr val="FFFF00"/>
                </a:solidFill>
                <a:latin typeface="Times New Roman" panose="02020603050405020304" pitchFamily="18" charset="0"/>
                <a:ea typeface="Times New Roman" panose="02020603050405020304" pitchFamily="18" charset="0"/>
              </a:rPr>
              <a:t>BÀI 8. ẤN ĐỘ CỔ ĐẠI</a:t>
            </a:r>
            <a:endParaRPr lang="x-none" sz="3600" dirty="0">
              <a:solidFill>
                <a:srgbClr val="FFFF00"/>
              </a:solidFill>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xmlns="" id="{450FDE74-3092-D540-A06A-62510C5A6D6D}"/>
              </a:ext>
            </a:extLst>
          </p:cNvPr>
          <p:cNvSpPr txBox="1"/>
          <p:nvPr/>
        </p:nvSpPr>
        <p:spPr>
          <a:xfrm>
            <a:off x="2927694" y="1644526"/>
            <a:ext cx="3819430" cy="1200329"/>
          </a:xfrm>
          <a:prstGeom prst="rect">
            <a:avLst/>
          </a:prstGeom>
          <a:noFill/>
        </p:spPr>
        <p:txBody>
          <a:bodyPr wrap="square" rtlCol="0">
            <a:spAutoFit/>
          </a:bodyPr>
          <a:lstStyle/>
          <a:p>
            <a:r>
              <a:rPr lang="x-none" sz="2400" b="1" dirty="0">
                <a:solidFill>
                  <a:srgbClr val="99FFCC"/>
                </a:solidFill>
                <a:latin typeface="Times New Roman" panose="02020603050405020304" pitchFamily="18" charset="0"/>
                <a:cs typeface="Times New Roman" panose="02020603050405020304" pitchFamily="18" charset="0"/>
              </a:rPr>
              <a:t>Quan sát lược đồ và thông tin </a:t>
            </a:r>
            <a:r>
              <a:rPr lang="en-US" sz="2400" b="1" dirty="0" err="1" smtClean="0">
                <a:solidFill>
                  <a:srgbClr val="99FFCC"/>
                </a:solidFill>
                <a:latin typeface="Times New Roman" panose="02020603050405020304" pitchFamily="18" charset="0"/>
                <a:cs typeface="Times New Roman" panose="02020603050405020304" pitchFamily="18" charset="0"/>
              </a:rPr>
              <a:t>trong</a:t>
            </a:r>
            <a:r>
              <a:rPr lang="en-US" sz="2400" b="1" dirty="0" smtClean="0">
                <a:solidFill>
                  <a:srgbClr val="99FFCC"/>
                </a:solidFill>
                <a:latin typeface="Times New Roman" panose="02020603050405020304" pitchFamily="18" charset="0"/>
                <a:cs typeface="Times New Roman" panose="02020603050405020304" pitchFamily="18" charset="0"/>
              </a:rPr>
              <a:t> SGK </a:t>
            </a:r>
            <a:r>
              <a:rPr lang="x-none" sz="2400" b="1" dirty="0" smtClean="0">
                <a:solidFill>
                  <a:srgbClr val="99FFCC"/>
                </a:solidFill>
                <a:latin typeface="Times New Roman" panose="02020603050405020304" pitchFamily="18" charset="0"/>
                <a:cs typeface="Times New Roman" panose="02020603050405020304" pitchFamily="18" charset="0"/>
              </a:rPr>
              <a:t>trả </a:t>
            </a:r>
            <a:r>
              <a:rPr lang="x-none" sz="2400" b="1" dirty="0">
                <a:solidFill>
                  <a:srgbClr val="99FFCC"/>
                </a:solidFill>
                <a:latin typeface="Times New Roman" panose="02020603050405020304" pitchFamily="18" charset="0"/>
                <a:cs typeface="Times New Roman" panose="02020603050405020304" pitchFamily="18" charset="0"/>
              </a:rPr>
              <a:t>lời các câu hỏi sau: </a:t>
            </a:r>
          </a:p>
        </p:txBody>
      </p:sp>
      <p:sp>
        <p:nvSpPr>
          <p:cNvPr id="10" name="Cloud 9">
            <a:extLst>
              <a:ext uri="{FF2B5EF4-FFF2-40B4-BE49-F238E27FC236}">
                <a16:creationId xmlns:a16="http://schemas.microsoft.com/office/drawing/2014/main" xmlns="" id="{FB208551-D744-6146-B819-D209694BA39A}"/>
              </a:ext>
            </a:extLst>
          </p:cNvPr>
          <p:cNvSpPr/>
          <p:nvPr/>
        </p:nvSpPr>
        <p:spPr>
          <a:xfrm>
            <a:off x="162793" y="1473912"/>
            <a:ext cx="2749183" cy="1172317"/>
          </a:xfrm>
          <a:prstGeom prst="cloud">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smtClean="0">
                <a:solidFill>
                  <a:srgbClr val="002060"/>
                </a:solidFill>
              </a:rPr>
              <a:t>Thảo luận</a:t>
            </a:r>
          </a:p>
          <a:p>
            <a:pPr algn="ctr"/>
            <a:r>
              <a:rPr lang="it-IT" sz="2800" b="1" dirty="0" smtClean="0">
                <a:solidFill>
                  <a:srgbClr val="002060"/>
                </a:solidFill>
              </a:rPr>
              <a:t>(4 </a:t>
            </a:r>
            <a:r>
              <a:rPr lang="it-IT" sz="2800" b="1" dirty="0">
                <a:solidFill>
                  <a:srgbClr val="002060"/>
                </a:solidFill>
              </a:rPr>
              <a:t>phút)</a:t>
            </a:r>
            <a:endParaRPr lang="en-US" sz="2800" dirty="0">
              <a:solidFill>
                <a:srgbClr val="002060"/>
              </a:solidFill>
            </a:endParaRPr>
          </a:p>
        </p:txBody>
      </p:sp>
      <p:sp>
        <p:nvSpPr>
          <p:cNvPr id="11" name="Rectangle 10"/>
          <p:cNvSpPr/>
          <p:nvPr/>
        </p:nvSpPr>
        <p:spPr>
          <a:xfrm>
            <a:off x="162793" y="753421"/>
            <a:ext cx="3504486" cy="609398"/>
          </a:xfrm>
          <a:prstGeom prst="rect">
            <a:avLst/>
          </a:prstGeom>
        </p:spPr>
        <p:txBody>
          <a:bodyPr wrap="none">
            <a:spAutoFit/>
          </a:bodyPr>
          <a:lstStyle/>
          <a:p>
            <a:pPr algn="just">
              <a:lnSpc>
                <a:spcPct val="120000"/>
              </a:lnSpc>
              <a:tabLst>
                <a:tab pos="609585" algn="l"/>
              </a:tabLst>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kiện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tự</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nhiên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FFFF00"/>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7189" y="937354"/>
            <a:ext cx="5068387" cy="5817985"/>
          </a:xfrm>
          <a:prstGeom prst="rect">
            <a:avLst/>
          </a:prstGeom>
        </p:spPr>
      </p:pic>
    </p:spTree>
    <p:extLst>
      <p:ext uri="{BB962C8B-B14F-4D97-AF65-F5344CB8AC3E}">
        <p14:creationId xmlns:p14="http://schemas.microsoft.com/office/powerpoint/2010/main" val="114445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par>
                                <p:cTn id="12" presetID="10"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7927" y="787126"/>
            <a:ext cx="5808157" cy="5150128"/>
          </a:xfrm>
          <a:prstGeom prst="rect">
            <a:avLst/>
          </a:prstGeom>
        </p:spPr>
        <p:txBody>
          <a:bodyPr wrap="square">
            <a:spAutoFit/>
          </a:bodyPr>
          <a:lstStyle/>
          <a:p>
            <a:pPr marL="342900" indent="-342900" algn="just">
              <a:lnSpc>
                <a:spcPct val="150000"/>
              </a:lnSpc>
              <a:spcAft>
                <a:spcPts val="1000"/>
              </a:spcAft>
              <a:buFont typeface="Arial" panose="020B0604020202020204" pitchFamily="34" charset="0"/>
              <a:buChar char="•"/>
            </a:pP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Ấn</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Độ</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thời</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cổ</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đại</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gồm</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Ấn</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Độ</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ngày</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nay (India),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Pakitan</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(Pakistan),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Bănglađét</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(Bangladesh),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Nêpan</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(Nepal) ,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Bustan</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(Bhutan).</a:t>
            </a:r>
            <a:endParaRPr lang="en-US"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50000"/>
              </a:lnSpc>
              <a:spcAft>
                <a:spcPts val="1000"/>
              </a:spcAft>
              <a:buFont typeface="Arial" panose="020B0604020202020204" pitchFamily="34" charset="0"/>
              <a:buChar char="•"/>
            </a:pP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Vị</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trí</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Phía</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Bắc</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giáp</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dãy</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Himalaya,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ba</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mặt</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phía</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Đông</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và</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Tây</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Nam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Ấn</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Độ</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cổ</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đại</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được</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biển</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bao </a:t>
            </a:r>
            <a:r>
              <a:rPr lang="en-AU" sz="26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bọc</a:t>
            </a:r>
            <a:r>
              <a:rPr lang="en-AU"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p>
          <a:p>
            <a:pPr marL="342900" indent="-342900" algn="just">
              <a:lnSpc>
                <a:spcPct val="150000"/>
              </a:lnSpc>
              <a:spcAft>
                <a:spcPts val="1000"/>
              </a:spcAft>
              <a:buFont typeface="Arial" panose="020B0604020202020204" pitchFamily="34" charset="0"/>
              <a:buChar char="•"/>
            </a:pPr>
            <a:r>
              <a:rPr lang="en-AU" sz="2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AU" sz="2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2 con </a:t>
            </a:r>
            <a:r>
              <a:rPr lang="en-AU" sz="2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sông</a:t>
            </a:r>
            <a:r>
              <a:rPr lang="en-AU" sz="2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AU" sz="2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S. </a:t>
            </a:r>
            <a:r>
              <a:rPr lang="en-AU" sz="2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Hằng</a:t>
            </a:r>
            <a:r>
              <a:rPr lang="en-AU" sz="2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AU" sz="2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AU" sz="2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S. </a:t>
            </a:r>
            <a:r>
              <a:rPr lang="en-AU" sz="2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Ấn</a:t>
            </a:r>
            <a:endParaRPr lang="en-US" sz="2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image4.png">
            <a:extLst>
              <a:ext uri="{FF2B5EF4-FFF2-40B4-BE49-F238E27FC236}">
                <a16:creationId xmlns:a16="http://schemas.microsoft.com/office/drawing/2014/main" xmlns="" id="{7F5C2AB5-CC84-7542-A5D3-B5935CB1D233}"/>
              </a:ext>
            </a:extLst>
          </p:cNvPr>
          <p:cNvPicPr/>
          <p:nvPr/>
        </p:nvPicPr>
        <p:blipFill>
          <a:blip r:embed="rId2"/>
          <a:srcRect/>
          <a:stretch>
            <a:fillRect/>
          </a:stretch>
        </p:blipFill>
        <p:spPr>
          <a:xfrm>
            <a:off x="6742675" y="679269"/>
            <a:ext cx="5195325" cy="5365843"/>
          </a:xfrm>
          <a:prstGeom prst="rect">
            <a:avLst/>
          </a:prstGeom>
          <a:ln/>
        </p:spPr>
      </p:pic>
    </p:spTree>
    <p:extLst>
      <p:ext uri="{BB962C8B-B14F-4D97-AF65-F5344CB8AC3E}">
        <p14:creationId xmlns:p14="http://schemas.microsoft.com/office/powerpoint/2010/main" val="401201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13623" y="554824"/>
            <a:ext cx="3504486" cy="609398"/>
          </a:xfrm>
          <a:prstGeom prst="rect">
            <a:avLst/>
          </a:prstGeom>
        </p:spPr>
        <p:txBody>
          <a:bodyPr wrap="none">
            <a:spAutoFit/>
          </a:bodyPr>
          <a:lstStyle/>
          <a:p>
            <a:pPr algn="just">
              <a:lnSpc>
                <a:spcPct val="120000"/>
              </a:lnSpc>
              <a:tabLst>
                <a:tab pos="609585" algn="l"/>
              </a:tabLst>
            </a:pP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kiện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tự</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nhiên</a:t>
            </a:r>
            <a:r>
              <a:rPr lang="en-US"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FFFF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15" name="Google Shape;314;p28"/>
          <p:cNvSpPr txBox="1">
            <a:spLocks/>
          </p:cNvSpPr>
          <p:nvPr/>
        </p:nvSpPr>
        <p:spPr>
          <a:xfrm>
            <a:off x="2849053" y="121820"/>
            <a:ext cx="6502400" cy="677637"/>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PT Serif"/>
              <a:buNone/>
              <a:defRPr sz="16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chemeClr val="dk1"/>
              </a:buClr>
              <a:buSzPts val="2800"/>
              <a:buFont typeface="PT Serif"/>
              <a:buNone/>
              <a:defRPr sz="2800" b="1" i="0" u="none" strike="noStrike" cap="none">
                <a:solidFill>
                  <a:schemeClr val="dk1"/>
                </a:solidFill>
                <a:latin typeface="Open Sans"/>
                <a:ea typeface="Open Sans"/>
                <a:cs typeface="Open Sans"/>
                <a:sym typeface="Open Sans"/>
              </a:defRPr>
            </a:lvl9pPr>
          </a:lstStyle>
          <a:p>
            <a:r>
              <a:rPr lang="en-US" sz="3600" dirty="0" err="1">
                <a:solidFill>
                  <a:srgbClr val="FFFF00"/>
                </a:solidFill>
              </a:rPr>
              <a:t>Bài</a:t>
            </a:r>
            <a:r>
              <a:rPr lang="en-US" sz="3600" dirty="0">
                <a:solidFill>
                  <a:srgbClr val="FFFF00"/>
                </a:solidFill>
              </a:rPr>
              <a:t> 8: ẤN ĐỘ CỔ ĐẠI</a:t>
            </a:r>
          </a:p>
        </p:txBody>
      </p:sp>
      <p:sp>
        <p:nvSpPr>
          <p:cNvPr id="16" name="Rectangle 15"/>
          <p:cNvSpPr/>
          <p:nvPr/>
        </p:nvSpPr>
        <p:spPr>
          <a:xfrm>
            <a:off x="704879" y="1164222"/>
            <a:ext cx="11090881" cy="954107"/>
          </a:xfrm>
          <a:prstGeom prst="rect">
            <a:avLst/>
          </a:prstGeom>
        </p:spPr>
        <p:txBody>
          <a:bodyPr wrap="square">
            <a:spAutoFit/>
          </a:bodyPr>
          <a:lstStyle/>
          <a:p>
            <a:pPr algn="just">
              <a:tabLst>
                <a:tab pos="609585" algn="l"/>
              </a:tabLst>
            </a:pP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Vị</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trí</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địa</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lí</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smtClean="0">
                <a:solidFill>
                  <a:schemeClr val="bg1"/>
                </a:solidFill>
                <a:latin typeface="Times New Roman" panose="02020603050405020304" pitchFamily="18" charset="0"/>
                <a:cs typeface="Times New Roman" panose="02020603050405020304" pitchFamily="18" charset="0"/>
              </a:rPr>
              <a:t>L</a:t>
            </a:r>
            <a:r>
              <a:rPr lang="vi-VN" sz="2800" dirty="0" smtClean="0">
                <a:solidFill>
                  <a:schemeClr val="bg1"/>
                </a:solidFill>
                <a:latin typeface="Times New Roman" panose="02020603050405020304" pitchFamily="18" charset="0"/>
                <a:cs typeface="Times New Roman" panose="02020603050405020304" pitchFamily="18" charset="0"/>
              </a:rPr>
              <a:t>à </a:t>
            </a:r>
            <a:r>
              <a:rPr lang="vi-VN" sz="2800" dirty="0">
                <a:solidFill>
                  <a:schemeClr val="bg1"/>
                </a:solidFill>
                <a:latin typeface="Times New Roman" panose="02020603050405020304" pitchFamily="18" charset="0"/>
                <a:cs typeface="Times New Roman" panose="02020603050405020304" pitchFamily="18" charset="0"/>
              </a:rPr>
              <a:t>bán đảo ở Nam Á, có ba mặt giáp biển, nằm trên trục đường biển từ Tây sang Đông. Phía bắc được bao bọc bởi dãy Hi-ma-lay-a</a:t>
            </a:r>
            <a:endPar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Rectangle 16"/>
          <p:cNvSpPr/>
          <p:nvPr/>
        </p:nvSpPr>
        <p:spPr>
          <a:xfrm>
            <a:off x="704879" y="2236779"/>
            <a:ext cx="1829347" cy="523220"/>
          </a:xfrm>
          <a:prstGeom prst="rect">
            <a:avLst/>
          </a:prstGeom>
        </p:spPr>
        <p:txBody>
          <a:bodyPr wrap="none">
            <a:spAutoFit/>
          </a:bodyPr>
          <a:lstStyle/>
          <a:p>
            <a:pPr algn="just">
              <a:tabLst>
                <a:tab pos="609585" algn="l"/>
              </a:tabLst>
            </a:pP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Địa</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Picture 17" descr="viet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5279" y="1019940"/>
            <a:ext cx="6096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1151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895" y="425963"/>
            <a:ext cx="11420281" cy="1292662"/>
          </a:xfrm>
          <a:prstGeom prst="rect">
            <a:avLst/>
          </a:prstGeom>
        </p:spPr>
        <p:txBody>
          <a:bodyPr wrap="square">
            <a:spAutoFit/>
          </a:bodyPr>
          <a:lstStyle/>
          <a:p>
            <a:pPr marL="457200" indent="-457200" algn="just">
              <a:buFont typeface="Arial" panose="020B0604020202020204" pitchFamily="34" charset="0"/>
              <a:buChar char="•"/>
            </a:pPr>
            <a:r>
              <a:rPr lang="en-AU" sz="2600" dirty="0" err="1">
                <a:solidFill>
                  <a:schemeClr val="bg1"/>
                </a:solidFill>
                <a:latin typeface="Times New Roman" panose="02020603050405020304" pitchFamily="18" charset="0"/>
                <a:cs typeface="Times New Roman" panose="02020603050405020304" pitchFamily="18" charset="0"/>
              </a:rPr>
              <a:t>Miền</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Bắc</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có</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những</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dãy</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núi</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cao</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bao</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bọc</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đồng</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bằng</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sông</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Ấn</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chịu</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tác</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động</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của</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sa</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mạc</a:t>
            </a:r>
            <a:r>
              <a:rPr lang="en-AU" sz="2600" dirty="0">
                <a:solidFill>
                  <a:schemeClr val="bg1"/>
                </a:solidFill>
                <a:latin typeface="Times New Roman" panose="02020603050405020304" pitchFamily="18" charset="0"/>
                <a:cs typeface="Times New Roman" panose="02020603050405020304" pitchFamily="18" charset="0"/>
              </a:rPr>
              <a:t> Thar </a:t>
            </a:r>
            <a:r>
              <a:rPr lang="en-AU" sz="2600" dirty="0" err="1">
                <a:solidFill>
                  <a:schemeClr val="bg1"/>
                </a:solidFill>
                <a:latin typeface="Times New Roman" panose="02020603050405020304" pitchFamily="18" charset="0"/>
                <a:cs typeface="Times New Roman" panose="02020603050405020304" pitchFamily="18" charset="0"/>
              </a:rPr>
              <a:t>nên</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ít</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mưa</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đồng</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bằng</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sông</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Hằng</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mưa</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nhiều</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trù</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phú</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sản</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xuất</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nông</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nghiệp</a:t>
            </a:r>
            <a:r>
              <a:rPr lang="en-AU" sz="2600" dirty="0">
                <a:solidFill>
                  <a:schemeClr val="bg1"/>
                </a:solidFill>
                <a:latin typeface="Times New Roman" panose="02020603050405020304" pitchFamily="18" charset="0"/>
                <a:cs typeface="Times New Roman" panose="02020603050405020304" pitchFamily="18" charset="0"/>
              </a:rPr>
              <a:t>.</a:t>
            </a:r>
          </a:p>
        </p:txBody>
      </p:sp>
      <p:sp>
        <p:nvSpPr>
          <p:cNvPr id="6" name="Rectangle 5"/>
          <p:cNvSpPr/>
          <p:nvPr/>
        </p:nvSpPr>
        <p:spPr>
          <a:xfrm>
            <a:off x="326667" y="1893907"/>
            <a:ext cx="6491585" cy="2092881"/>
          </a:xfrm>
          <a:prstGeom prst="rect">
            <a:avLst/>
          </a:prstGeom>
        </p:spPr>
        <p:txBody>
          <a:bodyPr wrap="square">
            <a:spAutoFit/>
          </a:bodyPr>
          <a:lstStyle/>
          <a:p>
            <a:pPr marL="457200" indent="-457200" algn="just">
              <a:buFont typeface="Arial" panose="020B0604020202020204" pitchFamily="34" charset="0"/>
              <a:buChar char="•"/>
            </a:pPr>
            <a:r>
              <a:rPr lang="en-AU" sz="2600" dirty="0" err="1">
                <a:solidFill>
                  <a:schemeClr val="bg1"/>
                </a:solidFill>
                <a:latin typeface="Times New Roman" panose="02020603050405020304" pitchFamily="18" charset="0"/>
                <a:cs typeface="Times New Roman" panose="02020603050405020304" pitchFamily="18" charset="0"/>
              </a:rPr>
              <a:t>Miền</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Trung</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và</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miền</a:t>
            </a:r>
            <a:r>
              <a:rPr lang="en-AU" sz="2600" dirty="0">
                <a:solidFill>
                  <a:schemeClr val="bg1"/>
                </a:solidFill>
                <a:latin typeface="Times New Roman" panose="02020603050405020304" pitchFamily="18" charset="0"/>
                <a:cs typeface="Times New Roman" panose="02020603050405020304" pitchFamily="18" charset="0"/>
              </a:rPr>
              <a:t> Nam </a:t>
            </a:r>
            <a:r>
              <a:rPr lang="en-AU" sz="2600" dirty="0" err="1" smtClean="0">
                <a:solidFill>
                  <a:schemeClr val="bg1"/>
                </a:solidFill>
                <a:latin typeface="Times New Roman" panose="02020603050405020304" pitchFamily="18" charset="0"/>
                <a:cs typeface="Times New Roman" panose="02020603050405020304" pitchFamily="18" charset="0"/>
              </a:rPr>
              <a:t>có</a:t>
            </a:r>
            <a:r>
              <a:rPr lang="en-AU" sz="2600" dirty="0" smtClean="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cao</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nguyên</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smtClean="0">
                <a:solidFill>
                  <a:schemeClr val="bg1"/>
                </a:solidFill>
                <a:latin typeface="Times New Roman" panose="02020603050405020304" pitchFamily="18" charset="0"/>
                <a:cs typeface="Times New Roman" panose="02020603050405020304" pitchFamily="18" charset="0"/>
              </a:rPr>
              <a:t>Đê</a:t>
            </a:r>
            <a:r>
              <a:rPr lang="en-AU" sz="2600" dirty="0">
                <a:solidFill>
                  <a:schemeClr val="bg1"/>
                </a:solidFill>
                <a:latin typeface="Times New Roman" panose="02020603050405020304" pitchFamily="18" charset="0"/>
                <a:cs typeface="Times New Roman" panose="02020603050405020304" pitchFamily="18" charset="0"/>
              </a:rPr>
              <a:t>-</a:t>
            </a:r>
            <a:r>
              <a:rPr lang="en-AU" sz="2600" dirty="0" smtClean="0">
                <a:solidFill>
                  <a:schemeClr val="bg1"/>
                </a:solidFill>
                <a:latin typeface="Times New Roman" panose="02020603050405020304" pitchFamily="18" charset="0"/>
                <a:cs typeface="Times New Roman" panose="02020603050405020304" pitchFamily="18" charset="0"/>
              </a:rPr>
              <a:t>can </a:t>
            </a:r>
            <a:r>
              <a:rPr lang="en-AU" sz="2600" dirty="0" err="1">
                <a:solidFill>
                  <a:schemeClr val="bg1"/>
                </a:solidFill>
                <a:latin typeface="Times New Roman" panose="02020603050405020304" pitchFamily="18" charset="0"/>
                <a:cs typeface="Times New Roman" panose="02020603050405020304" pitchFamily="18" charset="0"/>
              </a:rPr>
              <a:t>với</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rừng</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rậm</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và</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núi</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đá</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chăn</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nuôi</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gia</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súc</a:t>
            </a:r>
            <a:r>
              <a:rPr lang="en-AU" sz="2600" dirty="0">
                <a:solidFill>
                  <a:schemeClr val="bg1"/>
                </a:solidFill>
                <a:latin typeface="Times New Roman" panose="02020603050405020304" pitchFamily="18" charset="0"/>
                <a:cs typeface="Times New Roman" panose="02020603050405020304" pitchFamily="18" charset="0"/>
              </a:rPr>
              <a:t>. </a:t>
            </a:r>
          </a:p>
          <a:p>
            <a:pPr marL="457200" indent="-457200" algn="just">
              <a:buFont typeface="Arial" panose="020B0604020202020204" pitchFamily="34" charset="0"/>
              <a:buChar char="•"/>
            </a:pPr>
            <a:r>
              <a:rPr lang="en-AU" sz="2600" dirty="0" err="1">
                <a:solidFill>
                  <a:schemeClr val="bg1"/>
                </a:solidFill>
                <a:latin typeface="Times New Roman" panose="02020603050405020304" pitchFamily="18" charset="0"/>
                <a:cs typeface="Times New Roman" panose="02020603050405020304" pitchFamily="18" charset="0"/>
              </a:rPr>
              <a:t>Mỏm</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cực</a:t>
            </a:r>
            <a:r>
              <a:rPr lang="en-AU" sz="2600" dirty="0">
                <a:solidFill>
                  <a:schemeClr val="bg1"/>
                </a:solidFill>
                <a:latin typeface="Times New Roman" panose="02020603050405020304" pitchFamily="18" charset="0"/>
                <a:cs typeface="Times New Roman" panose="02020603050405020304" pitchFamily="18" charset="0"/>
              </a:rPr>
              <a:t> Nam </a:t>
            </a:r>
            <a:r>
              <a:rPr lang="en-AU" sz="2600" dirty="0" err="1">
                <a:solidFill>
                  <a:schemeClr val="bg1"/>
                </a:solidFill>
                <a:latin typeface="Times New Roman" panose="02020603050405020304" pitchFamily="18" charset="0"/>
                <a:cs typeface="Times New Roman" panose="02020603050405020304" pitchFamily="18" charset="0"/>
              </a:rPr>
              <a:t>và</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dọc</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theo</a:t>
            </a:r>
            <a:r>
              <a:rPr lang="en-AU" sz="2600" dirty="0">
                <a:solidFill>
                  <a:schemeClr val="bg1"/>
                </a:solidFill>
                <a:latin typeface="Times New Roman" panose="02020603050405020304" pitchFamily="18" charset="0"/>
                <a:cs typeface="Times New Roman" panose="02020603050405020304" pitchFamily="18" charset="0"/>
              </a:rPr>
              <a:t> 2 </a:t>
            </a:r>
            <a:r>
              <a:rPr lang="en-AU" sz="2600" dirty="0" err="1">
                <a:solidFill>
                  <a:schemeClr val="bg1"/>
                </a:solidFill>
                <a:latin typeface="Times New Roman" panose="02020603050405020304" pitchFamily="18" charset="0"/>
                <a:cs typeface="Times New Roman" panose="02020603050405020304" pitchFamily="18" charset="0"/>
              </a:rPr>
              <a:t>bờ</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biển</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là</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những</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đồng</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bằng</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nhỏ</a:t>
            </a:r>
            <a:r>
              <a:rPr lang="en-AU" sz="2600" dirty="0">
                <a:solidFill>
                  <a:schemeClr val="bg1"/>
                </a:solidFill>
                <a:latin typeface="Times New Roman" panose="02020603050405020304" pitchFamily="18" charset="0"/>
                <a:cs typeface="Times New Roman" panose="02020603050405020304" pitchFamily="18" charset="0"/>
              </a:rPr>
              <a:t> </a:t>
            </a:r>
            <a:r>
              <a:rPr lang="en-AU" sz="2600" dirty="0" err="1">
                <a:solidFill>
                  <a:schemeClr val="bg1"/>
                </a:solidFill>
                <a:latin typeface="Times New Roman" panose="02020603050405020304" pitchFamily="18" charset="0"/>
                <a:cs typeface="Times New Roman" panose="02020603050405020304" pitchFamily="18" charset="0"/>
              </a:rPr>
              <a:t>hẹp</a:t>
            </a:r>
            <a:r>
              <a:rPr lang="en-AU" sz="2600" dirty="0">
                <a:solidFill>
                  <a:schemeClr val="bg1"/>
                </a:solidFill>
                <a:latin typeface="Times New Roman" panose="02020603050405020304" pitchFamily="18" charset="0"/>
                <a:cs typeface="Times New Roman" panose="02020603050405020304" pitchFamily="18" charset="0"/>
              </a:rPr>
              <a:t>.</a:t>
            </a:r>
            <a:endParaRPr lang="en-US" sz="2600" dirty="0">
              <a:solidFill>
                <a:schemeClr val="bg1"/>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xmlns="" id="{DE879BD7-4CED-D84E-8F42-7C876ED031D9}"/>
              </a:ext>
            </a:extLst>
          </p:cNvPr>
          <p:cNvPicPr>
            <a:picLocks noChangeAspect="1"/>
          </p:cNvPicPr>
          <p:nvPr/>
        </p:nvPicPr>
        <p:blipFill>
          <a:blip r:embed="rId2"/>
          <a:stretch>
            <a:fillRect/>
          </a:stretch>
        </p:blipFill>
        <p:spPr>
          <a:xfrm>
            <a:off x="7179760" y="1463040"/>
            <a:ext cx="4864194" cy="4833257"/>
          </a:xfrm>
          <a:prstGeom prst="rect">
            <a:avLst/>
          </a:prstGeom>
        </p:spPr>
      </p:pic>
      <p:sp>
        <p:nvSpPr>
          <p:cNvPr id="9" name="Rectangle 8">
            <a:extLst>
              <a:ext uri="{FF2B5EF4-FFF2-40B4-BE49-F238E27FC236}">
                <a16:creationId xmlns:a16="http://schemas.microsoft.com/office/drawing/2014/main" xmlns="" id="{4FDA2CC8-72F5-044B-91D8-4927E69C5CBD}"/>
              </a:ext>
            </a:extLst>
          </p:cNvPr>
          <p:cNvSpPr/>
          <p:nvPr/>
        </p:nvSpPr>
        <p:spPr>
          <a:xfrm>
            <a:off x="326667" y="4141319"/>
            <a:ext cx="6682796" cy="2392963"/>
          </a:xfrm>
          <a:prstGeom prst="rect">
            <a:avLst/>
          </a:prstGeom>
        </p:spPr>
        <p:txBody>
          <a:bodyPr wrap="square">
            <a:spAutoFit/>
          </a:bodyPr>
          <a:lstStyle/>
          <a:p>
            <a:pPr algn="just">
              <a:lnSpc>
                <a:spcPct val="115000"/>
              </a:lnSpc>
            </a:pPr>
            <a:r>
              <a:rPr lang="x-none" sz="2600" dirty="0">
                <a:solidFill>
                  <a:schemeClr val="bg1"/>
                </a:solidFill>
                <a:latin typeface="Times New Roman" panose="02020603050405020304" pitchFamily="18" charset="0"/>
                <a:ea typeface="Times New Roman" panose="02020603050405020304" pitchFamily="18" charset="0"/>
              </a:rPr>
              <a:t>=&gt;Hai con sông mang đến nguồn nước, phù sa tạo thành những vùng đồng bằng màu mỡ để cư dân sản xuất nông nghiệp và chăn nuôi. Từ đó, nền văn minh được hình thành sớm ở </a:t>
            </a:r>
            <a:r>
              <a:rPr lang="en-US" sz="2600" dirty="0" smtClean="0">
                <a:solidFill>
                  <a:schemeClr val="bg1"/>
                </a:solidFill>
                <a:latin typeface="Times New Roman" panose="02020603050405020304" pitchFamily="18" charset="0"/>
                <a:ea typeface="Times New Roman" panose="02020603050405020304" pitchFamily="18" charset="0"/>
              </a:rPr>
              <a:t>B</a:t>
            </a:r>
            <a:r>
              <a:rPr lang="x-none" sz="2600" dirty="0" smtClean="0">
                <a:solidFill>
                  <a:schemeClr val="bg1"/>
                </a:solidFill>
                <a:latin typeface="Times New Roman" panose="02020603050405020304" pitchFamily="18" charset="0"/>
                <a:ea typeface="Times New Roman" panose="02020603050405020304" pitchFamily="18" charset="0"/>
              </a:rPr>
              <a:t>ắc </a:t>
            </a:r>
            <a:r>
              <a:rPr lang="x-none" sz="2600" dirty="0">
                <a:solidFill>
                  <a:schemeClr val="bg1"/>
                </a:solidFill>
                <a:latin typeface="Times New Roman" panose="02020603050405020304" pitchFamily="18" charset="0"/>
                <a:ea typeface="Times New Roman" panose="02020603050405020304" pitchFamily="18" charset="0"/>
              </a:rPr>
              <a:t>Ấn </a:t>
            </a:r>
            <a:r>
              <a:rPr lang="x-none" sz="2600" dirty="0" smtClean="0">
                <a:solidFill>
                  <a:schemeClr val="bg1"/>
                </a:solidFill>
                <a:latin typeface="Times New Roman" panose="02020603050405020304" pitchFamily="18" charset="0"/>
                <a:ea typeface="Times New Roman" panose="02020603050405020304" pitchFamily="18" charset="0"/>
              </a:rPr>
              <a:t>Đ</a:t>
            </a:r>
            <a:r>
              <a:rPr lang="en-US" sz="2600" dirty="0" smtClean="0">
                <a:solidFill>
                  <a:schemeClr val="bg1"/>
                </a:solidFill>
                <a:latin typeface="Times New Roman" panose="02020603050405020304" pitchFamily="18" charset="0"/>
                <a:ea typeface="Times New Roman" panose="02020603050405020304" pitchFamily="18" charset="0"/>
              </a:rPr>
              <a:t>ộ</a:t>
            </a:r>
            <a:r>
              <a:rPr lang="x-none" sz="2600" dirty="0" smtClean="0">
                <a:solidFill>
                  <a:schemeClr val="bg1"/>
                </a:solidFill>
                <a:latin typeface="Times New Roman" panose="02020603050405020304" pitchFamily="18" charset="0"/>
                <a:ea typeface="Times New Roman" panose="02020603050405020304" pitchFamily="18" charset="0"/>
              </a:rPr>
              <a:t>̂</a:t>
            </a:r>
            <a:r>
              <a:rPr lang="x-none" sz="2600" dirty="0">
                <a:solidFill>
                  <a:schemeClr val="bg1"/>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56967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506</TotalTime>
  <Words>3181</Words>
  <Application>Microsoft Office PowerPoint</Application>
  <PresentationFormat>Widescreen</PresentationFormat>
  <Paragraphs>184</Paragraphs>
  <Slides>37</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Apple Chancery</vt:lpstr>
      <vt:lpstr>Arial</vt:lpstr>
      <vt:lpstr>Calibri</vt:lpstr>
      <vt:lpstr>Calibri Light</vt:lpstr>
      <vt:lpstr>Livvic</vt:lpstr>
      <vt:lpstr>Open Sans</vt:lpstr>
      <vt:lpstr>PT Serif</vt:lpstr>
      <vt:lpstr>Roboto Condensed Light</vt:lpstr>
      <vt:lpstr>Times New Roman</vt:lpstr>
      <vt:lpstr>Office Theme</vt:lpstr>
      <vt:lpstr>PowerPoint Presentation</vt:lpstr>
      <vt:lpstr>PowerPoint Presentation</vt:lpstr>
      <vt:lpstr>PowerPoint Presentation</vt:lpstr>
      <vt:lpstr>NỘI DUNG CHÍNH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Sử thi Ma-ha-bha-ra-ta và Ra-ma-y-a-na</vt:lpstr>
      <vt:lpstr>PowerPoint Presentation</vt:lpstr>
      <vt:lpstr>PowerPoint Presentation</vt:lpstr>
      <vt:lpstr>PowerPoint Presentation</vt:lpstr>
      <vt:lpstr>PowerPoint Presentation</vt:lpstr>
      <vt:lpstr>PowerPoint Presentation</vt:lpstr>
      <vt:lpstr>PowerPoint Presentation</vt:lpstr>
      <vt:lpstr>Cột đá A-sô-ca </vt:lpstr>
      <vt:lpstr>Đại bảo tháp San-chi</vt:lpstr>
      <vt:lpstr>PowerPoint Presentation</vt:lpstr>
      <vt:lpstr>PowerPoint Presentation</vt:lpstr>
      <vt:lpstr>PowerPoint Presentation</vt:lpstr>
      <vt:lpstr>Thành tựu văn hóa nào của người Ấn Độ cổ đại vẫn được sử dụng hoặc bảo tồn đến ngày nay?</vt:lpstr>
      <vt:lpstr>PowerPoint Presentation</vt:lpstr>
      <vt:lpstr>HƯỚNG DẪN HỌC Ở NHÀ</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HIEP</cp:lastModifiedBy>
  <cp:revision>44</cp:revision>
  <dcterms:created xsi:type="dcterms:W3CDTF">2021-07-27T07:46:11Z</dcterms:created>
  <dcterms:modified xsi:type="dcterms:W3CDTF">2024-10-22T13:35:55Z</dcterms:modified>
</cp:coreProperties>
</file>