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94" r:id="rId4"/>
    <p:sldMasterId id="2147483718" r:id="rId5"/>
    <p:sldMasterId id="2147483744" r:id="rId6"/>
    <p:sldMasterId id="2147483767" r:id="rId7"/>
    <p:sldMasterId id="2147483814" r:id="rId8"/>
  </p:sldMasterIdLst>
  <p:notesMasterIdLst>
    <p:notesMasterId r:id="rId27"/>
  </p:notesMasterIdLst>
  <p:sldIdLst>
    <p:sldId id="2007577185" r:id="rId9"/>
    <p:sldId id="314" r:id="rId10"/>
    <p:sldId id="746" r:id="rId11"/>
    <p:sldId id="2643" r:id="rId12"/>
    <p:sldId id="2645" r:id="rId13"/>
    <p:sldId id="752" r:id="rId14"/>
    <p:sldId id="345" r:id="rId15"/>
    <p:sldId id="2644" r:id="rId16"/>
    <p:sldId id="2639" r:id="rId17"/>
    <p:sldId id="258" r:id="rId18"/>
    <p:sldId id="262" r:id="rId19"/>
    <p:sldId id="310" r:id="rId20"/>
    <p:sldId id="320" r:id="rId21"/>
    <p:sldId id="333" r:id="rId22"/>
    <p:sldId id="348" r:id="rId23"/>
    <p:sldId id="349" r:id="rId24"/>
    <p:sldId id="347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2578" autoAdjust="0"/>
  </p:normalViewPr>
  <p:slideViewPr>
    <p:cSldViewPr snapToGrid="0">
      <p:cViewPr varScale="1">
        <p:scale>
          <a:sx n="64" d="100"/>
          <a:sy n="64" d="100"/>
        </p:scale>
        <p:origin x="9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938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7635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1606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25E53-2B1E-48E1-B323-00730085B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348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037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692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735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370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8748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5448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939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558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image" Target="../media/image9.jp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0555067-E059-42C8-90F1-5ED7ADEC5C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20DC17E-1374-2BCC-D5BA-3DEAA56E8E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1" y="2381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7DDF6EA-B190-493C-8EE4-A28C978AE4E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j-ea"/>
                <a:ea typeface="+mj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634F6E-C22D-BF27-A158-AC47A8F253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52425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826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FC7CCAE-A272-4C46-B087-19BAD04FE3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66F3F4-459A-4C39-BEFE-16080ADC91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0A0B247-1C66-442D-95B7-44FC39AB43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B22BDE-8530-40C8-8631-F0E9A37521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183C497-8DA9-4305-8DF1-5B49075AF7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3E80298-93BE-43EE-85CB-A67740057C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3" Type="http://schemas.microsoft.com/office/2007/relationships/media" Target="../media/media8.mp4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jpe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9.jpeg"/><Relationship Id="rId4" Type="http://schemas.openxmlformats.org/officeDocument/2006/relationships/video" Target="../media/media8.mp4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32.jpg"/><Relationship Id="rId3" Type="http://schemas.microsoft.com/office/2007/relationships/media" Target="../media/media10.mp4"/><Relationship Id="rId7" Type="http://schemas.microsoft.com/office/2007/relationships/media" Target="../media/media12.mp4"/><Relationship Id="rId12" Type="http://schemas.openxmlformats.org/officeDocument/2006/relationships/image" Target="../media/image22.png"/><Relationship Id="rId17" Type="http://schemas.openxmlformats.org/officeDocument/2006/relationships/image" Target="../media/image30.png"/><Relationship Id="rId2" Type="http://schemas.openxmlformats.org/officeDocument/2006/relationships/video" Target="../media/media9.mp4"/><Relationship Id="rId16" Type="http://schemas.openxmlformats.org/officeDocument/2006/relationships/image" Target="../media/image35.jpg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slideLayout" Target="../slideLayouts/slideLayout54.xml"/><Relationship Id="rId5" Type="http://schemas.microsoft.com/office/2007/relationships/media" Target="../media/media11.mp4"/><Relationship Id="rId15" Type="http://schemas.openxmlformats.org/officeDocument/2006/relationships/image" Target="../media/image34.jpg"/><Relationship Id="rId10" Type="http://schemas.openxmlformats.org/officeDocument/2006/relationships/video" Target="../media/media8.mp4"/><Relationship Id="rId4" Type="http://schemas.openxmlformats.org/officeDocument/2006/relationships/video" Target="../media/media10.mp4"/><Relationship Id="rId9" Type="http://schemas.microsoft.com/office/2007/relationships/media" Target="../media/media8.mp4"/><Relationship Id="rId1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4.mp4"/><Relationship Id="rId7" Type="http://schemas.openxmlformats.org/officeDocument/2006/relationships/image" Target="../media/image2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9.jpeg"/><Relationship Id="rId5" Type="http://schemas.openxmlformats.org/officeDocument/2006/relationships/slideLayout" Target="../slideLayouts/slideLayout117.xml"/><Relationship Id="rId4" Type="http://schemas.openxmlformats.org/officeDocument/2006/relationships/video" Target="../media/media14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3.mp3"/><Relationship Id="rId7" Type="http://schemas.openxmlformats.org/officeDocument/2006/relationships/image" Target="../media/image40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117.xml"/><Relationship Id="rId4" Type="http://schemas.openxmlformats.org/officeDocument/2006/relationships/audio" Target="../media/media13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14.mp4"/><Relationship Id="rId7" Type="http://schemas.openxmlformats.org/officeDocument/2006/relationships/image" Target="../media/image43.jpeg"/><Relationship Id="rId12" Type="http://schemas.openxmlformats.org/officeDocument/2006/relationships/image" Target="../media/image4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2.jpe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17.xml"/><Relationship Id="rId10" Type="http://schemas.openxmlformats.org/officeDocument/2006/relationships/image" Target="../media/image46.jpeg"/><Relationship Id="rId4" Type="http://schemas.openxmlformats.org/officeDocument/2006/relationships/video" Target="../media/media14.mp4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15.mp3"/><Relationship Id="rId7" Type="http://schemas.openxmlformats.org/officeDocument/2006/relationships/image" Target="../media/image48.jpeg"/><Relationship Id="rId12" Type="http://schemas.openxmlformats.org/officeDocument/2006/relationships/image" Target="../media/image2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47.jpe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17.xml"/><Relationship Id="rId10" Type="http://schemas.openxmlformats.org/officeDocument/2006/relationships/image" Target="../media/image51.png"/><Relationship Id="rId4" Type="http://schemas.openxmlformats.org/officeDocument/2006/relationships/audio" Target="../media/media15.mp3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image" Target="../media/image21.png"/><Relationship Id="rId10" Type="http://schemas.openxmlformats.org/officeDocument/2006/relationships/audio" Target="../media/media5.mp3"/><Relationship Id="rId4" Type="http://schemas.openxmlformats.org/officeDocument/2006/relationships/video" Target="../media/media2.mp4"/><Relationship Id="rId9" Type="http://schemas.microsoft.com/office/2007/relationships/media" Target="../media/media5.mp3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26F03C53-5D7F-4696-976D-77721CBA2A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27772" y="4071795"/>
            <a:ext cx="11936455" cy="2786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1E5E0-F7A2-4BDC-A79F-E826F94B0134}"/>
              </a:ext>
            </a:extLst>
          </p:cNvPr>
          <p:cNvSpPr txBox="1"/>
          <p:nvPr/>
        </p:nvSpPr>
        <p:spPr>
          <a:xfrm>
            <a:off x="554636" y="314793"/>
            <a:ext cx="113025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</a:rPr>
              <a:t>TRƯỜNG TH VÀ THCS TRƯỜNG THÀNH</a:t>
            </a:r>
          </a:p>
          <a:p>
            <a:pPr algn="ctr"/>
            <a:r>
              <a:rPr lang="en-US" sz="4400">
                <a:solidFill>
                  <a:srgbClr val="FF0000"/>
                </a:solidFill>
              </a:rPr>
              <a:t>Bài dạy: Phép trừ các số có nhiều chữ số</a:t>
            </a:r>
          </a:p>
          <a:p>
            <a:pPr algn="ctr"/>
            <a:r>
              <a:rPr lang="en-US" sz="4400">
                <a:solidFill>
                  <a:srgbClr val="002060"/>
                </a:solidFill>
              </a:rPr>
              <a:t>Lớp dạy: 4B</a:t>
            </a:r>
          </a:p>
          <a:p>
            <a:pPr algn="ctr"/>
            <a:r>
              <a:rPr lang="en-US" sz="4400">
                <a:solidFill>
                  <a:srgbClr val="002060"/>
                </a:solidFill>
              </a:rPr>
              <a:t>Họ tên người dạy: Nguyễn Thị Thu</a:t>
            </a:r>
          </a:p>
        </p:txBody>
      </p:sp>
    </p:spTree>
    <p:extLst>
      <p:ext uri="{BB962C8B-B14F-4D97-AF65-F5344CB8AC3E}">
        <p14:creationId xmlns:p14="http://schemas.microsoft.com/office/powerpoint/2010/main" val="637588823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D7406D-F300-6FB2-B159-500E9127BF60}"/>
              </a:ext>
            </a:extLst>
          </p:cNvPr>
          <p:cNvGrpSpPr/>
          <p:nvPr/>
        </p:nvGrpSpPr>
        <p:grpSpPr>
          <a:xfrm>
            <a:off x="0" y="-25401"/>
            <a:ext cx="12192000" cy="6921501"/>
            <a:chOff x="0" y="-25401"/>
            <a:chExt cx="12192000" cy="6921501"/>
          </a:xfrm>
        </p:grpSpPr>
        <p:pic>
          <p:nvPicPr>
            <p:cNvPr id="3076" name="Picture 4" descr="Vietjet Air | Bay là Thích ngay! | Website chính thức">
              <a:extLst>
                <a:ext uri="{FF2B5EF4-FFF2-40B4-BE49-F238E27FC236}">
                  <a16:creationId xmlns:a16="http://schemas.microsoft.com/office/drawing/2014/main" id="{0700C655-274E-5163-5DC2-8127071A8A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1" b="11811"/>
            <a:stretch/>
          </p:blipFill>
          <p:spPr bwMode="auto">
            <a:xfrm>
              <a:off x="0" y="3883024"/>
              <a:ext cx="5943600" cy="2987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ãng hàng không Jetstar Pacific Airlines">
              <a:extLst>
                <a:ext uri="{FF2B5EF4-FFF2-40B4-BE49-F238E27FC236}">
                  <a16:creationId xmlns:a16="http://schemas.microsoft.com/office/drawing/2014/main" id="{D31B1820-2CFB-6154-7711-BB943DEE2A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93"/>
            <a:stretch/>
          </p:blipFill>
          <p:spPr bwMode="auto">
            <a:xfrm>
              <a:off x="5905500" y="3619501"/>
              <a:ext cx="6286500" cy="327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Vietnam Airlines giảm lỗ - VnExpress Kinh doanh">
              <a:extLst>
                <a:ext uri="{FF2B5EF4-FFF2-40B4-BE49-F238E27FC236}">
                  <a16:creationId xmlns:a16="http://schemas.microsoft.com/office/drawing/2014/main" id="{F5D6CEF9-2164-6672-48C6-20CEDC96B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5401"/>
              <a:ext cx="5905500" cy="389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8" descr="Bamboo Airways - logo nhận dạng thương hiệu careerfinder.vn">
              <a:extLst>
                <a:ext uri="{FF2B5EF4-FFF2-40B4-BE49-F238E27FC236}">
                  <a16:creationId xmlns:a16="http://schemas.microsoft.com/office/drawing/2014/main" id="{5FB1A1BF-F069-344E-0B8F-CF5EED7308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t="5235" r="13698" b="5767"/>
            <a:stretch/>
          </p:blipFill>
          <p:spPr bwMode="auto">
            <a:xfrm>
              <a:off x="5930900" y="-25401"/>
              <a:ext cx="6261100" cy="389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202311142038">
            <a:hlinkClick r:id="" action="ppaction://media"/>
            <a:extLst>
              <a:ext uri="{FF2B5EF4-FFF2-40B4-BE49-F238E27FC236}">
                <a16:creationId xmlns:a16="http://schemas.microsoft.com/office/drawing/2014/main" id="{2149926A-01CD-51D2-2643-3C64A6AE2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10451" y="273782"/>
            <a:ext cx="1753252" cy="986204"/>
          </a:xfrm>
          <a:prstGeom prst="rect">
            <a:avLst/>
          </a:prstGeom>
        </p:spPr>
      </p:pic>
      <p:pic>
        <p:nvPicPr>
          <p:cNvPr id="22" name="hào hung">
            <a:hlinkClick r:id="" action="ppaction://media"/>
            <a:extLst>
              <a:ext uri="{FF2B5EF4-FFF2-40B4-BE49-F238E27FC236}">
                <a16:creationId xmlns:a16="http://schemas.microsoft.com/office/drawing/2014/main" id="{506B60E4-07E5-E754-D4BB-B363ED0349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0" y="6857999"/>
            <a:ext cx="1600200" cy="900113"/>
          </a:xfrm>
          <a:prstGeom prst="rect">
            <a:avLst/>
          </a:prstGeom>
        </p:spPr>
      </p:pic>
      <p:pic>
        <p:nvPicPr>
          <p:cNvPr id="1026" name="Picture 2" descr="Ảnh] Nhà ga sân bay quốc tế Nội Bài nhộn nhịp những ngày cuối năm">
            <a:extLst>
              <a:ext uri="{FF2B5EF4-FFF2-40B4-BE49-F238E27FC236}">
                <a16:creationId xmlns:a16="http://schemas.microsoft.com/office/drawing/2014/main" id="{A06AD545-C6B5-E0CD-D174-F519181F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74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303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ứ 2">
            <a:hlinkClick r:id="" action="ppaction://media"/>
            <a:extLst>
              <a:ext uri="{FF2B5EF4-FFF2-40B4-BE49-F238E27FC236}">
                <a16:creationId xmlns:a16="http://schemas.microsoft.com/office/drawing/2014/main" id="{A2552D3A-1C21-4536-6819-B7D6AC8F8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819400" y="1935680"/>
            <a:ext cx="1905000" cy="1071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E88FB9-EEC1-135E-2206-D205C893AAE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t="1657" b="10753"/>
          <a:stretch/>
        </p:blipFill>
        <p:spPr>
          <a:xfrm>
            <a:off x="45541" y="-439737"/>
            <a:ext cx="9015909" cy="1854201"/>
          </a:xfrm>
          <a:prstGeom prst="rect">
            <a:avLst/>
          </a:prstGeom>
        </p:spPr>
      </p:pic>
      <p:pic>
        <p:nvPicPr>
          <p:cNvPr id="5" name="thứ 3">
            <a:hlinkClick r:id="" action="ppaction://media"/>
            <a:extLst>
              <a:ext uri="{FF2B5EF4-FFF2-40B4-BE49-F238E27FC236}">
                <a16:creationId xmlns:a16="http://schemas.microsoft.com/office/drawing/2014/main" id="{54566224-4171-72B4-C022-20A84EF613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001922" y="3758924"/>
            <a:ext cx="1630322" cy="917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453DA-49FF-1FED-1C7A-0A5DFE1F95F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3" b="12528"/>
          <a:stretch/>
        </p:blipFill>
        <p:spPr>
          <a:xfrm>
            <a:off x="457200" y="1381765"/>
            <a:ext cx="9372599" cy="2085181"/>
          </a:xfrm>
          <a:prstGeom prst="rect">
            <a:avLst/>
          </a:prstGeom>
        </p:spPr>
      </p:pic>
      <p:pic>
        <p:nvPicPr>
          <p:cNvPr id="7" name="thứ 4">
            <a:hlinkClick r:id="" action="ppaction://media"/>
            <a:extLst>
              <a:ext uri="{FF2B5EF4-FFF2-40B4-BE49-F238E27FC236}">
                <a16:creationId xmlns:a16="http://schemas.microsoft.com/office/drawing/2014/main" id="{6F3DDED9-EAAD-3ACD-F5D8-FEAB8CF42AC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325447" y="5646248"/>
            <a:ext cx="2411047" cy="1356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77F0E-382F-4683-79E6-EFE48BF4E9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6450"/>
            <a:ext cx="8286750" cy="1953420"/>
          </a:xfrm>
          <a:prstGeom prst="rect">
            <a:avLst/>
          </a:prstGeom>
        </p:spPr>
      </p:pic>
      <p:pic>
        <p:nvPicPr>
          <p:cNvPr id="9" name="thứ 5">
            <a:hlinkClick r:id="" action="ppaction://media"/>
            <a:extLst>
              <a:ext uri="{FF2B5EF4-FFF2-40B4-BE49-F238E27FC236}">
                <a16:creationId xmlns:a16="http://schemas.microsoft.com/office/drawing/2014/main" id="{2531C2D7-C1DA-B224-BD22-BD4A5047294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16668" y="7089958"/>
            <a:ext cx="1905000" cy="107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9D1873-2263-DC44-8D47-DAA2936B9E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877528"/>
            <a:ext cx="7296151" cy="2212430"/>
          </a:xfrm>
          <a:prstGeom prst="rect">
            <a:avLst/>
          </a:prstGeom>
        </p:spPr>
      </p:pic>
      <p:pic>
        <p:nvPicPr>
          <p:cNvPr id="11" name="hào hung">
            <a:hlinkClick r:id="" action="ppaction://media"/>
            <a:extLst>
              <a:ext uri="{FF2B5EF4-FFF2-40B4-BE49-F238E27FC236}">
                <a16:creationId xmlns:a16="http://schemas.microsoft.com/office/drawing/2014/main" id="{286BE022-E068-2A9F-219A-C54A048415F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10553700" y="7250522"/>
            <a:ext cx="1600200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42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475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9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455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303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609600"/>
            <a:ext cx="8161283" cy="142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235" y="2267211"/>
            <a:ext cx="2681287" cy="17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548 391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131 84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2830" y="3993932"/>
            <a:ext cx="471487" cy="830997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13" y="3993932"/>
            <a:ext cx="427037" cy="830997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22" y="3993932"/>
            <a:ext cx="511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5925" y="3993932"/>
            <a:ext cx="22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027" y="3989170"/>
            <a:ext cx="22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96555" y="3993932"/>
            <a:ext cx="2183357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7725" y="3384332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597" y="4005045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913" y="3979645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89DD84-A02F-09FD-142B-B726A77E2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9156" y="3679825"/>
            <a:ext cx="609600" cy="609600"/>
          </a:xfrm>
          <a:prstGeom prst="rect">
            <a:avLst/>
          </a:prstGeom>
        </p:spPr>
      </p:pic>
      <p:pic>
        <p:nvPicPr>
          <p:cNvPr id="16" name="ĐỒNG HỒ 10 GIÂY">
            <a:hlinkClick r:id="" action="ppaction://media"/>
            <a:extLst>
              <a:ext uri="{FF2B5EF4-FFF2-40B4-BE49-F238E27FC236}">
                <a16:creationId xmlns:a16="http://schemas.microsoft.com/office/drawing/2014/main" id="{64A38381-FC42-0BAE-EC42-42295F72D0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8330" y="2760582"/>
            <a:ext cx="2692947" cy="15180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691" y="720396"/>
            <a:ext cx="9194744" cy="142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789" y="2027331"/>
            <a:ext cx="2109787" cy="17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534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444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5380" y="3005959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30110" y="3757453"/>
            <a:ext cx="213795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399" y="3778527"/>
            <a:ext cx="2403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474" y="3680102"/>
            <a:ext cx="747712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ĐỒNG HỒ 10 GIÂY">
            <a:hlinkClick r:id="" action="ppaction://media"/>
            <a:extLst>
              <a:ext uri="{FF2B5EF4-FFF2-40B4-BE49-F238E27FC236}">
                <a16:creationId xmlns:a16="http://schemas.microsoft.com/office/drawing/2014/main" id="{64A38381-FC42-0BAE-EC42-42295F72D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8330" y="2760582"/>
            <a:ext cx="2692947" cy="1518032"/>
          </a:xfrm>
          <a:prstGeom prst="rect">
            <a:avLst/>
          </a:prstGeom>
        </p:spPr>
      </p:pic>
      <p:pic>
        <p:nvPicPr>
          <p:cNvPr id="5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B324880-8E34-A2B1-5FB7-74BAA3B9C9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316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255" y="609600"/>
            <a:ext cx="10081949" cy="142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kumimoji="0" lang="vi-VN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51" y="2043039"/>
            <a:ext cx="2109787" cy="17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0 690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444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038" y="3005962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64647" y="3883580"/>
            <a:ext cx="220679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872" y="3901973"/>
            <a:ext cx="2819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407 246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293" y="3824424"/>
            <a:ext cx="747712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8B71DD4-01DD-3BAB-9120-706206ED7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8842" y="3621334"/>
            <a:ext cx="609600" cy="609600"/>
          </a:xfrm>
          <a:prstGeom prst="rect">
            <a:avLst/>
          </a:prstGeom>
        </p:spPr>
      </p:pic>
      <p:pic>
        <p:nvPicPr>
          <p:cNvPr id="18" name="ĐỒNG HỒ 10 GIÂY">
            <a:hlinkClick r:id="" action="ppaction://media"/>
            <a:extLst>
              <a:ext uri="{FF2B5EF4-FFF2-40B4-BE49-F238E27FC236}">
                <a16:creationId xmlns:a16="http://schemas.microsoft.com/office/drawing/2014/main" id="{64A38381-FC42-0BAE-EC42-42295F72D0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38330" y="2760582"/>
            <a:ext cx="2692947" cy="15180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vi-V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383" y="2994025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ĐỒNG HỒ 10 GIÂY">
            <a:hlinkClick r:id="" action="ppaction://media"/>
            <a:extLst>
              <a:ext uri="{FF2B5EF4-FFF2-40B4-BE49-F238E27FC236}">
                <a16:creationId xmlns:a16="http://schemas.microsoft.com/office/drawing/2014/main" id="{64A38381-FC42-0BAE-EC42-42295F72D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2204156"/>
            <a:ext cx="2692947" cy="1518032"/>
          </a:xfrm>
          <a:prstGeom prst="rect">
            <a:avLst/>
          </a:prstGeom>
        </p:spPr>
      </p:pic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8B71DD4-01DD-3BAB-9120-706206ED7B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8842" y="36213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800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925" y="2368711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1561224" y="536835"/>
            <a:ext cx="3681834" cy="1666213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Video </a:t>
            </a:r>
            <a:r>
              <a:rPr lang="en-US" sz="2400" dirty="0" err="1"/>
              <a:t>dạy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nhạc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235 072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video </a:t>
            </a:r>
            <a:r>
              <a:rPr lang="en-US" sz="2400" dirty="0" err="1"/>
              <a:t>dạy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 Anh </a:t>
            </a:r>
            <a:r>
              <a:rPr lang="en-US" sz="2400" dirty="0" err="1"/>
              <a:t>có</a:t>
            </a:r>
            <a:r>
              <a:rPr lang="en-US" sz="2400" dirty="0"/>
              <a:t> 438 589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xem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833366" y="102295"/>
            <a:ext cx="3576578" cy="1747236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Video </a:t>
            </a:r>
            <a:r>
              <a:rPr lang="en-US" sz="2400" dirty="0" err="1"/>
              <a:t>dạy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 Anh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video </a:t>
            </a:r>
            <a:r>
              <a:rPr lang="en-US" sz="2400" dirty="0" err="1"/>
              <a:t>dạy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nhạc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752600" y="3124200"/>
            <a:ext cx="1746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Số bị trừ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4191000" y="3124200"/>
            <a:ext cx="160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6324600" y="3124200"/>
            <a:ext cx="106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Hiệu</a:t>
            </a:r>
          </a:p>
        </p:txBody>
      </p:sp>
      <p:sp>
        <p:nvSpPr>
          <p:cNvPr id="2" name="Down Arrow 1"/>
          <p:cNvSpPr>
            <a:spLocks noChangeArrowheads="1"/>
          </p:cNvSpPr>
          <p:nvPr/>
        </p:nvSpPr>
        <p:spPr bwMode="auto">
          <a:xfrm>
            <a:off x="2514600" y="2362200"/>
            <a:ext cx="203200" cy="685800"/>
          </a:xfrm>
          <a:prstGeom prst="downArrow">
            <a:avLst>
              <a:gd name="adj1" fmla="val 50000"/>
              <a:gd name="adj2" fmla="val 67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18" name="Down Arrow 17"/>
          <p:cNvSpPr>
            <a:spLocks noChangeArrowheads="1"/>
          </p:cNvSpPr>
          <p:nvPr/>
        </p:nvSpPr>
        <p:spPr bwMode="auto">
          <a:xfrm>
            <a:off x="4953000" y="2362200"/>
            <a:ext cx="198438" cy="685800"/>
          </a:xfrm>
          <a:prstGeom prst="downArrow">
            <a:avLst>
              <a:gd name="adj1" fmla="val 50000"/>
              <a:gd name="adj2" fmla="val 69072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>
            <a:spLocks noChangeArrowheads="1"/>
          </p:cNvSpPr>
          <p:nvPr/>
        </p:nvSpPr>
        <p:spPr bwMode="auto">
          <a:xfrm>
            <a:off x="6705600" y="2362200"/>
            <a:ext cx="228600" cy="685800"/>
          </a:xfrm>
          <a:prstGeom prst="downArrow">
            <a:avLst>
              <a:gd name="adj1" fmla="val 50000"/>
              <a:gd name="adj2" fmla="val 6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1898248" y="1676401"/>
            <a:ext cx="5493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438 589 – 235 072 = ?</a:t>
            </a:r>
          </a:p>
        </p:txBody>
      </p:sp>
    </p:spTree>
    <p:extLst>
      <p:ext uri="{BB962C8B-B14F-4D97-AF65-F5344CB8AC3E}">
        <p14:creationId xmlns:p14="http://schemas.microsoft.com/office/powerpoint/2010/main" val="41993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4" grpId="0"/>
      <p:bldP spid="12305" grpId="0"/>
      <p:bldP spid="12306" grpId="0"/>
      <p:bldP spid="2" grpId="0" animBg="1"/>
      <p:bldP spid="18" grpId="0" animBg="1"/>
      <p:bldP spid="19" grpId="0" animBg="1"/>
      <p:bldP spid="61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0" y="162046"/>
            <a:ext cx="118640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/>
              <a:t>Muốn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trừ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số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có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nhiều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chữ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số</a:t>
            </a:r>
            <a:r>
              <a:rPr lang="en-US" altLang="en-US" sz="3200" dirty="0"/>
              <a:t>, ta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hiện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bước</a:t>
            </a:r>
            <a:r>
              <a:rPr lang="en-US" altLang="en-US" sz="3200" dirty="0"/>
              <a:t>:</a:t>
            </a:r>
          </a:p>
          <a:p>
            <a:pPr algn="ctr" eaLnBrk="1" hangingPunct="1"/>
            <a:r>
              <a:rPr lang="en-US" altLang="en-US" sz="3200" b="1" u="sng" dirty="0" err="1"/>
              <a:t>Bước</a:t>
            </a:r>
            <a:r>
              <a:rPr lang="en-US" altLang="en-US" sz="3200" b="1" u="sng" dirty="0"/>
              <a:t> 1: </a:t>
            </a:r>
            <a:r>
              <a:rPr lang="en-US" altLang="en-US" sz="3200" b="1" u="sng" dirty="0" err="1"/>
              <a:t>Đặt</a:t>
            </a:r>
            <a:r>
              <a:rPr lang="en-US" altLang="en-US" sz="3200" b="1" u="sng" dirty="0"/>
              <a:t> </a:t>
            </a:r>
            <a:r>
              <a:rPr lang="en-US" altLang="en-US" sz="3200" b="1" u="sng" dirty="0" err="1"/>
              <a:t>tính</a:t>
            </a:r>
            <a:endParaRPr lang="en-US" altLang="en-US" sz="3200" b="1" u="sng" dirty="0"/>
          </a:p>
          <a:p>
            <a:pPr algn="ctr" eaLnBrk="1" hangingPunct="1"/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292130" y="736547"/>
            <a:ext cx="1171081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 thẳng cột với nhau. 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1219170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en-US" sz="3200" b="1" u="sng" dirty="0" err="1">
                <a:latin typeface="Arial" panose="020B0604020202020204" pitchFamily="34" charset="0"/>
              </a:rPr>
              <a:t>Bước</a:t>
            </a:r>
            <a:r>
              <a:rPr lang="en-US" sz="3200" b="1" u="sng" dirty="0">
                <a:latin typeface="Arial" panose="020B0604020202020204" pitchFamily="34" charset="0"/>
              </a:rPr>
              <a:t> 2: </a:t>
            </a:r>
            <a:r>
              <a:rPr lang="en-US" sz="3200" b="1" u="sng" dirty="0" err="1">
                <a:latin typeface="Arial" panose="020B0604020202020204" pitchFamily="34" charset="0"/>
              </a:rPr>
              <a:t>Tính</a:t>
            </a:r>
            <a:endParaRPr lang="en-US" sz="3200" b="1" u="sng" dirty="0">
              <a:latin typeface="Arial" panose="020B0604020202020204" pitchFamily="34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1219170"/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endParaRPr lang="vi-V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4000" kern="0" dirty="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4EF3B5-0E87-0EE5-A0B0-D02730CDD1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107" y="2847685"/>
            <a:ext cx="1428750" cy="970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EDCDA-8AB8-E97D-BFAF-D3D352B3CF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63250" y="2490979"/>
            <a:ext cx="1428750" cy="1683884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F0E6C4BB-6933-D813-16E7-397252A365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74964" y="1846149"/>
            <a:ext cx="1146364" cy="644830"/>
          </a:xfrm>
          <a:prstGeom prst="rect">
            <a:avLst/>
          </a:prstGeom>
        </p:spPr>
      </p:pic>
      <p:pic>
        <p:nvPicPr>
          <p:cNvPr id="13" name="2">
            <a:hlinkClick r:id="" action="ppaction://media"/>
            <a:extLst>
              <a:ext uri="{FF2B5EF4-FFF2-40B4-BE49-F238E27FC236}">
                <a16:creationId xmlns:a16="http://schemas.microsoft.com/office/drawing/2014/main" id="{478A53BC-F62A-C7AE-BD0F-55815F5687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24467" y="3265722"/>
            <a:ext cx="1428523" cy="803544"/>
          </a:xfrm>
          <a:prstGeom prst="rect">
            <a:avLst/>
          </a:prstGeom>
        </p:spPr>
      </p:pic>
      <p:pic>
        <p:nvPicPr>
          <p:cNvPr id="14" name="3">
            <a:hlinkClick r:id="" action="ppaction://media"/>
            <a:extLst>
              <a:ext uri="{FF2B5EF4-FFF2-40B4-BE49-F238E27FC236}">
                <a16:creationId xmlns:a16="http://schemas.microsoft.com/office/drawing/2014/main" id="{CCF2B5FF-7D35-5004-CD78-97A95265D76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-1771427" y="5488839"/>
            <a:ext cx="1428525" cy="803545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  <a:extLst>
              <a:ext uri="{FF2B5EF4-FFF2-40B4-BE49-F238E27FC236}">
                <a16:creationId xmlns:a16="http://schemas.microsoft.com/office/drawing/2014/main" id="{A2EA0D9A-42D9-0F28-A269-7E7DEF1934E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-1240973" y="6636328"/>
            <a:ext cx="1045029" cy="1561012"/>
          </a:xfrm>
          <a:prstGeom prst="rect">
            <a:avLst/>
          </a:prstGeom>
        </p:spPr>
      </p:pic>
      <p:pic>
        <p:nvPicPr>
          <p:cNvPr id="16" name="Tieng-muoi-keu-www_tiengdong_com1">
            <a:hlinkClick r:id="" action="ppaction://media"/>
            <a:extLst>
              <a:ext uri="{FF2B5EF4-FFF2-40B4-BE49-F238E27FC236}">
                <a16:creationId xmlns:a16="http://schemas.microsoft.com/office/drawing/2014/main" id="{C60BEDDA-DB6F-5E27-1575-4281ED2A23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18459" y="1153978"/>
            <a:ext cx="609600" cy="609600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D818FF13-4443-528D-9D3A-3A356A872CF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9489"/>
            <a:ext cx="12192000" cy="2045082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BB903DB-0CE7-BEF0-6C80-ACB3635D2B91}"/>
              </a:ext>
            </a:extLst>
          </p:cNvPr>
          <p:cNvSpPr/>
          <p:nvPr/>
        </p:nvSpPr>
        <p:spPr>
          <a:xfrm>
            <a:off x="918482" y="307972"/>
            <a:ext cx="4212771" cy="1371600"/>
          </a:xfrm>
          <a:prstGeom prst="wedgeRoundRectCallout">
            <a:avLst>
              <a:gd name="adj1" fmla="val 37796"/>
              <a:gd name="adj2" fmla="val 9553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Khi bay, </a:t>
            </a:r>
            <a:r>
              <a:rPr lang="en-US" sz="2800" dirty="0" err="1">
                <a:solidFill>
                  <a:srgbClr val="002060"/>
                </a:solidFill>
              </a:rPr>
              <a:t>tớ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đập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khoảng</a:t>
            </a:r>
            <a:r>
              <a:rPr lang="en-US" sz="2800" dirty="0">
                <a:solidFill>
                  <a:srgbClr val="002060"/>
                </a:solidFill>
              </a:rPr>
              <a:t> 180 000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5 </a:t>
            </a:r>
            <a:r>
              <a:rPr lang="en-US" sz="2800" dirty="0" err="1">
                <a:solidFill>
                  <a:srgbClr val="002060"/>
                </a:solidFill>
              </a:rPr>
              <a:t>phút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6DB922E-4A49-C8CD-1207-D1A211E5ADC0}"/>
              </a:ext>
            </a:extLst>
          </p:cNvPr>
          <p:cNvSpPr/>
          <p:nvPr/>
        </p:nvSpPr>
        <p:spPr>
          <a:xfrm>
            <a:off x="6574421" y="381000"/>
            <a:ext cx="4421528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Còn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tớ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đập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khoảng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60 000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5 </a:t>
            </a:r>
            <a:r>
              <a:rPr lang="en-US" sz="2800" dirty="0" err="1">
                <a:solidFill>
                  <a:srgbClr val="002060"/>
                </a:solidFill>
              </a:rPr>
              <a:t>phút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khi</a:t>
            </a:r>
            <a:r>
              <a:rPr lang="en-US" sz="2800" dirty="0">
                <a:solidFill>
                  <a:srgbClr val="002060"/>
                </a:solidFill>
              </a:rPr>
              <a:t> bay.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BE86126-9E4C-F0C6-DFB4-595A15388916}"/>
              </a:ext>
            </a:extLst>
          </p:cNvPr>
          <p:cNvSpPr/>
          <p:nvPr/>
        </p:nvSpPr>
        <p:spPr>
          <a:xfrm>
            <a:off x="1915888" y="4069266"/>
            <a:ext cx="8020050" cy="2566462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>
                <a:solidFill>
                  <a:srgbClr val="000000"/>
                </a:solidFill>
                <a:effectLst/>
                <a:latin typeface="Cascadia Mono PL" panose="020B0609020000020004" pitchFamily="49" charset="0"/>
                <a:ea typeface="Cascadia Mono PL" panose="020B0609020000020004" pitchFamily="49" charset="0"/>
                <a:cs typeface="Cascadia Mono PL" panose="020B0609020000020004" pitchFamily="49" charset="0"/>
              </a:rPr>
              <a:t>Khi bay trong 5 phút, muỗi đập cánh nhiều hơn ong bao nhiêu lần?</a:t>
            </a:r>
            <a:endParaRPr lang="en-US" sz="2800" b="1">
              <a:latin typeface="Cascadia Mono PL" panose="020B0609020000020004" pitchFamily="49" charset="0"/>
              <a:ea typeface="Cascadia Mono PL" panose="020B0609020000020004" pitchFamily="49" charset="0"/>
              <a:cs typeface="Cascadia Mono PL" panose="020B0609020000020004" pitchFamily="49" charset="0"/>
            </a:endParaRPr>
          </a:p>
          <a:p>
            <a:pPr algn="ctr"/>
            <a:endParaRPr lang="en-US"/>
          </a:p>
        </p:txBody>
      </p:sp>
      <p:pic>
        <p:nvPicPr>
          <p:cNvPr id="24" name="5">
            <a:hlinkClick r:id="" action="ppaction://media"/>
            <a:extLst>
              <a:ext uri="{FF2B5EF4-FFF2-40B4-BE49-F238E27FC236}">
                <a16:creationId xmlns:a16="http://schemas.microsoft.com/office/drawing/2014/main" id="{E0C02F9F-16AC-0241-567B-FDEF3C5EED07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0708" y="-168691"/>
            <a:ext cx="1928852" cy="1084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B50B3-0FB7-C9EC-CC71-60CD72E22348}"/>
              </a:ext>
            </a:extLst>
          </p:cNvPr>
          <p:cNvSpPr txBox="1"/>
          <p:nvPr/>
        </p:nvSpPr>
        <p:spPr>
          <a:xfrm>
            <a:off x="463261" y="4782783"/>
            <a:ext cx="110874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</p:txBody>
      </p:sp>
    </p:spTree>
    <p:extLst>
      <p:ext uri="{BB962C8B-B14F-4D97-AF65-F5344CB8AC3E}">
        <p14:creationId xmlns:p14="http://schemas.microsoft.com/office/powerpoint/2010/main" val="34797196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C 0.00234 0.07222 0.00846 0.17292 0.03034 0.17153 C 0.06198 0.17153 0.06432 -0.16597 0.10221 -0.16713 C 0.13646 -0.16713 0.1181 0.12801 0.15091 0.12662 C 0.18503 0.12662 0.16654 -0.08681 0.20352 -0.08681 C 0.23646 -0.08681 0.2181 0.05694 0.24727 0.05694 C 0.27539 0.05694 0.26081 -0.05278 0.28646 -0.05278 C 0.30104 -0.05278 0.30234 -0.02292 0.30365 3.7037E-7 " pathEditMode="relative" rAng="0" ptsTypes="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C -0.00261 0.08171 -0.00886 0.19583 -0.03112 0.19421 C -0.06328 0.19421 -0.06563 -0.18796 -0.10404 -0.18935 C -0.13855 -0.18935 -0.12019 0.14514 -0.15339 0.14329 C -0.18815 0.14329 -0.16967 -0.09838 -0.20677 -0.09838 C -0.24011 -0.09838 -0.22162 0.06481 -0.25118 0.06481 C -0.27969 0.06481 -0.26485 -0.05995 -0.29076 -0.05995 C -0.3056 -0.05995 -0.30703 -0.02593 -0.30795 3.7037E-7 " pathEditMode="relative" rAng="0" ptsTypes="AAAAAAAA">
                                      <p:cBhvr>
                                        <p:cTn id="10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8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95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955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8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827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2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1" grpId="0" animBg="1"/>
      <p:bldP spid="21" grpId="1" animBg="1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903111" y="3971925"/>
            <a:ext cx="105438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 có nhiều hơn khoang chứa nhiên liệu của máy bay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391</TotalTime>
  <Words>500</Words>
  <Application>Microsoft Office PowerPoint</Application>
  <PresentationFormat>Widescreen</PresentationFormat>
  <Paragraphs>68</Paragraphs>
  <Slides>18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微软雅黑</vt:lpstr>
      <vt:lpstr>.VnTime</vt:lpstr>
      <vt:lpstr>Arial</vt:lpstr>
      <vt:lpstr>Bebas Neue</vt:lpstr>
      <vt:lpstr>Calibri</vt:lpstr>
      <vt:lpstr>Calibri Light</vt:lpstr>
      <vt:lpstr>Cambria</vt:lpstr>
      <vt:lpstr>Cascadia Mono PL</vt:lpstr>
      <vt:lpstr>Chango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3_Office Theme</vt:lpstr>
      <vt:lpstr>包图主题2</vt:lpstr>
      <vt:lpstr>1_Toán 2 SHS</vt:lpstr>
      <vt:lpstr>1_Office Theme</vt:lpstr>
      <vt:lpstr>2_Office Theme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96</cp:revision>
  <dcterms:created xsi:type="dcterms:W3CDTF">2023-08-31T03:48:29Z</dcterms:created>
  <dcterms:modified xsi:type="dcterms:W3CDTF">2024-04-12T13:28:48Z</dcterms:modified>
  <cp:category>9Slide.vn</cp:category>
</cp:coreProperties>
</file>