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6" r:id="rId3"/>
  </p:sldMasterIdLst>
  <p:notesMasterIdLst>
    <p:notesMasterId r:id="rId20"/>
  </p:notesMasterIdLst>
  <p:sldIdLst>
    <p:sldId id="524" r:id="rId4"/>
    <p:sldId id="519" r:id="rId5"/>
    <p:sldId id="525" r:id="rId6"/>
    <p:sldId id="265" r:id="rId7"/>
    <p:sldId id="260" r:id="rId8"/>
    <p:sldId id="292" r:id="rId9"/>
    <p:sldId id="522" r:id="rId10"/>
    <p:sldId id="285" r:id="rId11"/>
    <p:sldId id="289" r:id="rId12"/>
    <p:sldId id="294" r:id="rId13"/>
    <p:sldId id="326" r:id="rId14"/>
    <p:sldId id="296" r:id="rId15"/>
    <p:sldId id="300" r:id="rId16"/>
    <p:sldId id="302" r:id="rId17"/>
    <p:sldId id="523" r:id="rId18"/>
    <p:sldId id="4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10277D-7F0D-40F6-961E-1C38F076D9E8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1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1D3A7-0A06-4C55-88C7-5EC504C771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4001D-13B0-42F2-856C-8A5C8C4D5B0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4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8149B-130F-43F2-A17F-43263467ECD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D07F8-ECAE-4D65-8E6A-C0309329D8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3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8078FF-AE45-4E72-902E-B640AC6852A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1DAA3-A074-4085-9015-43F95BB27A5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0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E78A4-65EC-4169-8CE5-A78B83FF357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D2262-C2D0-4E57-910E-4F2FA8BA6E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25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BE65D7-4AB8-42EC-9FC2-564EF6ED43A5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123462-E474-4E85-9B9D-B4DF5B582C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1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60441-71BB-4BB5-B806-295CABEA746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74395-0900-44E7-BDB7-CA7E141ADA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28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42360-7DBC-4A92-8768-C9ACE67EB94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83117-C713-41CC-A17A-2619F9D0A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334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CE86B-6C0D-4492-96CC-EE6D882069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D74C3-A41C-44B8-A46C-12CFB6FF92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19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A66CD-8074-4439-9735-DB0781C7696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DEDBE-2F35-40EB-BFA6-188C32D7BA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11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BF06F-FE12-41E1-A1DF-3CD85633D75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6F200-22C9-4704-B9E0-7D14857B3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57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455F-4EA8-4429-BE53-867C36F65AD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4D36F-D7D4-4FF7-9956-D75B6F071B3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DAEE8-FBC3-40F7-85B5-764A5849D6E5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EB1DE-57A6-4D0F-A23C-07AC6954DDB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id"/><Relationship Id="rId1" Type="http://schemas.microsoft.com/office/2007/relationships/media" Target="../media/media6.mid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id"/><Relationship Id="rId1" Type="http://schemas.microsoft.com/office/2007/relationships/media" Target="../media/media7.mid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mid"/><Relationship Id="rId1" Type="http://schemas.microsoft.com/office/2007/relationships/media" Target="../media/media8.mid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microsoft.com/office/2007/relationships/hdphoto" Target="../media/hdphoto5.wdp"/><Relationship Id="rId2" Type="http://schemas.openxmlformats.org/officeDocument/2006/relationships/audio" Target="../media/media9.mid"/><Relationship Id="rId1" Type="http://schemas.microsoft.com/office/2007/relationships/media" Target="../media/media9.mid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.mid"/><Relationship Id="rId1" Type="http://schemas.microsoft.com/office/2007/relationships/media" Target="../media/media3.mid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mid"/><Relationship Id="rId1" Type="http://schemas.microsoft.com/office/2007/relationships/media" Target="../media/media4.mid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id"/><Relationship Id="rId1" Type="http://schemas.microsoft.com/office/2007/relationships/media" Target="../media/media5.mid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425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4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3786188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5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2714625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286000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7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857625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8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929063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85750" y="201613"/>
            <a:ext cx="9906000" cy="1236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smtClean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smtClean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THẦY CÔ VỀ DỰ LỚP, THĂM LỚP</a:t>
            </a:r>
          </a:p>
        </p:txBody>
      </p:sp>
      <p:pic>
        <p:nvPicPr>
          <p:cNvPr id="23561" name="Picture 18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9888"/>
            <a:ext cx="2362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14625" y="4830763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Phạm Thị Phương Thảo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Tiểu học &amp; THCS Trường Thành – An Lão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09875" y="5980113"/>
            <a:ext cx="521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39900" y="2135188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mtClean="0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6B6BC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6530" y="3081792"/>
            <a:ext cx="8719317" cy="769437"/>
          </a:xfrm>
          <a:prstGeom prst="rect">
            <a:avLst/>
          </a:prstGeom>
          <a:solidFill>
            <a:schemeClr val="bg1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50" normalizeH="0" noProof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1" i="0" u="none" strike="noStrike" kern="1200" cap="none" spc="50" normalizeH="0" baseline="0" noProof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4400" b="1" i="0" u="none" strike="noStrike" kern="1200" cap="none" spc="50" normalizeH="0" noProof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vui của BI và Bống 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53542"/>
      </p:ext>
    </p:extLst>
  </p:cSld>
  <p:clrMapOvr>
    <a:masterClrMapping/>
  </p:clrMapOvr>
  <p:transition advTm="3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67269" y="155492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-1316248" y="-122972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Picture 2" descr="A picture containing diagram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668"/>
            <a:ext cx="12192000" cy="577133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0355" b="49768"/>
          <a:stretch>
            <a:fillRect/>
          </a:stretch>
        </p:blipFill>
        <p:spPr>
          <a:xfrm>
            <a:off x="513363" y="1782926"/>
            <a:ext cx="3121742" cy="1740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69075" y="1941297"/>
            <a:ext cx="414548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Bi sẽ mua một con ngựa hồng và một cái ô tô.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886" t="49007" r="1469" b="761"/>
          <a:stretch>
            <a:fillRect/>
          </a:stretch>
        </p:blipFill>
        <p:spPr>
          <a:xfrm>
            <a:off x="3896017" y="1941297"/>
            <a:ext cx="3121742" cy="1740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1557" y="4784297"/>
            <a:ext cx="38701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Bống sẽ mua búp bê và quần áo đẹp.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75" t="49007" r="47980" b="761"/>
          <a:stretch>
            <a:fillRect/>
          </a:stretch>
        </p:blipFill>
        <p:spPr>
          <a:xfrm>
            <a:off x="5456888" y="4647565"/>
            <a:ext cx="2835874" cy="15810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644" t="993" r="1711" b="48775"/>
          <a:stretch>
            <a:fillRect/>
          </a:stretch>
        </p:blipFill>
        <p:spPr>
          <a:xfrm>
            <a:off x="8718411" y="4466250"/>
            <a:ext cx="2835874" cy="1581003"/>
          </a:xfrm>
          <a:prstGeom prst="rect">
            <a:avLst/>
          </a:prstGeom>
        </p:spPr>
      </p:pic>
      <p:sp>
        <p:nvSpPr>
          <p:cNvPr id="21" name="Google Shape;386;p32"/>
          <p:cNvSpPr txBox="1"/>
          <p:nvPr/>
        </p:nvSpPr>
        <p:spPr>
          <a:xfrm>
            <a:off x="2735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87259" y="43426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563793" y="1711781"/>
            <a:ext cx="5383849" cy="1538675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235686" y="1955641"/>
            <a:ext cx="5040886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vàng, hai anh em đã làm gì?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/>
          <p:cNvSpPr txBox="1"/>
          <p:nvPr/>
        </p:nvSpPr>
        <p:spPr>
          <a:xfrm>
            <a:off x="272268" y="-34193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3" y="1907124"/>
            <a:ext cx="1235133" cy="1206833"/>
            <a:chOff x="-322257" y="1427712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-322257" y="1427712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-173540" y="161562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7259" y="3726156"/>
            <a:ext cx="4951466" cy="212219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oogle Shape;789;p36"/>
          <p:cNvGrpSpPr/>
          <p:nvPr/>
        </p:nvGrpSpPr>
        <p:grpSpPr>
          <a:xfrm rot="-10790834">
            <a:off x="7088931" y="1635332"/>
            <a:ext cx="5164594" cy="1423983"/>
            <a:chOff x="1881479" y="1597500"/>
            <a:chExt cx="1106346" cy="402847"/>
          </a:xfrm>
        </p:grpSpPr>
        <p:sp>
          <p:nvSpPr>
            <p:cNvPr id="24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sp>
        <p:nvSpPr>
          <p:cNvPr id="26" name="Google Shape;792;p36"/>
          <p:cNvSpPr txBox="1"/>
          <p:nvPr/>
        </p:nvSpPr>
        <p:spPr>
          <a:xfrm>
            <a:off x="7118528" y="1526449"/>
            <a:ext cx="4768259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74621" y="1798741"/>
            <a:ext cx="1235133" cy="1206833"/>
            <a:chOff x="1092483" y="3885616"/>
            <a:chExt cx="1235133" cy="1206833"/>
          </a:xfrm>
        </p:grpSpPr>
        <p:sp>
          <p:nvSpPr>
            <p:cNvPr id="28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/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0" name="Rectangle: Rounded Corners 36"/>
          <p:cNvSpPr/>
          <p:nvPr/>
        </p:nvSpPr>
        <p:spPr>
          <a:xfrm>
            <a:off x="7036218" y="3802784"/>
            <a:ext cx="4932878" cy="1697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bút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màu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ngựa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tô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búp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bê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đủ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màu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92" grpId="0" build="p"/>
      <p:bldP spid="2" grpId="0" animBg="1"/>
      <p:bldP spid="26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4" y="1422948"/>
            <a:ext cx="11149292" cy="5035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039600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những câu cho thấy sự ngạc nhiên của Bi khi nhìn thấy cầu vồng.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667" r="12237"/>
          <a:stretch>
            <a:fillRect/>
          </a:stretch>
        </p:blipFill>
        <p:spPr>
          <a:xfrm>
            <a:off x="1" y="702527"/>
            <a:ext cx="12192000" cy="6155473"/>
          </a:xfrm>
          <a:prstGeom prst="roundRect">
            <a:avLst/>
          </a:prstGeom>
        </p:spPr>
      </p:pic>
      <p:sp>
        <p:nvSpPr>
          <p:cNvPr id="28" name="Speech Bubble: Rectangle with Corners Rounded 27"/>
          <p:cNvSpPr/>
          <p:nvPr/>
        </p:nvSpPr>
        <p:spPr>
          <a:xfrm>
            <a:off x="2202844" y="1832667"/>
            <a:ext cx="4933185" cy="674649"/>
          </a:xfrm>
          <a:prstGeom prst="wedgeRoundRectCallout">
            <a:avLst>
              <a:gd name="adj1" fmla="val -39911"/>
              <a:gd name="adj2" fmla="val 15160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2202844" y="1785327"/>
            <a:ext cx="558160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Cầu vồng kìa! Em nhìn xem! Đẹp quá!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8325" y="655320"/>
            <a:ext cx="10258425" cy="52139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Nội dung: Hai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nhỏ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luôn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vui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vẻ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hồn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rất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quan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tâm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yêu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thương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66969" y="-263906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09680" y="2616357"/>
            <a:ext cx="5332043" cy="121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/>
              </a:rPr>
              <a:t>CỦNG CỐ 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/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5" name="Picture 44" descr="A child and a child running in front of a rainbow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" y="1032942"/>
            <a:ext cx="12159913" cy="6054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057463" y="25878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Google Shape;928;p37"/>
          <p:cNvSpPr txBox="1"/>
          <p:nvPr/>
        </p:nvSpPr>
        <p:spPr>
          <a:xfrm>
            <a:off x="2011079" y="394622"/>
            <a:ext cx="6159151" cy="6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Đoán xem hai bạn nhỏ nói gì với nhau?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632884"/>
            <a:ext cx="11206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760" y="3429000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60960" y="341155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760" y="5873920"/>
            <a:ext cx="11206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108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60960" y="578543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6402240"/>
            <a:ext cx="3701143" cy="431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56" name="Picture 55" descr="A child and a child running in front of a rainbow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127211"/>
            <a:ext cx="11369040" cy="6009863"/>
          </a:xfrm>
          <a:prstGeom prst="rect">
            <a:avLst/>
          </a:prstGeom>
        </p:spPr>
      </p:pic>
      <p:sp>
        <p:nvSpPr>
          <p:cNvPr id="8" name="Thought Bubble: Cloud 7"/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Hũ: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" name="Picture 9" descr="A picture containing ceramic war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19" y="1589921"/>
            <a:ext cx="3397390" cy="3397390"/>
          </a:xfrm>
          <a:prstGeom prst="rect">
            <a:avLst/>
          </a:prstGeom>
        </p:spPr>
      </p:pic>
      <p:pic>
        <p:nvPicPr>
          <p:cNvPr id="14" name="Picture 13" descr="A picture containing pot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04" y="2818043"/>
            <a:ext cx="3861032" cy="3861032"/>
          </a:xfrm>
          <a:prstGeom prst="rect">
            <a:avLst/>
          </a:prstGeom>
        </p:spPr>
      </p:pic>
      <p:pic>
        <p:nvPicPr>
          <p:cNvPr id="16" name="Picture 15" descr="A glass of milk&#10;&#10;Description automatically generated with low confidence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27" y="772119"/>
            <a:ext cx="2609306" cy="260930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7931" y="2255519"/>
            <a:ext cx="4391058" cy="2804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sắc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6400" y="806967"/>
            <a:ext cx="4097154" cy="6996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LUYỆN ĐỌC TỪ KHÓ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518905" y="2148307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72920" y="233833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352937" y="236160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1148264" y="239984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1065612" y="239700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4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277064" y="3105684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167" y="3271360"/>
            <a:ext cx="146317" cy="44504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7799977" y="329736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655599" y="329736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729162" y="329736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00405" y="31600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8210" y="31760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26329" y="36917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265380" y="367196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61488" y="31600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574492" y="31354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SLIDE_ID" val="{5F183F26-405E-4273-9564-A9351572ED6C}"/>
  <p:tag name="ISPRING_CUSTOM_TIMING_USED" val="1"/>
  <p:tag name="ISPRING_SLIDE_INDENT_LEVEL" val="0"/>
  <p:tag name="GENSWF_ADVANCE_TIME" val="32.89"/>
  <p:tag name="GENSWF_SLIDE_TITLE" val="Mở đầu"/>
  <p:tag name="ISPRING_PLAYER_LAYOUT_TYPE" val="Full"/>
  <p:tag name="ISPRING_SLIDE_ID_2" val="{AD9584AA-C17D-4349-A2D8-3036FA96149F}"/>
  <p:tag name="TIMING" val="|0.00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586</Words>
  <Application>Microsoft Office PowerPoint</Application>
  <PresentationFormat>Widescreen</PresentationFormat>
  <Paragraphs>60</Paragraphs>
  <Slides>16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Wingdings</vt:lpstr>
      <vt:lpstr>Volicy Bulletin Board Thesis by Slidesgo</vt:lpstr>
      <vt:lpstr>6_Office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NHATMINH</cp:lastModifiedBy>
  <cp:revision>77</cp:revision>
  <dcterms:created xsi:type="dcterms:W3CDTF">2021-06-19T10:18:00Z</dcterms:created>
  <dcterms:modified xsi:type="dcterms:W3CDTF">2024-04-10T17:47:25Z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6CAB2192814A49C4B29D79FAA9BC20AC</vt:lpwstr>
  </property>
</Properties>
</file>