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6"/>
  </p:notesMasterIdLst>
  <p:sldIdLst>
    <p:sldId id="2007577185" r:id="rId3"/>
    <p:sldId id="259" r:id="rId4"/>
    <p:sldId id="320" r:id="rId5"/>
    <p:sldId id="257" r:id="rId6"/>
    <p:sldId id="2673" r:id="rId7"/>
    <p:sldId id="2676" r:id="rId8"/>
    <p:sldId id="2643" r:id="rId9"/>
    <p:sldId id="2653" r:id="rId10"/>
    <p:sldId id="2671" r:id="rId11"/>
    <p:sldId id="2672" r:id="rId12"/>
    <p:sldId id="273" r:id="rId13"/>
    <p:sldId id="2646" r:id="rId14"/>
    <p:sldId id="51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BDC8"/>
    <a:srgbClr val="9DC3E6"/>
    <a:srgbClr val="F4B183"/>
    <a:srgbClr val="E2F0D9"/>
    <a:srgbClr val="FFD966"/>
    <a:srgbClr val="C9C9C9"/>
    <a:srgbClr val="D2B648"/>
    <a:srgbClr val="5B9BD5"/>
    <a:srgbClr val="A57D26"/>
    <a:srgbClr val="AB8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37C3C-6CFB-49F0-A7AA-660A42B2712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C9F2B-B040-457E-B0E1-B35F49682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4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15796-6FBB-4538-8377-E45EE051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4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01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4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5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83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3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81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4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9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2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3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8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57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8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7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2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5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9BD96F3-7384-45ED-9202-52488CCCFA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FE08C9-2CE6-425A-EDCB-27A65EC0F39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66700"/>
            <a:ext cx="1266825" cy="126682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22029CB-D55A-43CA-8EE2-241EBE9311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85" y="-3815442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0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332079F-D80C-4A64-89D5-465B0ED286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9AB11A8-22A1-2968-E52D-3626B624D23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314325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1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hdphoto" Target="../media/hdphoto2.wdp"/><Relationship Id="rId18" Type="http://schemas.openxmlformats.org/officeDocument/2006/relationships/image" Target="../media/image18.png"/><Relationship Id="rId26" Type="http://schemas.openxmlformats.org/officeDocument/2006/relationships/image" Target="../media/image25.png"/><Relationship Id="rId3" Type="http://schemas.microsoft.com/office/2007/relationships/media" Target="../media/media3.mp3"/><Relationship Id="rId21" Type="http://schemas.openxmlformats.org/officeDocument/2006/relationships/image" Target="../media/image20.png"/><Relationship Id="rId7" Type="http://schemas.microsoft.com/office/2007/relationships/media" Target="../media/media5.m4a"/><Relationship Id="rId12" Type="http://schemas.openxmlformats.org/officeDocument/2006/relationships/image" Target="../media/image15.png"/><Relationship Id="rId17" Type="http://schemas.microsoft.com/office/2007/relationships/hdphoto" Target="../media/hdphoto4.wdp"/><Relationship Id="rId25" Type="http://schemas.openxmlformats.org/officeDocument/2006/relationships/image" Target="../media/image24.png"/><Relationship Id="rId2" Type="http://schemas.openxmlformats.org/officeDocument/2006/relationships/audio" Target="../media/media2.m4a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23.png"/><Relationship Id="rId5" Type="http://schemas.microsoft.com/office/2007/relationships/media" Target="../media/media4.m4a"/><Relationship Id="rId15" Type="http://schemas.microsoft.com/office/2007/relationships/hdphoto" Target="../media/hdphoto3.wdp"/><Relationship Id="rId23" Type="http://schemas.openxmlformats.org/officeDocument/2006/relationships/image" Target="../media/image22.png"/><Relationship Id="rId10" Type="http://schemas.openxmlformats.org/officeDocument/2006/relationships/audio" Target="../media/media6.m4a"/><Relationship Id="rId19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microsoft.com/office/2007/relationships/media" Target="../media/media6.m4a"/><Relationship Id="rId14" Type="http://schemas.openxmlformats.org/officeDocument/2006/relationships/image" Target="../media/image16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26F03C53-5D7F-4696-976D-77721CBA2A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27772" y="4071795"/>
            <a:ext cx="11936455" cy="2786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1E5E0-F7A2-4BDC-A79F-E826F94B0134}"/>
              </a:ext>
            </a:extLst>
          </p:cNvPr>
          <p:cNvSpPr txBox="1"/>
          <p:nvPr/>
        </p:nvSpPr>
        <p:spPr>
          <a:xfrm>
            <a:off x="554636" y="314793"/>
            <a:ext cx="113025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</a:rPr>
              <a:t>TRƯỜNG TH VÀ THCS TRƯỜNG THÀNH</a:t>
            </a:r>
          </a:p>
          <a:p>
            <a:pPr algn="ctr"/>
            <a:r>
              <a:rPr lang="en-US" sz="4400">
                <a:solidFill>
                  <a:srgbClr val="FF0000"/>
                </a:solidFill>
              </a:rPr>
              <a:t>Bài dạy: TÍNH CHẤT GIAO HOÁN VÀ KẾT HỢP CỦA PHÉP NHÂN</a:t>
            </a:r>
          </a:p>
          <a:p>
            <a:pPr algn="ctr"/>
            <a:r>
              <a:rPr lang="en-US" sz="4400">
                <a:solidFill>
                  <a:srgbClr val="002060"/>
                </a:solidFill>
              </a:rPr>
              <a:t>Lớp dạy: 4B</a:t>
            </a:r>
          </a:p>
          <a:p>
            <a:pPr algn="ctr"/>
            <a:r>
              <a:rPr lang="en-US" sz="4400">
                <a:solidFill>
                  <a:srgbClr val="002060"/>
                </a:solidFill>
              </a:rPr>
              <a:t>Họ tên người dạy: Nguyễn Thị Thu</a:t>
            </a:r>
          </a:p>
        </p:txBody>
      </p:sp>
    </p:spTree>
    <p:extLst>
      <p:ext uri="{BB962C8B-B14F-4D97-AF65-F5344CB8AC3E}">
        <p14:creationId xmlns:p14="http://schemas.microsoft.com/office/powerpoint/2010/main" val="63758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ECE0627-B35C-767E-3D0A-37C0B910AF46}"/>
              </a:ext>
            </a:extLst>
          </p:cNvPr>
          <p:cNvSpPr/>
          <p:nvPr/>
        </p:nvSpPr>
        <p:spPr>
          <a:xfrm>
            <a:off x="504824" y="333375"/>
            <a:ext cx="60007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E5CA00-C97E-B00F-4DC2-47E41F092654}"/>
              </a:ext>
            </a:extLst>
          </p:cNvPr>
          <p:cNvSpPr txBox="1"/>
          <p:nvPr/>
        </p:nvSpPr>
        <p:spPr>
          <a:xfrm>
            <a:off x="1076325" y="138505"/>
            <a:ext cx="10620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Rô-bốt làm 3 chiếc bánh kem. Mỗi chiếc bánh kem được cắt thành 5 phần, mỗi phần có 2 quả dâu tây. Hỏi Rô-bốt đã dùng tất cả bao nhiêu quả dâu tây?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21F36-94BD-6228-D6C3-43A0A23D5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304" y="2416373"/>
            <a:ext cx="5281040" cy="3564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219040-9C42-4237-9B94-5B4D89432FC3}"/>
              </a:ext>
            </a:extLst>
          </p:cNvPr>
          <p:cNvSpPr txBox="1"/>
          <p:nvPr/>
        </p:nvSpPr>
        <p:spPr>
          <a:xfrm>
            <a:off x="-252242" y="2628553"/>
            <a:ext cx="6416974" cy="317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giải</a:t>
            </a:r>
            <a:endParaRPr lang="en-US" sz="28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vi-VN" sz="25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 chiếc bánh kem được cắt làm số phần là:</a:t>
            </a:r>
            <a:endParaRPr lang="en-US" sz="25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5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x 3 = 15 (phần)</a:t>
            </a:r>
            <a:endParaRPr lang="en-US" sz="25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5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Rô-bốt đã dùng số quả dâu tây là:</a:t>
            </a:r>
            <a:endParaRPr lang="en-US" sz="25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5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x 15 = 30 (quả)</a:t>
            </a:r>
            <a:endParaRPr lang="en-US" sz="25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vi-VN" sz="25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 số: 30 quả dâu tây</a:t>
            </a:r>
            <a:endParaRPr lang="en-US" sz="25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EA22A-1DD3-4135-913F-F93362A4A0F9}"/>
              </a:ext>
            </a:extLst>
          </p:cNvPr>
          <p:cNvSpPr txBox="1"/>
          <p:nvPr/>
        </p:nvSpPr>
        <p:spPr>
          <a:xfrm>
            <a:off x="5853848" y="2657759"/>
            <a:ext cx="6440663" cy="317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giải</a:t>
            </a:r>
            <a:endParaRPr lang="en-US" sz="2800" b="1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Số quả dâu tây trên một chiếc bánh kem</a:t>
            </a:r>
            <a:r>
              <a:rPr lang="vi-VN" sz="25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là:</a:t>
            </a:r>
            <a:endParaRPr lang="en-US" sz="2500" b="1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x 5 = 10 ( quả)</a:t>
            </a:r>
            <a:endParaRPr lang="en-US" sz="2500" b="1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5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Rô-bốt đã dùng số quả dâu tây là:</a:t>
            </a:r>
            <a:endParaRPr lang="en-US" sz="2500" b="1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5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x 3 = 30 (quả)</a:t>
            </a:r>
            <a:endParaRPr lang="en-US" sz="2500" b="1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lang="vi-VN" sz="25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 số: 30 quả dâu tây</a:t>
            </a:r>
            <a:endParaRPr lang="en-US" sz="2500" b="1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193297-72D2-4A73-A771-FC8A9539E125}"/>
              </a:ext>
            </a:extLst>
          </p:cNvPr>
          <p:cNvCxnSpPr>
            <a:endCxn id="16" idx="2"/>
          </p:cNvCxnSpPr>
          <p:nvPr/>
        </p:nvCxnSpPr>
        <p:spPr>
          <a:xfrm>
            <a:off x="6096000" y="1948721"/>
            <a:ext cx="0" cy="465527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4A41C4-47A4-4A94-90D9-402FFE6E4107}"/>
              </a:ext>
            </a:extLst>
          </p:cNvPr>
          <p:cNvSpPr/>
          <p:nvPr/>
        </p:nvSpPr>
        <p:spPr>
          <a:xfrm>
            <a:off x="131379" y="1884494"/>
            <a:ext cx="2569779" cy="70903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Cách 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3DAEC4-0E14-48C0-9C20-4367558833B3}"/>
              </a:ext>
            </a:extLst>
          </p:cNvPr>
          <p:cNvSpPr/>
          <p:nvPr/>
        </p:nvSpPr>
        <p:spPr>
          <a:xfrm>
            <a:off x="5853848" y="1828028"/>
            <a:ext cx="2569779" cy="70903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Cách 2</a:t>
            </a:r>
          </a:p>
        </p:txBody>
      </p:sp>
    </p:spTree>
    <p:extLst>
      <p:ext uri="{BB962C8B-B14F-4D97-AF65-F5344CB8AC3E}">
        <p14:creationId xmlns:p14="http://schemas.microsoft.com/office/powerpoint/2010/main" val="2496155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ADB775-3978-6C17-D55F-9FC296438443}"/>
              </a:ext>
            </a:extLst>
          </p:cNvPr>
          <p:cNvSpPr txBox="1"/>
          <p:nvPr/>
        </p:nvSpPr>
        <p:spPr>
          <a:xfrm>
            <a:off x="1533525" y="1028700"/>
            <a:ext cx="9458325" cy="1654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x 9 x 5 = ..?..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EF08E-6279-14C4-3172-F5EA7205665A}"/>
              </a:ext>
            </a:extLst>
          </p:cNvPr>
          <p:cNvSpPr txBox="1"/>
          <p:nvPr/>
        </p:nvSpPr>
        <p:spPr>
          <a:xfrm>
            <a:off x="1485900" y="3276600"/>
            <a:ext cx="9458325" cy="1654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9 x 5 = (2 </a:t>
            </a:r>
            <a:r>
              <a:rPr lang="en-US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5) 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9</a:t>
            </a:r>
          </a:p>
          <a:p>
            <a:pPr algn="ctr">
              <a:lnSpc>
                <a:spcPct val="110000"/>
              </a:lnSpc>
            </a:pP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= 10 x 9 = 90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41" y="2035293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73E50-0462-F66D-85AA-29903ADD6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141" y="1602547"/>
            <a:ext cx="86143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7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07906DD5-941C-F721-C7DD-7E499D191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01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244475" y="1405165"/>
            <a:ext cx="413702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36" y="1602681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1EA61D-1BBF-2DA4-6FB5-12F67711F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237348"/>
            <a:ext cx="4496011" cy="2838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6F0865-5987-5F70-4C94-6D26DF19EA32}"/>
              </a:ext>
            </a:extLst>
          </p:cNvPr>
          <p:cNvSpPr txBox="1"/>
          <p:nvPr/>
        </p:nvSpPr>
        <p:spPr>
          <a:xfrm>
            <a:off x="7715250" y="376237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(TIẾT 2)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F3ABEA-9745-C64A-B245-8E3E77D21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7014" y="1744136"/>
            <a:ext cx="9181372" cy="18838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92FDF0-1031-0C4B-E9AB-72E64099A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7169" y="905949"/>
            <a:ext cx="217646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7E3F81D-9EC1-4229-B91F-AE53E1F0D5E2}"/>
              </a:ext>
            </a:extLst>
          </p:cNvPr>
          <p:cNvGrpSpPr/>
          <p:nvPr/>
        </p:nvGrpSpPr>
        <p:grpSpPr>
          <a:xfrm>
            <a:off x="542144" y="4078593"/>
            <a:ext cx="10667999" cy="1678898"/>
            <a:chOff x="-1142999" y="4512037"/>
            <a:chExt cx="10667999" cy="16788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46A528-63AE-4989-9694-AC833299D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375" b="95313" l="17292" r="39479">
                          <a14:foregroundMark x1="30417" y1="12031" x2="21146" y2="71328"/>
                          <a14:foregroundMark x1="21146" y1="71328" x2="22396" y2="84609"/>
                          <a14:foregroundMark x1="22396" y1="84609" x2="30208" y2="69063"/>
                          <a14:foregroundMark x1="30208" y1="69063" x2="25729" y2="31094"/>
                          <a14:foregroundMark x1="21979" y1="10703" x2="21042" y2="42891"/>
                          <a14:foregroundMark x1="19583" y1="78672" x2="22083" y2="92109"/>
                          <a14:foregroundMark x1="22083" y1="92109" x2="27500" y2="94844"/>
                          <a14:foregroundMark x1="27813" y1="7031" x2="26042" y2="4609"/>
                          <a14:foregroundMark x1="16979" y1="6797" x2="16979" y2="47109"/>
                          <a14:foregroundMark x1="16979" y1="47109" x2="18750" y2="78750"/>
                          <a14:foregroundMark x1="18750" y1="78750" x2="17292" y2="95313"/>
                          <a14:foregroundMark x1="36250" y1="77578" x2="35521" y2="84531"/>
                          <a14:foregroundMark x1="35521" y1="84531" x2="26875" y2="92344"/>
                          <a14:foregroundMark x1="26875" y1="92344" x2="19063" y2="93984"/>
                          <a14:foregroundMark x1="32188" y1="79375" x2="35833" y2="70547"/>
                          <a14:foregroundMark x1="35833" y1="70547" x2="33333" y2="24297"/>
                          <a14:foregroundMark x1="38854" y1="14844" x2="39479" y2="25000"/>
                          <a14:foregroundMark x1="39479" y1="25000" x2="37083" y2="31094"/>
                          <a14:foregroundMark x1="36250" y1="37813" x2="37788" y2="46363"/>
                          <a14:foregroundMark x1="36563" y1="64063" x2="36563" y2="75625"/>
                          <a14:backgroundMark x1="40313" y1="41563" x2="39167" y2="48984"/>
                        </a14:backgroundRemoval>
                      </a14:imgEffect>
                    </a14:imgLayer>
                  </a14:imgProps>
                </a:ext>
              </a:extLst>
            </a:blip>
            <a:srcRect l="17286" r="61730"/>
            <a:stretch/>
          </p:blipFill>
          <p:spPr>
            <a:xfrm rot="16200000">
              <a:off x="3351552" y="17487"/>
              <a:ext cx="1678897" cy="1066799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D2CB02-2C91-43E4-867B-837295D21930}"/>
                </a:ext>
              </a:extLst>
            </p:cNvPr>
            <p:cNvSpPr/>
            <p:nvPr/>
          </p:nvSpPr>
          <p:spPr>
            <a:xfrm>
              <a:off x="304731" y="4512037"/>
              <a:ext cx="7999820" cy="854439"/>
            </a:xfrm>
            <a:prstGeom prst="rect">
              <a:avLst/>
            </a:prstGeom>
            <a:solidFill>
              <a:srgbClr val="D2B648"/>
            </a:solidFill>
            <a:ln>
              <a:solidFill>
                <a:srgbClr val="D2B6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379A8EFC-5E19-4DD7-86CC-1EC8EE377376}"/>
                </a:ext>
              </a:extLst>
            </p:cNvPr>
            <p:cNvSpPr/>
            <p:nvPr/>
          </p:nvSpPr>
          <p:spPr>
            <a:xfrm>
              <a:off x="8304551" y="4557011"/>
              <a:ext cx="854440" cy="861128"/>
            </a:xfrm>
            <a:prstGeom prst="rtTriangle">
              <a:avLst/>
            </a:prstGeom>
            <a:solidFill>
              <a:srgbClr val="D2B648"/>
            </a:solidFill>
            <a:ln>
              <a:solidFill>
                <a:srgbClr val="D2B6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CA4EF9A1-9A70-43EF-A1ED-D7802BB13C79}"/>
                </a:ext>
              </a:extLst>
            </p:cNvPr>
            <p:cNvSpPr/>
            <p:nvPr/>
          </p:nvSpPr>
          <p:spPr>
            <a:xfrm rot="16200000">
              <a:off x="-546365" y="4508693"/>
              <a:ext cx="854440" cy="861128"/>
            </a:xfrm>
            <a:prstGeom prst="rtTriangle">
              <a:avLst/>
            </a:prstGeom>
            <a:solidFill>
              <a:srgbClr val="D2B648"/>
            </a:solidFill>
            <a:ln>
              <a:solidFill>
                <a:srgbClr val="D2B6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cartoon of kids pointing at a cube&#10;&#10;Description automatically generated">
            <a:extLst>
              <a:ext uri="{FF2B5EF4-FFF2-40B4-BE49-F238E27FC236}">
                <a16:creationId xmlns:a16="http://schemas.microsoft.com/office/drawing/2014/main" id="{F9148A3A-A4D7-4517-BAA7-2B23CBBAA1A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8" b="89535" l="2448" r="29371">
                        <a14:foregroundMark x1="12413" y1="39535" x2="19406" y2="19767"/>
                        <a14:foregroundMark x1="20804" y1="14729" x2="10490" y2="32171"/>
                        <a14:foregroundMark x1="21503" y1="29457" x2="24301" y2="40698"/>
                        <a14:foregroundMark x1="18881" y1="28682" x2="16315" y2="58391"/>
                        <a14:foregroundMark x1="23601" y1="20930" x2="21503" y2="25194"/>
                        <a14:foregroundMark x1="24825" y1="7364" x2="11364" y2="53488"/>
                        <a14:foregroundMark x1="11364" y1="53488" x2="10839" y2="57752"/>
                        <a14:foregroundMark x1="16434" y1="30620" x2="10315" y2="36434"/>
                        <a14:foregroundMark x1="19580" y1="8527" x2="25000" y2="8527"/>
                        <a14:foregroundMark x1="19930" y1="3488" x2="23252" y2="775"/>
                        <a14:foregroundMark x1="21329" y1="28295" x2="17832" y2="46899"/>
                        <a14:foregroundMark x1="21503" y1="20930" x2="22552" y2="19767"/>
                        <a14:foregroundMark x1="22727" y1="19767" x2="22902" y2="20543"/>
                        <a14:foregroundMark x1="13287" y1="21705" x2="16608" y2="21705"/>
                        <a14:foregroundMark x1="22902" y1="66667" x2="25350" y2="67442"/>
                        <a14:foregroundMark x1="24825" y1="67054" x2="25468" y2="66551"/>
                        <a14:foregroundMark x1="21678" y1="64729" x2="22902" y2="65891"/>
                        <a14:foregroundMark x1="25350" y1="67442" x2="25678" y2="67234"/>
                        <a14:foregroundMark x1="28778" y1="67678" x2="29021" y2="68217"/>
                        <a14:foregroundMark x1="28066" y1="66098" x2="28672" y2="67442"/>
                        <a14:foregroundMark x1="27360" y1="64534" x2="27477" y2="64794"/>
                        <a14:foregroundMark x1="26748" y1="63178" x2="26826" y2="63351"/>
                        <a14:foregroundMark x1="8217" y1="34109" x2="13462" y2="26744"/>
                        <a14:foregroundMark x1="13287" y1="21705" x2="8741" y2="31783"/>
                        <a14:foregroundMark x1="13462" y1="22093" x2="8566" y2="29070"/>
                        <a14:foregroundMark x1="7400" y1="58706" x2="8217" y2="53876"/>
                        <a14:foregroundMark x1="6294" y1="58915" x2="8042" y2="56589"/>
                        <a14:foregroundMark x1="7343" y1="56589" x2="8223" y2="52198"/>
                        <a14:backgroundMark x1="6277" y1="65599" x2="24825" y2="76744"/>
                        <a14:backgroundMark x1="6119" y1="65504" x2="6273" y2="65597"/>
                        <a14:backgroundMark x1="18531" y1="63566" x2="21542" y2="65083"/>
                        <a14:backgroundMark x1="15734" y1="65116" x2="15559" y2="65116"/>
                        <a14:backgroundMark x1="18357" y1="65116" x2="14860" y2="61240"/>
                        <a14:backgroundMark x1="4545" y1="80233" x2="11189" y2="72481"/>
                        <a14:backgroundMark x1="11713" y1="82946" x2="11189" y2="78295"/>
                        <a14:backgroundMark x1="10315" y1="80620" x2="13811" y2="74031"/>
                        <a14:backgroundMark x1="9266" y1="78295" x2="12413" y2="78295"/>
                        <a14:backgroundMark x1="9441" y1="84884" x2="7517" y2="77907"/>
                        <a14:backgroundMark x1="6643" y1="83721" x2="10490" y2="78295"/>
                        <a14:backgroundMark x1="24825" y1="76357" x2="27797" y2="75581"/>
                        <a14:backgroundMark x1="28322" y1="69767" x2="26573" y2="70155"/>
                        <a14:backgroundMark x1="29545" y1="67442" x2="29545" y2="65504"/>
                        <a14:backgroundMark x1="27098" y1="62403" x2="27972" y2="62403"/>
                        <a14:backgroundMark x1="28671" y1="67442" x2="28846" y2="67442"/>
                        <a14:backgroundMark x1="29021" y1="68217" x2="30420" y2="67829"/>
                        <a14:backgroundMark x1="28497" y1="63566" x2="28497" y2="63566"/>
                        <a14:backgroundMark x1="26573" y1="61240" x2="26573" y2="62403"/>
                        <a14:backgroundMark x1="28671" y1="63566" x2="29021" y2="65116"/>
                        <a14:backgroundMark x1="6643" y1="58915" x2="6818" y2="62016"/>
                        <a14:backgroundMark x1="6119" y1="58915" x2="6294" y2="5891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70"/>
          <a:stretch/>
        </p:blipFill>
        <p:spPr>
          <a:xfrm>
            <a:off x="1486271" y="1845645"/>
            <a:ext cx="2446832" cy="3687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37122E-F71E-4416-B07D-3E121082BA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375" b="70625" l="34375" r="65000">
                        <a14:foregroundMark x1="63781" y1="42014" x2="64099" y2="42405"/>
                        <a14:foregroundMark x1="56753" y1="58537" x2="56959" y2="59254"/>
                        <a14:foregroundMark x1="49728" y1="60877" x2="49271" y2="61641"/>
                        <a14:foregroundMark x1="49271" y1="61641" x2="48646" y2="62109"/>
                        <a14:foregroundMark x1="47104" y1="61389" x2="45796" y2="62831"/>
                        <a14:foregroundMark x1="44271" y1="70625" x2="59688" y2="70625"/>
                        <a14:foregroundMark x1="45093" y1="64509" x2="45729" y2="64688"/>
                        <a14:foregroundMark x1="59688" y1="70625" x2="65000" y2="68672"/>
                        <a14:foregroundMark x1="44583" y1="66016" x2="45104" y2="69766"/>
                        <a14:backgroundMark x1="41458" y1="56797" x2="88958" y2="45703"/>
                        <a14:backgroundMark x1="56875" y1="43047" x2="47500" y2="57891"/>
                        <a14:backgroundMark x1="37292" y1="56797" x2="54479" y2="46328"/>
                        <a14:backgroundMark x1="54479" y1="46328" x2="56250" y2="50313"/>
                        <a14:backgroundMark x1="40000" y1="58828" x2="56042" y2="57422"/>
                        <a14:backgroundMark x1="56042" y1="57422" x2="56563" y2="57266"/>
                        <a14:backgroundMark x1="59792" y1="46563" x2="59792" y2="50938"/>
                        <a14:backgroundMark x1="51875" y1="50313" x2="39688" y2="58047"/>
                        <a14:backgroundMark x1="39688" y1="58047" x2="35000" y2="59688"/>
                        <a14:backgroundMark x1="43750" y1="62500" x2="48438" y2="58828"/>
                        <a14:backgroundMark x1="54792" y1="53359" x2="58646" y2="55937"/>
                        <a14:backgroundMark x1="53646" y1="57031" x2="60625" y2="57734"/>
                        <a14:backgroundMark x1="52812" y1="55703" x2="53646" y2="55703"/>
                        <a14:backgroundMark x1="48958" y1="58984" x2="46979" y2="58828"/>
                        <a14:backgroundMark x1="43438" y1="60781" x2="54896" y2="55781"/>
                        <a14:backgroundMark x1="54896" y1="55781" x2="51875" y2="55078"/>
                        <a14:backgroundMark x1="33542" y1="58594" x2="36458" y2="57031"/>
                        <a14:backgroundMark x1="44896" y1="62266" x2="42917" y2="61016"/>
                        <a14:backgroundMark x1="44896" y1="60547" x2="42604" y2="66016"/>
                        <a14:backgroundMark x1="47500" y1="60313" x2="55104" y2="58828"/>
                        <a14:backgroundMark x1="57188" y1="58984" x2="60938" y2="58984"/>
                        <a14:backgroundMark x1="37604" y1="56797" x2="35625" y2="57031"/>
                        <a14:backgroundMark x1="57396" y1="45234" x2="61771" y2="46797"/>
                        <a14:backgroundMark x1="48958" y1="53750" x2="57708" y2="52266"/>
                        <a14:backgroundMark x1="59479" y1="41953" x2="63542" y2="41953"/>
                        <a14:backgroundMark x1="49583" y1="41328" x2="61146" y2="42188"/>
                        <a14:backgroundMark x1="52708" y1="42656" x2="66146" y2="43750"/>
                        <a14:backgroundMark x1="53646" y1="40469" x2="62604" y2="40234"/>
                        <a14:backgroundMark x1="59479" y1="40625" x2="51042" y2="41328"/>
                        <a14:backgroundMark x1="37604" y1="56172" x2="32604" y2="58125"/>
                        <a14:backgroundMark x1="62917" y1="42813" x2="63542" y2="42422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0862" t="37596" r="32999" b="26776"/>
          <a:stretch/>
        </p:blipFill>
        <p:spPr>
          <a:xfrm>
            <a:off x="3552672" y="2306728"/>
            <a:ext cx="1858780" cy="2443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16BC3-899B-4F6C-BE14-482441D33B2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3750" b="72188" l="65521" r="96250">
                        <a14:foregroundMark x1="72292" y1="57891" x2="76042" y2="57500"/>
                        <a14:foregroundMark x1="76042" y1="57266" x2="67604" y2="59219"/>
                        <a14:foregroundMark x1="65521" y1="56797" x2="66667" y2="61172"/>
                        <a14:foregroundMark x1="68438" y1="56172" x2="76875" y2="60781"/>
                        <a14:foregroundMark x1="76875" y1="60781" x2="77813" y2="61016"/>
                        <a14:foregroundMark x1="73958" y1="67969" x2="75208" y2="64297"/>
                        <a14:foregroundMark x1="77188" y1="65781" x2="79583" y2="70625"/>
                        <a14:foregroundMark x1="81250" y1="55547" x2="69375" y2="54219"/>
                        <a14:foregroundMark x1="69583" y1="53750" x2="78333" y2="54219"/>
                        <a14:foregroundMark x1="69896" y1="53984" x2="79479" y2="53750"/>
                        <a14:foregroundMark x1="79479" y1="53750" x2="80729" y2="53984"/>
                        <a14:foregroundMark x1="80729" y1="54453" x2="86563" y2="5921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2564" t="51803" b="25464"/>
          <a:stretch/>
        </p:blipFill>
        <p:spPr>
          <a:xfrm>
            <a:off x="8096292" y="2775880"/>
            <a:ext cx="1925539" cy="1558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9308B-A189-4B47-8DF6-EC50C7BB5A9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7891" b="74063" l="18021" r="60833">
                        <a14:foregroundMark x1="43958" y1="49375" x2="53854" y2="47891"/>
                        <a14:foregroundMark x1="51563" y1="54609" x2="48646" y2="65078"/>
                        <a14:foregroundMark x1="48646" y1="65078" x2="53646" y2="66016"/>
                        <a14:foregroundMark x1="45729" y1="59922" x2="37083" y2="64375"/>
                        <a14:foregroundMark x1="37083" y1="64375" x2="47604" y2="69453"/>
                        <a14:foregroundMark x1="47604" y1="69453" x2="48958" y2="64688"/>
                        <a14:foregroundMark x1="52188" y1="61016" x2="56563" y2="67344"/>
                        <a14:foregroundMark x1="56563" y1="67344" x2="56771" y2="69063"/>
                        <a14:foregroundMark x1="53333" y1="71875" x2="48646" y2="72813"/>
                        <a14:foregroundMark x1="18021" y1="66641" x2="23333" y2="66484"/>
                        <a14:foregroundMark x1="48958" y1="48125" x2="49792" y2="47891"/>
                        <a14:foregroundMark x1="57708" y1="59688" x2="60833" y2="60078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6290" t="46776" r="36138" b="22842"/>
          <a:stretch/>
        </p:blipFill>
        <p:spPr>
          <a:xfrm>
            <a:off x="5411452" y="2381363"/>
            <a:ext cx="2446832" cy="2083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71F3F8-E065-4BC2-97AB-0123C98358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6408" y="666750"/>
            <a:ext cx="2343150" cy="1085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C618D0-71CD-48E5-97DC-C319F17CA7F0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899"/>
          <a:stretch/>
        </p:blipFill>
        <p:spPr>
          <a:xfrm>
            <a:off x="3837481" y="517991"/>
            <a:ext cx="2128719" cy="1524000"/>
          </a:xfrm>
          <a:prstGeom prst="rect">
            <a:avLst/>
          </a:prstGeom>
        </p:spPr>
      </p:pic>
      <p:pic>
        <p:nvPicPr>
          <p:cNvPr id="19" name="Picture 18" descr="A group of blue cubes with black text&#10;&#10;Description automatically generated">
            <a:extLst>
              <a:ext uri="{FF2B5EF4-FFF2-40B4-BE49-F238E27FC236}">
                <a16:creationId xmlns:a16="http://schemas.microsoft.com/office/drawing/2014/main" id="{2F877E3D-D185-460E-AE60-B02B05A5326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52" y="490197"/>
            <a:ext cx="2676525" cy="1790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A75374-2A11-4941-8F4D-EF130BE1317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6978"/>
          <a:stretch/>
        </p:blipFill>
        <p:spPr>
          <a:xfrm rot="549238">
            <a:off x="8930145" y="2003121"/>
            <a:ext cx="1417648" cy="10096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E7DBB6-141F-43D1-92C0-50627664E2B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375" b="70625" l="34375" r="65000">
                        <a14:foregroundMark x1="51875" y1="41094" x2="57396" y2="39375"/>
                        <a14:foregroundMark x1="63542" y1="41719" x2="65000" y2="43516"/>
                        <a14:foregroundMark x1="53854" y1="52891" x2="53657" y2="59332"/>
                        <a14:foregroundMark x1="55000" y1="55078" x2="58854" y2="58984"/>
                        <a14:foregroundMark x1="55000" y1="52422" x2="57083" y2="59688"/>
                        <a14:foregroundMark x1="56458" y1="52891" x2="59167" y2="57891"/>
                        <a14:foregroundMark x1="50938" y1="51172" x2="36771" y2="58594"/>
                        <a14:foregroundMark x1="36771" y1="58594" x2="36146" y2="59453"/>
                        <a14:foregroundMark x1="54792" y1="52422" x2="50315" y2="59898"/>
                        <a14:foregroundMark x1="50938" y1="54453" x2="41667" y2="57734"/>
                        <a14:foregroundMark x1="48333" y1="51172" x2="34375" y2="57891"/>
                        <a14:foregroundMark x1="46354" y1="53750" x2="41042" y2="56641"/>
                        <a14:foregroundMark x1="46371" y1="62196" x2="45104" y2="63594"/>
                        <a14:foregroundMark x1="48646" y1="59688" x2="47962" y2="60442"/>
                        <a14:foregroundMark x1="44896" y1="59688" x2="43646" y2="61875"/>
                        <a14:foregroundMark x1="50729" y1="53125" x2="54479" y2="57266"/>
                        <a14:foregroundMark x1="46354" y1="57031" x2="42396" y2="63750"/>
                        <a14:foregroundMark x1="42396" y1="63750" x2="44123" y2="64236"/>
                        <a14:foregroundMark x1="44858" y1="67996" x2="45104" y2="69766"/>
                        <a14:backgroundMark x1="51667" y1="60313" x2="61563" y2="61406"/>
                        <a14:backgroundMark x1="48125" y1="62500" x2="61250" y2="62266"/>
                        <a14:backgroundMark x1="48438" y1="61563" x2="56563" y2="61406"/>
                        <a14:backgroundMark x1="47604" y1="62891" x2="47604" y2="68125"/>
                        <a14:backgroundMark x1="46979" y1="68359" x2="60000" y2="68125"/>
                        <a14:backgroundMark x1="60000" y1="68125" x2="65625" y2="68125"/>
                        <a14:backgroundMark x1="44063" y1="70078" x2="63333" y2="70313"/>
                        <a14:backgroundMark x1="48438" y1="65547" x2="63333" y2="67266"/>
                        <a14:backgroundMark x1="57188" y1="60469" x2="62396" y2="60469"/>
                        <a14:backgroundMark x1="50729" y1="60078" x2="46146" y2="65313"/>
                        <a14:backgroundMark x1="47292" y1="65078" x2="49583" y2="61172"/>
                        <a14:backgroundMark x1="43438" y1="65078" x2="48125" y2="64844"/>
                        <a14:backgroundMark x1="43750" y1="66875" x2="48125" y2="66875"/>
                        <a14:backgroundMark x1="46354" y1="61406" x2="45521" y2="62266"/>
                        <a14:backgroundMark x1="46979" y1="62266" x2="45521" y2="62656"/>
                        <a14:backgroundMark x1="47604" y1="61797" x2="45833" y2="63125"/>
                        <a14:backgroundMark x1="46354" y1="61563" x2="48125" y2="61563"/>
                        <a14:backgroundMark x1="45208" y1="63750" x2="45208" y2="63750"/>
                        <a14:backgroundMark x1="45833" y1="63594" x2="45833" y2="62266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0862" t="37596" r="32999" b="26776"/>
          <a:stretch/>
        </p:blipFill>
        <p:spPr>
          <a:xfrm>
            <a:off x="3363008" y="2280897"/>
            <a:ext cx="1858780" cy="2443397"/>
          </a:xfrm>
          <a:prstGeom prst="rect">
            <a:avLst/>
          </a:prstGeom>
        </p:spPr>
      </p:pic>
      <p:pic>
        <p:nvPicPr>
          <p:cNvPr id="25" name="Trường Tiểu Học Trường Thành">
            <a:hlinkClick r:id="" action="ppaction://media"/>
            <a:extLst>
              <a:ext uri="{FF2B5EF4-FFF2-40B4-BE49-F238E27FC236}">
                <a16:creationId xmlns:a16="http://schemas.microsoft.com/office/drawing/2014/main" id="{99BB26CC-6180-405B-A937-01E6053E0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01108" y="4613242"/>
            <a:ext cx="609600" cy="609600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39641371-11EB-4AC7-8D01-C07A66FB19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776408" y="5452691"/>
            <a:ext cx="609600" cy="6096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0BE78CCE-01D0-427F-9554-6AF3B49481F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34285" y="2381363"/>
            <a:ext cx="609600" cy="6096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60A9C673-7CB6-4DC6-B025-771F1BCA117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34285" y="3384542"/>
            <a:ext cx="609600" cy="609600"/>
          </a:xfrm>
          <a:prstGeom prst="rect">
            <a:avLst/>
          </a:prstGeom>
        </p:spPr>
      </p:pic>
      <p:pic>
        <p:nvPicPr>
          <p:cNvPr id="7" name="Trường Tiểu Học Trường Thành 2">
            <a:hlinkClick r:id="" action="ppaction://media"/>
            <a:extLst>
              <a:ext uri="{FF2B5EF4-FFF2-40B4-BE49-F238E27FC236}">
                <a16:creationId xmlns:a16="http://schemas.microsoft.com/office/drawing/2014/main" id="{A22F5BFC-98A3-4470-AFBA-80E3C3FA611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707183" y="1591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426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43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671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220"/>
                            </p:stCondLst>
                            <p:childTnLst>
                              <p:par>
                                <p:cTn id="41" presetID="32" presetClass="emph" presetSubtype="0" repeatCount="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982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18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11CF5A4F-B8A9-415C-A0CE-AB43E8009E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891" b="74063" l="18021" r="60833">
                        <a14:foregroundMark x1="43958" y1="49375" x2="53854" y2="47891"/>
                        <a14:foregroundMark x1="51563" y1="54609" x2="48646" y2="65078"/>
                        <a14:foregroundMark x1="48646" y1="65078" x2="53646" y2="66016"/>
                        <a14:foregroundMark x1="45729" y1="59922" x2="37083" y2="64375"/>
                        <a14:foregroundMark x1="37083" y1="64375" x2="47604" y2="69453"/>
                        <a14:foregroundMark x1="47604" y1="69453" x2="48958" y2="64688"/>
                        <a14:foregroundMark x1="52188" y1="61016" x2="56563" y2="67344"/>
                        <a14:foregroundMark x1="56563" y1="67344" x2="56771" y2="69063"/>
                        <a14:foregroundMark x1="53333" y1="71875" x2="48646" y2="72813"/>
                        <a14:foregroundMark x1="18021" y1="66641" x2="23333" y2="66484"/>
                        <a14:foregroundMark x1="48958" y1="48125" x2="49792" y2="47891"/>
                        <a14:foregroundMark x1="57708" y1="59688" x2="60833" y2="60078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6290" t="46776" r="36138" b="22842"/>
          <a:stretch/>
        </p:blipFill>
        <p:spPr>
          <a:xfrm flipH="1">
            <a:off x="-82994" y="2112590"/>
            <a:ext cx="2446832" cy="20836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467068D-B9A4-4303-AB51-58C5716B97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75" b="70625" l="34375" r="65000">
                        <a14:foregroundMark x1="51875" y1="41094" x2="57396" y2="39375"/>
                        <a14:foregroundMark x1="63542" y1="41719" x2="65000" y2="43516"/>
                        <a14:foregroundMark x1="53854" y1="52891" x2="53657" y2="59332"/>
                        <a14:foregroundMark x1="55000" y1="55078" x2="58854" y2="58984"/>
                        <a14:foregroundMark x1="55000" y1="52422" x2="57083" y2="59688"/>
                        <a14:foregroundMark x1="56458" y1="52891" x2="59167" y2="57891"/>
                        <a14:foregroundMark x1="50938" y1="51172" x2="36771" y2="58594"/>
                        <a14:foregroundMark x1="36771" y1="58594" x2="36146" y2="59453"/>
                        <a14:foregroundMark x1="54792" y1="52422" x2="50315" y2="59898"/>
                        <a14:foregroundMark x1="50938" y1="54453" x2="41667" y2="57734"/>
                        <a14:foregroundMark x1="48333" y1="51172" x2="34375" y2="57891"/>
                        <a14:foregroundMark x1="46354" y1="53750" x2="41042" y2="56641"/>
                        <a14:foregroundMark x1="46371" y1="62196" x2="45104" y2="63594"/>
                        <a14:foregroundMark x1="48646" y1="59688" x2="47962" y2="60442"/>
                        <a14:foregroundMark x1="44896" y1="59688" x2="43646" y2="61875"/>
                        <a14:foregroundMark x1="50729" y1="53125" x2="54479" y2="57266"/>
                        <a14:foregroundMark x1="46354" y1="57031" x2="42396" y2="63750"/>
                        <a14:foregroundMark x1="42396" y1="63750" x2="44123" y2="64236"/>
                        <a14:foregroundMark x1="44858" y1="67996" x2="45104" y2="69766"/>
                        <a14:backgroundMark x1="51667" y1="60313" x2="61563" y2="61406"/>
                        <a14:backgroundMark x1="48125" y1="62500" x2="61250" y2="62266"/>
                        <a14:backgroundMark x1="48438" y1="61563" x2="56563" y2="61406"/>
                        <a14:backgroundMark x1="47604" y1="62891" x2="47604" y2="68125"/>
                        <a14:backgroundMark x1="46979" y1="68359" x2="60000" y2="68125"/>
                        <a14:backgroundMark x1="60000" y1="68125" x2="65625" y2="68125"/>
                        <a14:backgroundMark x1="44063" y1="70078" x2="63333" y2="70313"/>
                        <a14:backgroundMark x1="48438" y1="65547" x2="63333" y2="67266"/>
                        <a14:backgroundMark x1="57188" y1="60469" x2="62396" y2="60469"/>
                        <a14:backgroundMark x1="50729" y1="60078" x2="46146" y2="65313"/>
                        <a14:backgroundMark x1="47292" y1="65078" x2="49583" y2="61172"/>
                        <a14:backgroundMark x1="43438" y1="65078" x2="48125" y2="64844"/>
                        <a14:backgroundMark x1="43750" y1="66875" x2="48125" y2="66875"/>
                        <a14:backgroundMark x1="46354" y1="61406" x2="45521" y2="62266"/>
                        <a14:backgroundMark x1="46979" y1="62266" x2="45521" y2="62656"/>
                        <a14:backgroundMark x1="47604" y1="61797" x2="45833" y2="63125"/>
                        <a14:backgroundMark x1="46354" y1="61563" x2="48125" y2="61563"/>
                        <a14:backgroundMark x1="45208" y1="63750" x2="45208" y2="63750"/>
                        <a14:backgroundMark x1="45833" y1="63594" x2="45833" y2="62266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0862" t="37596" r="32999" b="26776"/>
          <a:stretch/>
        </p:blipFill>
        <p:spPr>
          <a:xfrm>
            <a:off x="0" y="46222"/>
            <a:ext cx="1858780" cy="244339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DDC0419-DE64-4976-8E1C-61F7925814E9}"/>
              </a:ext>
            </a:extLst>
          </p:cNvPr>
          <p:cNvGrpSpPr/>
          <p:nvPr/>
        </p:nvGrpSpPr>
        <p:grpSpPr>
          <a:xfrm>
            <a:off x="1655741" y="967654"/>
            <a:ext cx="2120335" cy="1653061"/>
            <a:chOff x="1269251" y="2254464"/>
            <a:chExt cx="3113302" cy="2427200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1E0516B7-447A-4B84-B0B4-183820B8E75D}"/>
                </a:ext>
              </a:extLst>
            </p:cNvPr>
            <p:cNvSpPr/>
            <p:nvPr/>
          </p:nvSpPr>
          <p:spPr>
            <a:xfrm>
              <a:off x="1494104" y="3581050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0B391982-22C3-47E6-A5BD-C0348C000B20}"/>
                </a:ext>
              </a:extLst>
            </p:cNvPr>
            <p:cNvSpPr/>
            <p:nvPr/>
          </p:nvSpPr>
          <p:spPr>
            <a:xfrm>
              <a:off x="1269251" y="3808401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D6B69536-DA91-4736-A502-E6F49D43767D}"/>
                </a:ext>
              </a:extLst>
            </p:cNvPr>
            <p:cNvSpPr/>
            <p:nvPr/>
          </p:nvSpPr>
          <p:spPr>
            <a:xfrm>
              <a:off x="1494104" y="2915367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999FCA23-085E-46BC-BC67-837A48B0AA00}"/>
                </a:ext>
              </a:extLst>
            </p:cNvPr>
            <p:cNvSpPr/>
            <p:nvPr/>
          </p:nvSpPr>
          <p:spPr>
            <a:xfrm>
              <a:off x="1269251" y="3142718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8D26A28C-5868-4123-82BB-A2EDCDB70E58}"/>
                </a:ext>
              </a:extLst>
            </p:cNvPr>
            <p:cNvSpPr/>
            <p:nvPr/>
          </p:nvSpPr>
          <p:spPr>
            <a:xfrm>
              <a:off x="1494104" y="2254465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48D32B6B-C704-4D68-9380-F38E6CE9C40D}"/>
                </a:ext>
              </a:extLst>
            </p:cNvPr>
            <p:cNvSpPr/>
            <p:nvPr/>
          </p:nvSpPr>
          <p:spPr>
            <a:xfrm>
              <a:off x="1269251" y="2481816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8907C731-9885-4E25-B773-029FE2F6D101}"/>
                </a:ext>
              </a:extLst>
            </p:cNvPr>
            <p:cNvSpPr/>
            <p:nvPr/>
          </p:nvSpPr>
          <p:spPr>
            <a:xfrm>
              <a:off x="2167498" y="3587210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26F93EB4-77E8-4BE9-A9EF-EE15E46E81B0}"/>
                </a:ext>
              </a:extLst>
            </p:cNvPr>
            <p:cNvSpPr/>
            <p:nvPr/>
          </p:nvSpPr>
          <p:spPr>
            <a:xfrm>
              <a:off x="1942645" y="3814561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3B164ECF-6C36-43DE-B397-2915D7D8C310}"/>
                </a:ext>
              </a:extLst>
            </p:cNvPr>
            <p:cNvSpPr/>
            <p:nvPr/>
          </p:nvSpPr>
          <p:spPr>
            <a:xfrm>
              <a:off x="2167498" y="2921527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1F2C140F-14CF-411A-8535-4A8D2ECF5794}"/>
                </a:ext>
              </a:extLst>
            </p:cNvPr>
            <p:cNvSpPr/>
            <p:nvPr/>
          </p:nvSpPr>
          <p:spPr>
            <a:xfrm>
              <a:off x="1942645" y="3148878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590183F6-7962-4735-8273-DA6F71DF7F7B}"/>
                </a:ext>
              </a:extLst>
            </p:cNvPr>
            <p:cNvSpPr/>
            <p:nvPr/>
          </p:nvSpPr>
          <p:spPr>
            <a:xfrm>
              <a:off x="2167498" y="2260625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1087E0FA-F82D-4575-BBAF-185956D2780F}"/>
                </a:ext>
              </a:extLst>
            </p:cNvPr>
            <p:cNvSpPr/>
            <p:nvPr/>
          </p:nvSpPr>
          <p:spPr>
            <a:xfrm>
              <a:off x="1942645" y="2487976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B1FF4B81-1634-436E-AFD3-8809D9C8218B}"/>
                </a:ext>
              </a:extLst>
            </p:cNvPr>
            <p:cNvSpPr/>
            <p:nvPr/>
          </p:nvSpPr>
          <p:spPr>
            <a:xfrm>
              <a:off x="2840892" y="3587210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7A903480-C62B-4DDD-A3A9-837070B1524B}"/>
                </a:ext>
              </a:extLst>
            </p:cNvPr>
            <p:cNvSpPr/>
            <p:nvPr/>
          </p:nvSpPr>
          <p:spPr>
            <a:xfrm>
              <a:off x="2616039" y="3814561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67B93E4A-B6CC-4D9E-8270-25AA7A0AADA1}"/>
                </a:ext>
              </a:extLst>
            </p:cNvPr>
            <p:cNvSpPr/>
            <p:nvPr/>
          </p:nvSpPr>
          <p:spPr>
            <a:xfrm>
              <a:off x="2840892" y="2921527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301564F7-CE82-4CC5-808F-894A65463EA5}"/>
                </a:ext>
              </a:extLst>
            </p:cNvPr>
            <p:cNvSpPr/>
            <p:nvPr/>
          </p:nvSpPr>
          <p:spPr>
            <a:xfrm>
              <a:off x="2616039" y="3148878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500FE38D-2019-4B3D-863A-A21B65AFA0C2}"/>
                </a:ext>
              </a:extLst>
            </p:cNvPr>
            <p:cNvSpPr/>
            <p:nvPr/>
          </p:nvSpPr>
          <p:spPr>
            <a:xfrm>
              <a:off x="2840892" y="2260625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43223565-78CC-4CBB-951A-74E04C1A49D2}"/>
                </a:ext>
              </a:extLst>
            </p:cNvPr>
            <p:cNvSpPr/>
            <p:nvPr/>
          </p:nvSpPr>
          <p:spPr>
            <a:xfrm>
              <a:off x="2616039" y="2487976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C142B459-6BC3-4EA2-9E60-178003C24C78}"/>
                </a:ext>
              </a:extLst>
            </p:cNvPr>
            <p:cNvSpPr/>
            <p:nvPr/>
          </p:nvSpPr>
          <p:spPr>
            <a:xfrm>
              <a:off x="3515450" y="3581049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1585B61C-3263-4A60-868C-A42297E338E6}"/>
                </a:ext>
              </a:extLst>
            </p:cNvPr>
            <p:cNvSpPr/>
            <p:nvPr/>
          </p:nvSpPr>
          <p:spPr>
            <a:xfrm>
              <a:off x="3290597" y="3808400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67A78BA5-AD5E-429C-BBD1-D35E344AD486}"/>
                </a:ext>
              </a:extLst>
            </p:cNvPr>
            <p:cNvSpPr/>
            <p:nvPr/>
          </p:nvSpPr>
          <p:spPr>
            <a:xfrm>
              <a:off x="3515450" y="2915366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ACEDAFB-C4B6-4212-A314-836A7BABB133}"/>
                </a:ext>
              </a:extLst>
            </p:cNvPr>
            <p:cNvSpPr/>
            <p:nvPr/>
          </p:nvSpPr>
          <p:spPr>
            <a:xfrm>
              <a:off x="3290597" y="3142717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C2560492-7C9A-46D6-9E23-9AB32DED5E7C}"/>
                </a:ext>
              </a:extLst>
            </p:cNvPr>
            <p:cNvSpPr/>
            <p:nvPr/>
          </p:nvSpPr>
          <p:spPr>
            <a:xfrm>
              <a:off x="3515450" y="2254464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834FCD40-94EE-47C1-8464-4EB3EB8DF587}"/>
                </a:ext>
              </a:extLst>
            </p:cNvPr>
            <p:cNvSpPr/>
            <p:nvPr/>
          </p:nvSpPr>
          <p:spPr>
            <a:xfrm>
              <a:off x="3290597" y="2481815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982A161-3C46-419D-812C-DA993CC4DB02}"/>
              </a:ext>
            </a:extLst>
          </p:cNvPr>
          <p:cNvGrpSpPr/>
          <p:nvPr/>
        </p:nvGrpSpPr>
        <p:grpSpPr>
          <a:xfrm>
            <a:off x="5289979" y="858883"/>
            <a:ext cx="3332816" cy="1672779"/>
            <a:chOff x="5653529" y="2222932"/>
            <a:chExt cx="4833161" cy="2425819"/>
          </a:xfrm>
        </p:grpSpPr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D9F5C00A-2491-4E44-B5A9-89C493BCF720}"/>
                </a:ext>
              </a:extLst>
            </p:cNvPr>
            <p:cNvSpPr/>
            <p:nvPr/>
          </p:nvSpPr>
          <p:spPr>
            <a:xfrm>
              <a:off x="5878382" y="3554297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FC7B0813-D94B-4E96-9829-65BD0E8FDED9}"/>
                </a:ext>
              </a:extLst>
            </p:cNvPr>
            <p:cNvSpPr/>
            <p:nvPr/>
          </p:nvSpPr>
          <p:spPr>
            <a:xfrm>
              <a:off x="5653529" y="3781648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8C21B986-C2D1-4002-B29D-2F916E6E6885}"/>
                </a:ext>
              </a:extLst>
            </p:cNvPr>
            <p:cNvSpPr/>
            <p:nvPr/>
          </p:nvSpPr>
          <p:spPr>
            <a:xfrm>
              <a:off x="5878382" y="2888614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06DA5D7B-E100-42EA-B008-D2C99A94DA86}"/>
                </a:ext>
              </a:extLst>
            </p:cNvPr>
            <p:cNvSpPr/>
            <p:nvPr/>
          </p:nvSpPr>
          <p:spPr>
            <a:xfrm>
              <a:off x="5653529" y="3115965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CC977A33-CA51-4DFD-AD77-BC5901AEECE5}"/>
                </a:ext>
              </a:extLst>
            </p:cNvPr>
            <p:cNvSpPr/>
            <p:nvPr/>
          </p:nvSpPr>
          <p:spPr>
            <a:xfrm>
              <a:off x="5878382" y="2227712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37FF52F0-BC58-4849-A11B-5EE3396D6C69}"/>
                </a:ext>
              </a:extLst>
            </p:cNvPr>
            <p:cNvSpPr/>
            <p:nvPr/>
          </p:nvSpPr>
          <p:spPr>
            <a:xfrm>
              <a:off x="5653529" y="2455063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BA6B543D-F093-41B4-B75C-94E57496AD2C}"/>
                </a:ext>
              </a:extLst>
            </p:cNvPr>
            <p:cNvSpPr/>
            <p:nvPr/>
          </p:nvSpPr>
          <p:spPr>
            <a:xfrm>
              <a:off x="7125450" y="3554297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9C1FAE52-AD76-457C-899D-81F8C2092C91}"/>
                </a:ext>
              </a:extLst>
            </p:cNvPr>
            <p:cNvSpPr/>
            <p:nvPr/>
          </p:nvSpPr>
          <p:spPr>
            <a:xfrm>
              <a:off x="6900597" y="3781648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B8849ADF-D1BB-4BEB-AAEB-47A0277C21E1}"/>
                </a:ext>
              </a:extLst>
            </p:cNvPr>
            <p:cNvSpPr/>
            <p:nvPr/>
          </p:nvSpPr>
          <p:spPr>
            <a:xfrm>
              <a:off x="7125450" y="2888614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A0F2660B-36F5-434B-8E55-BD41B6D3A03C}"/>
                </a:ext>
              </a:extLst>
            </p:cNvPr>
            <p:cNvSpPr/>
            <p:nvPr/>
          </p:nvSpPr>
          <p:spPr>
            <a:xfrm>
              <a:off x="6900597" y="3115965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A59F7BF4-4284-4425-AC9A-819DC28A76D3}"/>
                </a:ext>
              </a:extLst>
            </p:cNvPr>
            <p:cNvSpPr/>
            <p:nvPr/>
          </p:nvSpPr>
          <p:spPr>
            <a:xfrm>
              <a:off x="7125450" y="2227712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5451BBC8-E7E1-4D8D-921F-091D4D040EED}"/>
                </a:ext>
              </a:extLst>
            </p:cNvPr>
            <p:cNvSpPr/>
            <p:nvPr/>
          </p:nvSpPr>
          <p:spPr>
            <a:xfrm>
              <a:off x="6900597" y="2455063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A25DCD01-268E-4B31-A8A4-058E5E980C6E}"/>
                </a:ext>
              </a:extLst>
            </p:cNvPr>
            <p:cNvSpPr/>
            <p:nvPr/>
          </p:nvSpPr>
          <p:spPr>
            <a:xfrm>
              <a:off x="8372519" y="3549517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4C55B1BF-3A05-467D-8A51-3E31FF3573C6}"/>
                </a:ext>
              </a:extLst>
            </p:cNvPr>
            <p:cNvSpPr/>
            <p:nvPr/>
          </p:nvSpPr>
          <p:spPr>
            <a:xfrm>
              <a:off x="8147666" y="3776868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A4140C9D-C138-4237-A146-9D09FA23359C}"/>
                </a:ext>
              </a:extLst>
            </p:cNvPr>
            <p:cNvSpPr/>
            <p:nvPr/>
          </p:nvSpPr>
          <p:spPr>
            <a:xfrm>
              <a:off x="8372519" y="2883834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E840FD20-41B1-4591-AEB9-304BA707A3F4}"/>
                </a:ext>
              </a:extLst>
            </p:cNvPr>
            <p:cNvSpPr/>
            <p:nvPr/>
          </p:nvSpPr>
          <p:spPr>
            <a:xfrm>
              <a:off x="8147666" y="3111185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53B50DC7-896B-49BE-9C8D-43294F85AF7B}"/>
                </a:ext>
              </a:extLst>
            </p:cNvPr>
            <p:cNvSpPr/>
            <p:nvPr/>
          </p:nvSpPr>
          <p:spPr>
            <a:xfrm>
              <a:off x="8372519" y="2222932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E46552B5-A51F-4869-93B4-3E8E1220B66A}"/>
                </a:ext>
              </a:extLst>
            </p:cNvPr>
            <p:cNvSpPr/>
            <p:nvPr/>
          </p:nvSpPr>
          <p:spPr>
            <a:xfrm>
              <a:off x="8147666" y="2450283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59D19CF6-98EC-4C0C-9663-B39BD022DBAA}"/>
                </a:ext>
              </a:extLst>
            </p:cNvPr>
            <p:cNvSpPr/>
            <p:nvPr/>
          </p:nvSpPr>
          <p:spPr>
            <a:xfrm>
              <a:off x="9619587" y="3549517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65C5A2DB-52D8-4D9A-801C-20E04A1921F0}"/>
                </a:ext>
              </a:extLst>
            </p:cNvPr>
            <p:cNvSpPr/>
            <p:nvPr/>
          </p:nvSpPr>
          <p:spPr>
            <a:xfrm>
              <a:off x="9394734" y="3776868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CB964A92-6EA7-4766-A33C-75248FCA5FE8}"/>
                </a:ext>
              </a:extLst>
            </p:cNvPr>
            <p:cNvSpPr/>
            <p:nvPr/>
          </p:nvSpPr>
          <p:spPr>
            <a:xfrm>
              <a:off x="9619587" y="2883834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B56397DA-C500-46A3-9BDF-221B927D1AA6}"/>
                </a:ext>
              </a:extLst>
            </p:cNvPr>
            <p:cNvSpPr/>
            <p:nvPr/>
          </p:nvSpPr>
          <p:spPr>
            <a:xfrm>
              <a:off x="9394734" y="3111185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DA2CFA5C-24C5-41BC-AFCD-57F8F4B6D36B}"/>
                </a:ext>
              </a:extLst>
            </p:cNvPr>
            <p:cNvSpPr/>
            <p:nvPr/>
          </p:nvSpPr>
          <p:spPr>
            <a:xfrm>
              <a:off x="9619587" y="2222932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4C35E49B-C871-4DF6-AFA6-2E96A4EB7063}"/>
                </a:ext>
              </a:extLst>
            </p:cNvPr>
            <p:cNvSpPr/>
            <p:nvPr/>
          </p:nvSpPr>
          <p:spPr>
            <a:xfrm>
              <a:off x="9394734" y="2450283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8ABFD98-008B-4B2B-B81C-9DEA7ECE2E10}"/>
              </a:ext>
            </a:extLst>
          </p:cNvPr>
          <p:cNvCxnSpPr/>
          <p:nvPr/>
        </p:nvCxnSpPr>
        <p:spPr>
          <a:xfrm>
            <a:off x="4116349" y="1694385"/>
            <a:ext cx="1119266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E08667B-8AAA-42BB-9975-70247B21CDEA}"/>
              </a:ext>
            </a:extLst>
          </p:cNvPr>
          <p:cNvSpPr txBox="1"/>
          <p:nvPr/>
        </p:nvSpPr>
        <p:spPr>
          <a:xfrm>
            <a:off x="9165028" y="1333366"/>
            <a:ext cx="27424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(3 x 2 ) x 4 </a:t>
            </a:r>
            <a:endParaRPr lang="en-US" sz="440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25E4FAE-09B2-45B8-B1A2-845A16026AD4}"/>
              </a:ext>
            </a:extLst>
          </p:cNvPr>
          <p:cNvGrpSpPr/>
          <p:nvPr/>
        </p:nvGrpSpPr>
        <p:grpSpPr>
          <a:xfrm>
            <a:off x="5399530" y="2914255"/>
            <a:ext cx="2267062" cy="2536136"/>
            <a:chOff x="2857500" y="996846"/>
            <a:chExt cx="2400300" cy="2685188"/>
          </a:xfrm>
          <a:solidFill>
            <a:srgbClr val="9DC3E6"/>
          </a:solidFill>
        </p:grpSpPr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35C4D478-DE04-40F8-B7A8-CE1157D07A1D}"/>
                </a:ext>
              </a:extLst>
            </p:cNvPr>
            <p:cNvSpPr/>
            <p:nvPr/>
          </p:nvSpPr>
          <p:spPr>
            <a:xfrm>
              <a:off x="3049524" y="2833980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9A81DFC5-CB53-4CEA-8E28-5413D0641EA0}"/>
                </a:ext>
              </a:extLst>
            </p:cNvPr>
            <p:cNvSpPr/>
            <p:nvPr/>
          </p:nvSpPr>
          <p:spPr>
            <a:xfrm>
              <a:off x="2857500" y="3022856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C0B23F71-94CF-48E5-A6B1-A1C9E5321CF8}"/>
                </a:ext>
              </a:extLst>
            </p:cNvPr>
            <p:cNvSpPr/>
            <p:nvPr/>
          </p:nvSpPr>
          <p:spPr>
            <a:xfrm>
              <a:off x="3567989" y="2833980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175EE6F1-37ED-4B15-A515-C72260D9EF48}"/>
                </a:ext>
              </a:extLst>
            </p:cNvPr>
            <p:cNvSpPr/>
            <p:nvPr/>
          </p:nvSpPr>
          <p:spPr>
            <a:xfrm>
              <a:off x="3375965" y="3022856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4A4B81A3-D135-461B-A62E-4FD3BCD37960}"/>
                </a:ext>
              </a:extLst>
            </p:cNvPr>
            <p:cNvSpPr/>
            <p:nvPr/>
          </p:nvSpPr>
          <p:spPr>
            <a:xfrm>
              <a:off x="4086454" y="2840276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64F677C7-C484-4666-9D72-022B2DD3DAC2}"/>
                </a:ext>
              </a:extLst>
            </p:cNvPr>
            <p:cNvSpPr/>
            <p:nvPr/>
          </p:nvSpPr>
          <p:spPr>
            <a:xfrm>
              <a:off x="3894430" y="3029152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E517D362-F916-4520-A4B5-38CEC60325C4}"/>
                </a:ext>
              </a:extLst>
            </p:cNvPr>
            <p:cNvSpPr/>
            <p:nvPr/>
          </p:nvSpPr>
          <p:spPr>
            <a:xfrm>
              <a:off x="4604918" y="2840276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3ED96DDF-69F6-4162-AEDC-DC03D1075366}"/>
                </a:ext>
              </a:extLst>
            </p:cNvPr>
            <p:cNvSpPr/>
            <p:nvPr/>
          </p:nvSpPr>
          <p:spPr>
            <a:xfrm>
              <a:off x="4412894" y="3029152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F89CCE64-EBB9-450F-8FA5-C1FAAD4964DC}"/>
                </a:ext>
              </a:extLst>
            </p:cNvPr>
            <p:cNvSpPr/>
            <p:nvPr/>
          </p:nvSpPr>
          <p:spPr>
            <a:xfrm>
              <a:off x="3049524" y="1915413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CC111AF4-F7DD-465A-BD02-E9340DD48354}"/>
                </a:ext>
              </a:extLst>
            </p:cNvPr>
            <p:cNvSpPr/>
            <p:nvPr/>
          </p:nvSpPr>
          <p:spPr>
            <a:xfrm>
              <a:off x="2857500" y="2104289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699EBD3E-F98B-4D5F-86B9-8DB18C464E90}"/>
                </a:ext>
              </a:extLst>
            </p:cNvPr>
            <p:cNvSpPr/>
            <p:nvPr/>
          </p:nvSpPr>
          <p:spPr>
            <a:xfrm>
              <a:off x="3567989" y="1915413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1F3D4CAE-CF9B-4AAD-9223-A8453B77062B}"/>
                </a:ext>
              </a:extLst>
            </p:cNvPr>
            <p:cNvSpPr/>
            <p:nvPr/>
          </p:nvSpPr>
          <p:spPr>
            <a:xfrm>
              <a:off x="3375965" y="2104289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8DFF5265-8AC9-4BB7-A9C0-89C2D78BA129}"/>
                </a:ext>
              </a:extLst>
            </p:cNvPr>
            <p:cNvSpPr/>
            <p:nvPr/>
          </p:nvSpPr>
          <p:spPr>
            <a:xfrm>
              <a:off x="4086454" y="1921709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FAF00B17-0164-47DB-A215-52336F9779F7}"/>
                </a:ext>
              </a:extLst>
            </p:cNvPr>
            <p:cNvSpPr/>
            <p:nvPr/>
          </p:nvSpPr>
          <p:spPr>
            <a:xfrm>
              <a:off x="3894430" y="2110585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B73D1D86-8887-4706-8794-AAC202070389}"/>
                </a:ext>
              </a:extLst>
            </p:cNvPr>
            <p:cNvSpPr/>
            <p:nvPr/>
          </p:nvSpPr>
          <p:spPr>
            <a:xfrm>
              <a:off x="4604918" y="1921709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C826CF9E-BFF7-4302-856C-BE1FAAC8494B}"/>
                </a:ext>
              </a:extLst>
            </p:cNvPr>
            <p:cNvSpPr/>
            <p:nvPr/>
          </p:nvSpPr>
          <p:spPr>
            <a:xfrm>
              <a:off x="4412894" y="2110585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8B555D88-C0E0-4879-8D98-89B8D6C2B0C9}"/>
                </a:ext>
              </a:extLst>
            </p:cNvPr>
            <p:cNvSpPr/>
            <p:nvPr/>
          </p:nvSpPr>
          <p:spPr>
            <a:xfrm>
              <a:off x="3049524" y="996846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F9DFF00B-0E29-4127-80CE-C54F4476CD7F}"/>
                </a:ext>
              </a:extLst>
            </p:cNvPr>
            <p:cNvSpPr/>
            <p:nvPr/>
          </p:nvSpPr>
          <p:spPr>
            <a:xfrm>
              <a:off x="2857500" y="1185722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233E2371-8189-4378-8BAE-A27F2DC9484D}"/>
                </a:ext>
              </a:extLst>
            </p:cNvPr>
            <p:cNvSpPr/>
            <p:nvPr/>
          </p:nvSpPr>
          <p:spPr>
            <a:xfrm>
              <a:off x="3567989" y="996846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F51A9D9B-B9E1-4A13-92A5-45F6F48BA27E}"/>
                </a:ext>
              </a:extLst>
            </p:cNvPr>
            <p:cNvSpPr/>
            <p:nvPr/>
          </p:nvSpPr>
          <p:spPr>
            <a:xfrm>
              <a:off x="3375965" y="1185722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23F7E078-6B44-47B1-923C-9F3A5F246F4C}"/>
                </a:ext>
              </a:extLst>
            </p:cNvPr>
            <p:cNvSpPr/>
            <p:nvPr/>
          </p:nvSpPr>
          <p:spPr>
            <a:xfrm>
              <a:off x="4086454" y="1003142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ube 104">
              <a:extLst>
                <a:ext uri="{FF2B5EF4-FFF2-40B4-BE49-F238E27FC236}">
                  <a16:creationId xmlns:a16="http://schemas.microsoft.com/office/drawing/2014/main" id="{8D49F3E6-1647-48D6-A0BD-2F8F65BB9C51}"/>
                </a:ext>
              </a:extLst>
            </p:cNvPr>
            <p:cNvSpPr/>
            <p:nvPr/>
          </p:nvSpPr>
          <p:spPr>
            <a:xfrm>
              <a:off x="3894430" y="1192018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F0EAAD2E-2F8E-48F3-B568-FBAD11726E90}"/>
                </a:ext>
              </a:extLst>
            </p:cNvPr>
            <p:cNvSpPr/>
            <p:nvPr/>
          </p:nvSpPr>
          <p:spPr>
            <a:xfrm>
              <a:off x="4604918" y="1003142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5A33E907-CD33-4399-B25D-DE9308627D24}"/>
                </a:ext>
              </a:extLst>
            </p:cNvPr>
            <p:cNvSpPr/>
            <p:nvPr/>
          </p:nvSpPr>
          <p:spPr>
            <a:xfrm>
              <a:off x="4412894" y="1192018"/>
              <a:ext cx="652882" cy="652882"/>
            </a:xfrm>
            <a:prstGeom prst="cub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86C78DD0-8986-471B-90D4-2EA12FC8F18D}"/>
              </a:ext>
            </a:extLst>
          </p:cNvPr>
          <p:cNvCxnSpPr/>
          <p:nvPr/>
        </p:nvCxnSpPr>
        <p:spPr>
          <a:xfrm>
            <a:off x="4121175" y="3920125"/>
            <a:ext cx="1119266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F7946C5F-ADB1-4DE0-AC96-E22289FDAC17}"/>
              </a:ext>
            </a:extLst>
          </p:cNvPr>
          <p:cNvSpPr txBox="1"/>
          <p:nvPr/>
        </p:nvSpPr>
        <p:spPr>
          <a:xfrm>
            <a:off x="8789486" y="3351771"/>
            <a:ext cx="34025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(2 x 4 ) x 3 hay </a:t>
            </a:r>
          </a:p>
          <a:p>
            <a:r>
              <a:rPr lang="en-US" sz="4000">
                <a:solidFill>
                  <a:srgbClr val="002060"/>
                </a:solidFill>
              </a:rPr>
              <a:t>3 x ( 2 x 4)</a:t>
            </a:r>
            <a:endParaRPr lang="en-US" sz="400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45DD15D-E34D-4B50-9874-5D87F62C5551}"/>
              </a:ext>
            </a:extLst>
          </p:cNvPr>
          <p:cNvSpPr txBox="1"/>
          <p:nvPr/>
        </p:nvSpPr>
        <p:spPr>
          <a:xfrm>
            <a:off x="2819903" y="5747642"/>
            <a:ext cx="7093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(3 </a:t>
            </a:r>
            <a:r>
              <a:rPr lang="en-US" sz="4400">
                <a:solidFill>
                  <a:srgbClr val="FF0000"/>
                </a:solidFill>
              </a:rPr>
              <a:t>x</a:t>
            </a:r>
            <a:r>
              <a:rPr lang="en-US" sz="4800">
                <a:solidFill>
                  <a:srgbClr val="FF0000"/>
                </a:solidFill>
              </a:rPr>
              <a:t> 2 ) </a:t>
            </a:r>
            <a:r>
              <a:rPr lang="en-US" sz="4400">
                <a:solidFill>
                  <a:srgbClr val="FF0000"/>
                </a:solidFill>
              </a:rPr>
              <a:t>x</a:t>
            </a:r>
            <a:r>
              <a:rPr lang="en-US" sz="4800">
                <a:solidFill>
                  <a:srgbClr val="FF0000"/>
                </a:solidFill>
              </a:rPr>
              <a:t> 4 =  3 </a:t>
            </a:r>
            <a:r>
              <a:rPr lang="en-US" sz="4400">
                <a:solidFill>
                  <a:srgbClr val="FF0000"/>
                </a:solidFill>
              </a:rPr>
              <a:t>x</a:t>
            </a:r>
            <a:r>
              <a:rPr lang="en-US" sz="4800">
                <a:solidFill>
                  <a:srgbClr val="FF0000"/>
                </a:solidFill>
              </a:rPr>
              <a:t> ( 2 </a:t>
            </a:r>
            <a:r>
              <a:rPr lang="en-US" sz="4400">
                <a:solidFill>
                  <a:srgbClr val="FF0000"/>
                </a:solidFill>
              </a:rPr>
              <a:t>x</a:t>
            </a:r>
            <a:r>
              <a:rPr lang="en-US" sz="4800">
                <a:solidFill>
                  <a:srgbClr val="FF0000"/>
                </a:solidFill>
              </a:rPr>
              <a:t> 4)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BCFA3B2-DC0A-4316-9ABB-EC21712FA95F}"/>
              </a:ext>
            </a:extLst>
          </p:cNvPr>
          <p:cNvGrpSpPr/>
          <p:nvPr/>
        </p:nvGrpSpPr>
        <p:grpSpPr>
          <a:xfrm>
            <a:off x="1655741" y="3113267"/>
            <a:ext cx="2120335" cy="1653061"/>
            <a:chOff x="1269251" y="2254464"/>
            <a:chExt cx="3113302" cy="2427200"/>
          </a:xfrm>
        </p:grpSpPr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726328DF-0337-4E88-B468-9DC9A29D8CD2}"/>
                </a:ext>
              </a:extLst>
            </p:cNvPr>
            <p:cNvSpPr/>
            <p:nvPr/>
          </p:nvSpPr>
          <p:spPr>
            <a:xfrm>
              <a:off x="1494104" y="3581050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ube 112">
              <a:extLst>
                <a:ext uri="{FF2B5EF4-FFF2-40B4-BE49-F238E27FC236}">
                  <a16:creationId xmlns:a16="http://schemas.microsoft.com/office/drawing/2014/main" id="{D63614E8-3AA0-4A6C-9F41-D4020B7ABCA4}"/>
                </a:ext>
              </a:extLst>
            </p:cNvPr>
            <p:cNvSpPr/>
            <p:nvPr/>
          </p:nvSpPr>
          <p:spPr>
            <a:xfrm>
              <a:off x="1269251" y="3808401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Cube 113">
              <a:extLst>
                <a:ext uri="{FF2B5EF4-FFF2-40B4-BE49-F238E27FC236}">
                  <a16:creationId xmlns:a16="http://schemas.microsoft.com/office/drawing/2014/main" id="{800E055F-2662-40C1-B8EB-AE1FDBB4929E}"/>
                </a:ext>
              </a:extLst>
            </p:cNvPr>
            <p:cNvSpPr/>
            <p:nvPr/>
          </p:nvSpPr>
          <p:spPr>
            <a:xfrm>
              <a:off x="1494104" y="2915367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1EA7CD6D-3DFE-4369-AD35-0F29FF8011BF}"/>
                </a:ext>
              </a:extLst>
            </p:cNvPr>
            <p:cNvSpPr/>
            <p:nvPr/>
          </p:nvSpPr>
          <p:spPr>
            <a:xfrm>
              <a:off x="1269251" y="3142718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1A87C256-B772-4198-BB67-98A78CD0BF78}"/>
                </a:ext>
              </a:extLst>
            </p:cNvPr>
            <p:cNvSpPr/>
            <p:nvPr/>
          </p:nvSpPr>
          <p:spPr>
            <a:xfrm>
              <a:off x="1494104" y="2254465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Cube 116">
              <a:extLst>
                <a:ext uri="{FF2B5EF4-FFF2-40B4-BE49-F238E27FC236}">
                  <a16:creationId xmlns:a16="http://schemas.microsoft.com/office/drawing/2014/main" id="{FE9A2EE2-7BAC-49A7-BF72-942E05D5A3BB}"/>
                </a:ext>
              </a:extLst>
            </p:cNvPr>
            <p:cNvSpPr/>
            <p:nvPr/>
          </p:nvSpPr>
          <p:spPr>
            <a:xfrm>
              <a:off x="1269251" y="2481816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Cube 117">
              <a:extLst>
                <a:ext uri="{FF2B5EF4-FFF2-40B4-BE49-F238E27FC236}">
                  <a16:creationId xmlns:a16="http://schemas.microsoft.com/office/drawing/2014/main" id="{14CF4CD1-9863-418E-ADF2-4940ADC99B9D}"/>
                </a:ext>
              </a:extLst>
            </p:cNvPr>
            <p:cNvSpPr/>
            <p:nvPr/>
          </p:nvSpPr>
          <p:spPr>
            <a:xfrm>
              <a:off x="2167498" y="3587210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ube 118">
              <a:extLst>
                <a:ext uri="{FF2B5EF4-FFF2-40B4-BE49-F238E27FC236}">
                  <a16:creationId xmlns:a16="http://schemas.microsoft.com/office/drawing/2014/main" id="{396701A5-A0AA-4622-9B4B-CA9689D89FCC}"/>
                </a:ext>
              </a:extLst>
            </p:cNvPr>
            <p:cNvSpPr/>
            <p:nvPr/>
          </p:nvSpPr>
          <p:spPr>
            <a:xfrm>
              <a:off x="1942645" y="3814561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Cube 119">
              <a:extLst>
                <a:ext uri="{FF2B5EF4-FFF2-40B4-BE49-F238E27FC236}">
                  <a16:creationId xmlns:a16="http://schemas.microsoft.com/office/drawing/2014/main" id="{E4BB9B34-3B1C-46C7-BB79-D7506A55D8A3}"/>
                </a:ext>
              </a:extLst>
            </p:cNvPr>
            <p:cNvSpPr/>
            <p:nvPr/>
          </p:nvSpPr>
          <p:spPr>
            <a:xfrm>
              <a:off x="2167498" y="2921527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1837D63E-ABFF-443B-BAC8-1B59DB091E63}"/>
                </a:ext>
              </a:extLst>
            </p:cNvPr>
            <p:cNvSpPr/>
            <p:nvPr/>
          </p:nvSpPr>
          <p:spPr>
            <a:xfrm>
              <a:off x="1942645" y="3148878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4659B4EE-B967-452B-B97C-D5225C4E442F}"/>
                </a:ext>
              </a:extLst>
            </p:cNvPr>
            <p:cNvSpPr/>
            <p:nvPr/>
          </p:nvSpPr>
          <p:spPr>
            <a:xfrm>
              <a:off x="2167498" y="2260625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9368C965-A3EB-47DA-9A58-C2A2C7AA739E}"/>
                </a:ext>
              </a:extLst>
            </p:cNvPr>
            <p:cNvSpPr/>
            <p:nvPr/>
          </p:nvSpPr>
          <p:spPr>
            <a:xfrm>
              <a:off x="1942645" y="2487976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Cube 123">
              <a:extLst>
                <a:ext uri="{FF2B5EF4-FFF2-40B4-BE49-F238E27FC236}">
                  <a16:creationId xmlns:a16="http://schemas.microsoft.com/office/drawing/2014/main" id="{2E6FA8D6-631B-479E-BAF1-DEB74236010E}"/>
                </a:ext>
              </a:extLst>
            </p:cNvPr>
            <p:cNvSpPr/>
            <p:nvPr/>
          </p:nvSpPr>
          <p:spPr>
            <a:xfrm>
              <a:off x="2840892" y="3587210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Cube 124">
              <a:extLst>
                <a:ext uri="{FF2B5EF4-FFF2-40B4-BE49-F238E27FC236}">
                  <a16:creationId xmlns:a16="http://schemas.microsoft.com/office/drawing/2014/main" id="{B302B73A-FDE6-4DA3-AC97-1444B41133E5}"/>
                </a:ext>
              </a:extLst>
            </p:cNvPr>
            <p:cNvSpPr/>
            <p:nvPr/>
          </p:nvSpPr>
          <p:spPr>
            <a:xfrm>
              <a:off x="2616039" y="3814561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Cube 125">
              <a:extLst>
                <a:ext uri="{FF2B5EF4-FFF2-40B4-BE49-F238E27FC236}">
                  <a16:creationId xmlns:a16="http://schemas.microsoft.com/office/drawing/2014/main" id="{CB88E98E-8A66-4795-BD86-AB1558C09447}"/>
                </a:ext>
              </a:extLst>
            </p:cNvPr>
            <p:cNvSpPr/>
            <p:nvPr/>
          </p:nvSpPr>
          <p:spPr>
            <a:xfrm>
              <a:off x="2840892" y="2921527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Cube 126">
              <a:extLst>
                <a:ext uri="{FF2B5EF4-FFF2-40B4-BE49-F238E27FC236}">
                  <a16:creationId xmlns:a16="http://schemas.microsoft.com/office/drawing/2014/main" id="{18AC9396-BBBA-4540-89CE-F24FAF3F5E3D}"/>
                </a:ext>
              </a:extLst>
            </p:cNvPr>
            <p:cNvSpPr/>
            <p:nvPr/>
          </p:nvSpPr>
          <p:spPr>
            <a:xfrm>
              <a:off x="2616039" y="3148878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Cube 127">
              <a:extLst>
                <a:ext uri="{FF2B5EF4-FFF2-40B4-BE49-F238E27FC236}">
                  <a16:creationId xmlns:a16="http://schemas.microsoft.com/office/drawing/2014/main" id="{FAD27677-AFDD-447E-AF60-4336740D1671}"/>
                </a:ext>
              </a:extLst>
            </p:cNvPr>
            <p:cNvSpPr/>
            <p:nvPr/>
          </p:nvSpPr>
          <p:spPr>
            <a:xfrm>
              <a:off x="2840892" y="2260625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Cube 128">
              <a:extLst>
                <a:ext uri="{FF2B5EF4-FFF2-40B4-BE49-F238E27FC236}">
                  <a16:creationId xmlns:a16="http://schemas.microsoft.com/office/drawing/2014/main" id="{42D968E3-017F-4A9C-B578-763DCB6A979F}"/>
                </a:ext>
              </a:extLst>
            </p:cNvPr>
            <p:cNvSpPr/>
            <p:nvPr/>
          </p:nvSpPr>
          <p:spPr>
            <a:xfrm>
              <a:off x="2616039" y="2487976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Cube 129">
              <a:extLst>
                <a:ext uri="{FF2B5EF4-FFF2-40B4-BE49-F238E27FC236}">
                  <a16:creationId xmlns:a16="http://schemas.microsoft.com/office/drawing/2014/main" id="{7501D753-378E-4491-949B-1D2BE440D3E1}"/>
                </a:ext>
              </a:extLst>
            </p:cNvPr>
            <p:cNvSpPr/>
            <p:nvPr/>
          </p:nvSpPr>
          <p:spPr>
            <a:xfrm>
              <a:off x="3515450" y="3581049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Cube 130">
              <a:extLst>
                <a:ext uri="{FF2B5EF4-FFF2-40B4-BE49-F238E27FC236}">
                  <a16:creationId xmlns:a16="http://schemas.microsoft.com/office/drawing/2014/main" id="{E055C7F9-CEFD-4196-B931-B69887D5FA6E}"/>
                </a:ext>
              </a:extLst>
            </p:cNvPr>
            <p:cNvSpPr/>
            <p:nvPr/>
          </p:nvSpPr>
          <p:spPr>
            <a:xfrm>
              <a:off x="3290597" y="3808400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Cube 131">
              <a:extLst>
                <a:ext uri="{FF2B5EF4-FFF2-40B4-BE49-F238E27FC236}">
                  <a16:creationId xmlns:a16="http://schemas.microsoft.com/office/drawing/2014/main" id="{C84CF49B-DB52-4D70-8EE9-FDEF54F36121}"/>
                </a:ext>
              </a:extLst>
            </p:cNvPr>
            <p:cNvSpPr/>
            <p:nvPr/>
          </p:nvSpPr>
          <p:spPr>
            <a:xfrm>
              <a:off x="3515450" y="2915366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Cube 132">
              <a:extLst>
                <a:ext uri="{FF2B5EF4-FFF2-40B4-BE49-F238E27FC236}">
                  <a16:creationId xmlns:a16="http://schemas.microsoft.com/office/drawing/2014/main" id="{B2EDCF8C-F1F6-4898-A76E-C509DADCD890}"/>
                </a:ext>
              </a:extLst>
            </p:cNvPr>
            <p:cNvSpPr/>
            <p:nvPr/>
          </p:nvSpPr>
          <p:spPr>
            <a:xfrm>
              <a:off x="3290597" y="3142717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Cube 133">
              <a:extLst>
                <a:ext uri="{FF2B5EF4-FFF2-40B4-BE49-F238E27FC236}">
                  <a16:creationId xmlns:a16="http://schemas.microsoft.com/office/drawing/2014/main" id="{4320C5FD-9A8A-442C-ACFD-89F4CBB2AD98}"/>
                </a:ext>
              </a:extLst>
            </p:cNvPr>
            <p:cNvSpPr/>
            <p:nvPr/>
          </p:nvSpPr>
          <p:spPr>
            <a:xfrm>
              <a:off x="3515450" y="2254464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ube 134">
              <a:extLst>
                <a:ext uri="{FF2B5EF4-FFF2-40B4-BE49-F238E27FC236}">
                  <a16:creationId xmlns:a16="http://schemas.microsoft.com/office/drawing/2014/main" id="{9C304656-7A2D-4BB9-AD02-E752DAA77A03}"/>
                </a:ext>
              </a:extLst>
            </p:cNvPr>
            <p:cNvSpPr/>
            <p:nvPr/>
          </p:nvSpPr>
          <p:spPr>
            <a:xfrm>
              <a:off x="3290597" y="2481815"/>
              <a:ext cx="867103" cy="867103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3650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109" grpId="0"/>
      <p:bldP spid="1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DCFBF0-47F4-6FDC-97B9-C3D24A134C2B}"/>
              </a:ext>
            </a:extLst>
          </p:cNvPr>
          <p:cNvSpPr txBox="1"/>
          <p:nvPr/>
        </p:nvSpPr>
        <p:spPr>
          <a:xfrm>
            <a:off x="1585912" y="26746"/>
            <a:ext cx="933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b) Tính giá trị của các biểu thức </a:t>
            </a:r>
            <a:r>
              <a:rPr lang="nl-NL" sz="3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(a x b) x c và a x (b x c)</a:t>
            </a:r>
            <a:r>
              <a:rPr lang="nl-NL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7EEE378-D2E9-C686-05E9-61559D181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458441"/>
              </p:ext>
            </p:extLst>
          </p:nvPr>
        </p:nvGraphicFramePr>
        <p:xfrm>
          <a:off x="1066800" y="736223"/>
          <a:ext cx="10372725" cy="20358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09675">
                  <a:extLst>
                    <a:ext uri="{9D8B030D-6E8A-4147-A177-3AD203B41FA5}">
                      <a16:colId xmlns:a16="http://schemas.microsoft.com/office/drawing/2014/main" val="4209254148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1268828668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19893441"/>
                    </a:ext>
                  </a:extLst>
                </a:gridCol>
                <a:gridCol w="3381375">
                  <a:extLst>
                    <a:ext uri="{9D8B030D-6E8A-4147-A177-3AD203B41FA5}">
                      <a16:colId xmlns:a16="http://schemas.microsoft.com/office/drawing/2014/main" val="1430161641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109969250"/>
                    </a:ext>
                  </a:extLst>
                </a:gridCol>
              </a:tblGrid>
              <a:tr h="5058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(a x b)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a x (b x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778608"/>
                  </a:ext>
                </a:extLst>
              </a:tr>
              <a:tr h="5058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068437"/>
                  </a:ext>
                </a:extLst>
              </a:tr>
              <a:tr h="5058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9870"/>
                  </a:ext>
                </a:extLst>
              </a:tr>
              <a:tr h="5058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22873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B4D3FE0-3051-866F-42E0-546EA143CF6C}"/>
              </a:ext>
            </a:extLst>
          </p:cNvPr>
          <p:cNvSpPr txBox="1"/>
          <p:nvPr/>
        </p:nvSpPr>
        <p:spPr>
          <a:xfrm>
            <a:off x="4943475" y="1264332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(5 x 4) x 2 = 40 </a:t>
            </a:r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A2D1A-4797-1840-C2A4-4CD44CD9D052}"/>
              </a:ext>
            </a:extLst>
          </p:cNvPr>
          <p:cNvSpPr txBox="1"/>
          <p:nvPr/>
        </p:nvSpPr>
        <p:spPr>
          <a:xfrm>
            <a:off x="8334375" y="1235757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 x (4 x 2) = 40</a:t>
            </a:r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A29F0D-4917-5478-2F4E-6A4E91FD18B1}"/>
              </a:ext>
            </a:extLst>
          </p:cNvPr>
          <p:cNvSpPr txBox="1"/>
          <p:nvPr/>
        </p:nvSpPr>
        <p:spPr>
          <a:xfrm>
            <a:off x="4953000" y="1759632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(6 x 2) x 3 = 36 </a:t>
            </a:r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611919-3966-DAA8-68DB-11EC81279541}"/>
              </a:ext>
            </a:extLst>
          </p:cNvPr>
          <p:cNvSpPr txBox="1"/>
          <p:nvPr/>
        </p:nvSpPr>
        <p:spPr>
          <a:xfrm>
            <a:off x="8362950" y="1769157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 x (2 x 3) = 36</a:t>
            </a:r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EF3C63-8959-1E90-09B6-AED802966EF9}"/>
              </a:ext>
            </a:extLst>
          </p:cNvPr>
          <p:cNvSpPr txBox="1"/>
          <p:nvPr/>
        </p:nvSpPr>
        <p:spPr>
          <a:xfrm>
            <a:off x="4905375" y="2264457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(3 x 2) x 5= 30 </a:t>
            </a:r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3439C-8F2A-9013-1EEF-7D21EC6224B5}"/>
              </a:ext>
            </a:extLst>
          </p:cNvPr>
          <p:cNvSpPr txBox="1"/>
          <p:nvPr/>
        </p:nvSpPr>
        <p:spPr>
          <a:xfrm>
            <a:off x="8343900" y="2293032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 x (2 x 5)= 30</a:t>
            </a:r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4A889E-853B-4733-7A52-1ED25DC5139E}"/>
              </a:ext>
            </a:extLst>
          </p:cNvPr>
          <p:cNvSpPr txBox="1"/>
          <p:nvPr/>
        </p:nvSpPr>
        <p:spPr>
          <a:xfrm>
            <a:off x="1000124" y="5267325"/>
            <a:ext cx="10563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ea typeface="Times New Roman" panose="02020603050405020304" pitchFamily="18" charset="0"/>
              </a:rPr>
              <a:t>Khi nhân một tích hai số với số thứ ba, ta có thể nhân số thứ nhất với tích của số thứ hai và số thứ ba.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11F0C9-FDC4-46EE-840B-9CCDED7B44D4}"/>
              </a:ext>
            </a:extLst>
          </p:cNvPr>
          <p:cNvSpPr txBox="1"/>
          <p:nvPr/>
        </p:nvSpPr>
        <p:spPr>
          <a:xfrm>
            <a:off x="1491371" y="3227557"/>
            <a:ext cx="236360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4400" b="1" kern="0">
                <a:solidFill>
                  <a:srgbClr val="00B0F0"/>
                </a:solidFill>
                <a:sym typeface="Arial"/>
              </a:rPr>
              <a:t>( a  x  b )</a:t>
            </a:r>
            <a:endParaRPr lang="en-US" sz="440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CB2120-DFA7-424F-86AB-8E7B52306CA8}"/>
              </a:ext>
            </a:extLst>
          </p:cNvPr>
          <p:cNvSpPr txBox="1"/>
          <p:nvPr/>
        </p:nvSpPr>
        <p:spPr>
          <a:xfrm>
            <a:off x="4839307" y="3245192"/>
            <a:ext cx="7395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4400" b="1" kern="0">
                <a:solidFill>
                  <a:srgbClr val="00B0F0"/>
                </a:solidFill>
                <a:sym typeface="Arial"/>
              </a:rPr>
              <a:t> c </a:t>
            </a:r>
            <a:endParaRPr lang="en-US" sz="4400">
              <a:solidFill>
                <a:srgbClr val="00B0F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DC05E6-C26A-472A-9F50-94880FE675ED}"/>
              </a:ext>
            </a:extLst>
          </p:cNvPr>
          <p:cNvSpPr txBox="1"/>
          <p:nvPr/>
        </p:nvSpPr>
        <p:spPr>
          <a:xfrm>
            <a:off x="8670173" y="3184290"/>
            <a:ext cx="20884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4400" b="1" kern="0">
                <a:solidFill>
                  <a:srgbClr val="00B0F0"/>
                </a:solidFill>
                <a:sym typeface="Arial"/>
              </a:rPr>
              <a:t>( b x c )</a:t>
            </a:r>
            <a:endParaRPr lang="en-US" sz="4400">
              <a:solidFill>
                <a:srgbClr val="00B0F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4591F3-27D4-4817-BF30-D07FD4985C7B}"/>
              </a:ext>
            </a:extLst>
          </p:cNvPr>
          <p:cNvSpPr txBox="1"/>
          <p:nvPr/>
        </p:nvSpPr>
        <p:spPr>
          <a:xfrm>
            <a:off x="6754747" y="3196268"/>
            <a:ext cx="7395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4400" b="1" kern="0">
                <a:solidFill>
                  <a:srgbClr val="00B0F0"/>
                </a:solidFill>
                <a:sym typeface="Arial"/>
              </a:rPr>
              <a:t> a </a:t>
            </a:r>
            <a:endParaRPr lang="en-US" sz="4400">
              <a:solidFill>
                <a:srgbClr val="00B0F0"/>
              </a:solidFill>
            </a:endParaRPr>
          </a:p>
        </p:txBody>
      </p:sp>
      <p:sp>
        <p:nvSpPr>
          <p:cNvPr id="25" name="Arrow: Curved Up 24">
            <a:extLst>
              <a:ext uri="{FF2B5EF4-FFF2-40B4-BE49-F238E27FC236}">
                <a16:creationId xmlns:a16="http://schemas.microsoft.com/office/drawing/2014/main" id="{128450AD-8620-4917-822E-281D48B2CCFB}"/>
              </a:ext>
            </a:extLst>
          </p:cNvPr>
          <p:cNvSpPr/>
          <p:nvPr/>
        </p:nvSpPr>
        <p:spPr>
          <a:xfrm>
            <a:off x="2780351" y="3996998"/>
            <a:ext cx="2515204" cy="732808"/>
          </a:xfrm>
          <a:prstGeom prst="curvedUpArrow">
            <a:avLst>
              <a:gd name="adj1" fmla="val 19399"/>
              <a:gd name="adj2" fmla="val 50000"/>
              <a:gd name="adj3" fmla="val 277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554B4C-36A2-4E8A-98B4-E17C640713DC}"/>
              </a:ext>
            </a:extLst>
          </p:cNvPr>
          <p:cNvSpPr txBox="1"/>
          <p:nvPr/>
        </p:nvSpPr>
        <p:spPr>
          <a:xfrm>
            <a:off x="3984310" y="3227557"/>
            <a:ext cx="67202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4400" b="1" kern="0">
                <a:solidFill>
                  <a:srgbClr val="00B0F0"/>
                </a:solidFill>
                <a:sym typeface="Arial"/>
              </a:rPr>
              <a:t> x </a:t>
            </a:r>
            <a:endParaRPr lang="en-US" sz="4400">
              <a:solidFill>
                <a:srgbClr val="00B0F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C10EF7-1CFA-4986-901B-517638A28341}"/>
              </a:ext>
            </a:extLst>
          </p:cNvPr>
          <p:cNvSpPr txBox="1"/>
          <p:nvPr/>
        </p:nvSpPr>
        <p:spPr>
          <a:xfrm>
            <a:off x="7677236" y="3184290"/>
            <a:ext cx="7395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4400" b="1" kern="0">
                <a:solidFill>
                  <a:srgbClr val="00B0F0"/>
                </a:solidFill>
                <a:sym typeface="Arial"/>
              </a:rPr>
              <a:t> x </a:t>
            </a:r>
            <a:endParaRPr lang="en-US" sz="4400">
              <a:solidFill>
                <a:srgbClr val="00B0F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C64D1B-715C-4F17-86ED-2DF84C8C83FA}"/>
              </a:ext>
            </a:extLst>
          </p:cNvPr>
          <p:cNvSpPr txBox="1"/>
          <p:nvPr/>
        </p:nvSpPr>
        <p:spPr>
          <a:xfrm>
            <a:off x="5545537" y="3054994"/>
            <a:ext cx="1013732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6600" b="1" kern="0">
                <a:solidFill>
                  <a:srgbClr val="0070C0"/>
                </a:solidFill>
                <a:sym typeface="Arial"/>
              </a:rPr>
              <a:t> = </a:t>
            </a:r>
            <a:endParaRPr lang="en-US" sz="6600">
              <a:solidFill>
                <a:srgbClr val="0070C0"/>
              </a:solidFill>
            </a:endParaRPr>
          </a:p>
        </p:txBody>
      </p:sp>
      <p:sp>
        <p:nvSpPr>
          <p:cNvPr id="30" name="Arrow: Curved Up 29">
            <a:extLst>
              <a:ext uri="{FF2B5EF4-FFF2-40B4-BE49-F238E27FC236}">
                <a16:creationId xmlns:a16="http://schemas.microsoft.com/office/drawing/2014/main" id="{5F662CBD-B0D3-40F4-8438-CAA453AB2054}"/>
              </a:ext>
            </a:extLst>
          </p:cNvPr>
          <p:cNvSpPr/>
          <p:nvPr/>
        </p:nvSpPr>
        <p:spPr>
          <a:xfrm>
            <a:off x="7169189" y="3996998"/>
            <a:ext cx="2515204" cy="732809"/>
          </a:xfrm>
          <a:prstGeom prst="curvedUpArrow">
            <a:avLst>
              <a:gd name="adj1" fmla="val 19399"/>
              <a:gd name="adj2" fmla="val 50000"/>
              <a:gd name="adj3" fmla="val 277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00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6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125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  <p:bldP spid="13" grpId="0"/>
      <p:bldP spid="17" grpId="0"/>
      <p:bldP spid="20" grpId="0" animBg="1"/>
      <p:bldP spid="20" grpId="1" animBg="1"/>
      <p:bldP spid="20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ECE0627-B35C-767E-3D0A-37C0B910AF46}"/>
              </a:ext>
            </a:extLst>
          </p:cNvPr>
          <p:cNvSpPr/>
          <p:nvPr/>
        </p:nvSpPr>
        <p:spPr>
          <a:xfrm>
            <a:off x="504824" y="333375"/>
            <a:ext cx="600075" cy="571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E5CA00-C97E-B00F-4DC2-47E41F092654}"/>
              </a:ext>
            </a:extLst>
          </p:cNvPr>
          <p:cNvSpPr txBox="1"/>
          <p:nvPr/>
        </p:nvSpPr>
        <p:spPr>
          <a:xfrm>
            <a:off x="1076325" y="333375"/>
            <a:ext cx="6562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(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mẫu</a:t>
            </a:r>
            <a:r>
              <a:rPr lang="en-US" sz="3200" b="1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03981F-BA05-14B8-00DC-AC9825A26501}"/>
              </a:ext>
            </a:extLst>
          </p:cNvPr>
          <p:cNvSpPr/>
          <p:nvPr/>
        </p:nvSpPr>
        <p:spPr>
          <a:xfrm>
            <a:off x="2505075" y="1133474"/>
            <a:ext cx="7629525" cy="1790701"/>
          </a:xfrm>
          <a:prstGeom prst="rect">
            <a:avLst/>
          </a:prstGeom>
          <a:solidFill>
            <a:srgbClr val="FCD4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79FBD-00D0-C2E9-38C2-C77EF5E7CB0C}"/>
              </a:ext>
            </a:extLst>
          </p:cNvPr>
          <p:cNvSpPr txBox="1"/>
          <p:nvPr/>
        </p:nvSpPr>
        <p:spPr>
          <a:xfrm>
            <a:off x="2733675" y="1171575"/>
            <a:ext cx="4238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Mẫu</a:t>
            </a:r>
            <a:r>
              <a:rPr lang="en-US" sz="3200" dirty="0"/>
              <a:t>: 4 x 3 x 2 =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C6A40-4A7F-008A-7E5C-8579121ED865}"/>
              </a:ext>
            </a:extLst>
          </p:cNvPr>
          <p:cNvSpPr txBox="1"/>
          <p:nvPr/>
        </p:nvSpPr>
        <p:spPr>
          <a:xfrm>
            <a:off x="2905125" y="1762125"/>
            <a:ext cx="726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Cách</a:t>
            </a:r>
            <a:r>
              <a:rPr lang="en-US" sz="3200" dirty="0"/>
              <a:t> 1: 4 x 3 x 2 =  (4 x 3) x 2 = 12 x 2 = 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24D52-0FAA-A275-EAB8-9D3D0E4839E6}"/>
              </a:ext>
            </a:extLst>
          </p:cNvPr>
          <p:cNvSpPr txBox="1"/>
          <p:nvPr/>
        </p:nvSpPr>
        <p:spPr>
          <a:xfrm>
            <a:off x="2924175" y="2362200"/>
            <a:ext cx="726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Cách</a:t>
            </a:r>
            <a:r>
              <a:rPr lang="en-US" sz="3200" dirty="0"/>
              <a:t> 2: 4 x 3 x 2 =  4 x (3 x 2) </a:t>
            </a:r>
            <a:r>
              <a:rPr lang="en-US" sz="3200"/>
              <a:t>= 4 x 6 </a:t>
            </a:r>
            <a:r>
              <a:rPr lang="en-US" sz="3200" dirty="0"/>
              <a:t>= 24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1903EA-C3AD-F470-D9C6-F29DACACEEA9}"/>
              </a:ext>
            </a:extLst>
          </p:cNvPr>
          <p:cNvSpPr/>
          <p:nvPr/>
        </p:nvSpPr>
        <p:spPr>
          <a:xfrm>
            <a:off x="514351" y="3924300"/>
            <a:ext cx="2457450" cy="990600"/>
          </a:xfrm>
          <a:prstGeom prst="roundRect">
            <a:avLst>
              <a:gd name="adj" fmla="val 33975"/>
            </a:avLst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kern="0" noProof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4 x 2 x 5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0BC06DC-DE13-FEAC-78E0-9B6E757227C4}"/>
              </a:ext>
            </a:extLst>
          </p:cNvPr>
          <p:cNvSpPr/>
          <p:nvPr/>
        </p:nvSpPr>
        <p:spPr>
          <a:xfrm>
            <a:off x="3524250" y="3924300"/>
            <a:ext cx="2371725" cy="990600"/>
          </a:xfrm>
          <a:prstGeom prst="roundRect">
            <a:avLst>
              <a:gd name="adj" fmla="val 33975"/>
            </a:avLst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kern="0" noProof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7 x 2 x 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17BF0E-FC40-3CEF-8D89-FC6261410D5F}"/>
              </a:ext>
            </a:extLst>
          </p:cNvPr>
          <p:cNvSpPr/>
          <p:nvPr/>
        </p:nvSpPr>
        <p:spPr>
          <a:xfrm>
            <a:off x="6562725" y="3895725"/>
            <a:ext cx="2371725" cy="990600"/>
          </a:xfrm>
          <a:prstGeom prst="roundRect">
            <a:avLst>
              <a:gd name="adj" fmla="val 33975"/>
            </a:avLst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kern="0" noProof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6 x 3 x 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8D41D7-BDCC-F9F8-086E-260B6883B437}"/>
              </a:ext>
            </a:extLst>
          </p:cNvPr>
          <p:cNvSpPr/>
          <p:nvPr/>
        </p:nvSpPr>
        <p:spPr>
          <a:xfrm>
            <a:off x="9448800" y="3895725"/>
            <a:ext cx="2371725" cy="990600"/>
          </a:xfrm>
          <a:prstGeom prst="roundRect">
            <a:avLst>
              <a:gd name="adj" fmla="val 33975"/>
            </a:avLst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kern="0" noProof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sym typeface="Arial"/>
              </a:rPr>
              <a:t>6 x 2 x 4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6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E570A-E046-4CDB-B758-CF889F779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517128" y="-1580240"/>
            <a:ext cx="6785493" cy="99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875</TotalTime>
  <Words>485</Words>
  <Application>Microsoft Office PowerPoint</Application>
  <PresentationFormat>Widescreen</PresentationFormat>
  <Paragraphs>69</Paragraphs>
  <Slides>13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等线 Light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UTM Aquarelle</vt:lpstr>
      <vt:lpstr>UTM Avo</vt:lpstr>
      <vt:lpstr>字魂151号-联盟综艺体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81</cp:revision>
  <dcterms:created xsi:type="dcterms:W3CDTF">2023-11-02T01:36:20Z</dcterms:created>
  <dcterms:modified xsi:type="dcterms:W3CDTF">2024-04-12T13:32:32Z</dcterms:modified>
  <cp:category>9Slide.vn</cp:category>
</cp:coreProperties>
</file>