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17" r:id="rId4"/>
  </p:sldMasterIdLst>
  <p:notesMasterIdLst>
    <p:notesMasterId r:id="rId17"/>
  </p:notesMasterIdLst>
  <p:sldIdLst>
    <p:sldId id="294" r:id="rId5"/>
    <p:sldId id="295" r:id="rId6"/>
    <p:sldId id="299" r:id="rId7"/>
    <p:sldId id="300" r:id="rId8"/>
    <p:sldId id="256" r:id="rId9"/>
    <p:sldId id="296" r:id="rId10"/>
    <p:sldId id="289" r:id="rId11"/>
    <p:sldId id="291" r:id="rId12"/>
    <p:sldId id="297" r:id="rId13"/>
    <p:sldId id="292" r:id="rId14"/>
    <p:sldId id="293" r:id="rId15"/>
    <p:sldId id="29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D34CD6"/>
    <a:srgbClr val="FCDFDC"/>
    <a:srgbClr val="FFFBCD"/>
    <a:srgbClr val="FDDEEB"/>
    <a:srgbClr val="FFF789"/>
    <a:srgbClr val="E07235"/>
    <a:srgbClr val="EB54E9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249" autoAdjust="0"/>
  </p:normalViewPr>
  <p:slideViewPr>
    <p:cSldViewPr snapToGrid="0">
      <p:cViewPr varScale="1">
        <p:scale>
          <a:sx n="86" d="100"/>
          <a:sy n="86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98D8E-D301-4AB4-B573-8FCBBEDD8E05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F0E11-4D59-4C6F-9084-73BDDCEB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1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6A3662-B360-4FAB-817C-894C6CB8C5B9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3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6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67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1E383-2303-4B5A-BD31-35B6FF9C1C0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2389A-A6E5-409D-8F12-B136AA00CA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49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BDAD45-B142-42BC-81BA-CFD1CCDF0C2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DB6270-2415-4A65-8490-C66CF576C0C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317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3A76D-4001-4E87-B09E-72673487F03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1A51F-39BE-44D0-AFCC-B3D22B93498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5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68812C-8925-4FAF-8297-DAEB47E40C3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13AC9C-3423-4CFC-8129-9DAF2EC9D94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7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C263C9-51BB-4085-9E04-598CDB0BF20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810CB3-8016-4DF6-82C9-4A3A3CBEEDD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326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16763-1F59-48C3-88DD-6D37C39AF61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C8EB5-3606-4204-A7FB-1858ABE14E2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0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53643-5742-4529-9551-74D798BD5DCA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38BE04-E286-45BB-B70B-C3BEDC9F92F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92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89D36-80E8-47BF-A592-F63E2C8367D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AB361B-82D8-475A-815A-4D5EA9E2E65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19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B7E22-CEEE-4148-8F71-DD720693412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420D8-6521-4981-B350-3BF257200E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66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9B38A8-1CFE-4471-A24B-7E7E64FB348E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64979-5B75-4F17-B30D-4AC2DFE8FEE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01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EB023-73DF-48CA-B3B6-422F6BFFF1D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FDCAAD-0D9E-42AA-9CA3-0E0307FE64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095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777314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78196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15705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7638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67483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60618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0267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00966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7316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43663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967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56F64-ACD7-466F-B758-FF1561E206C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39C09F-331D-4632-971F-0C8A1205A0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8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09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116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3786188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2714625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286000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857625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929063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285750" y="201613"/>
            <a:ext cx="9906000" cy="1236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smtClean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smtClean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VỀ DỰ LỚP, THĂM LỚP</a:t>
            </a:r>
          </a:p>
        </p:txBody>
      </p:sp>
      <p:pic>
        <p:nvPicPr>
          <p:cNvPr id="23561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9888"/>
            <a:ext cx="2362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455862" y="4527389"/>
            <a:ext cx="8785225" cy="15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: Phạm Thị Phương Thảo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Tiểu học &amp; THCS Trường Thành – An 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455862" y="6080375"/>
            <a:ext cx="5214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739900" y="2135188"/>
            <a:ext cx="7591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6B6B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4800" b="1" i="0" u="none" strike="noStrike" kern="1200" cap="none" spc="0" normalizeH="0" noProof="0" smtClean="0">
                <a:ln>
                  <a:noFill/>
                </a:ln>
                <a:solidFill>
                  <a:srgbClr val="6B6B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6B6B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86530" y="3081792"/>
            <a:ext cx="8719317" cy="769437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50" normalizeH="0" baseline="0" noProof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 smtClean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39: Bảng</a:t>
            </a:r>
            <a:r>
              <a:rPr kumimoji="0" lang="en-US" sz="4400" b="1" i="0" u="none" strike="noStrike" kern="1200" cap="none" spc="50" normalizeH="0" noProof="0" smtClean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2 </a:t>
            </a:r>
            <a:r>
              <a:rPr kumimoji="0" lang="en-US" sz="4400" b="1" i="0" u="none" strike="noStrike" kern="1200" cap="none" spc="50" normalizeH="0" baseline="0" noProof="0" smtClean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</a:t>
            </a:r>
            <a:r>
              <a:rPr kumimoji="0" lang="en-US" sz="4400" b="1" i="0" u="none" strike="noStrike" kern="1200" cap="none" spc="50" normalizeH="0" baseline="0" noProof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en-US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940447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3056836" y="55020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3494159" y="550206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Từ các thừa số và tích dưới đây, em hãy lập các phép nhân thích hợp.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22A88E-3DB9-486C-9A5E-3883BFB27089}"/>
              </a:ext>
            </a:extLst>
          </p:cNvPr>
          <p:cNvGrpSpPr/>
          <p:nvPr/>
        </p:nvGrpSpPr>
        <p:grpSpPr>
          <a:xfrm>
            <a:off x="1720850" y="1381203"/>
            <a:ext cx="8496300" cy="3971925"/>
            <a:chOff x="1720850" y="1381203"/>
            <a:chExt cx="8496300" cy="3971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3DF615-6437-4413-AEF2-F6FF8F4B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1F615-0A47-4190-9FA8-80F5961308D2}"/>
                </a:ext>
              </a:extLst>
            </p:cNvPr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/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A17B48-F087-4FA9-BAA6-7BE87F11F7D2}"/>
                </a:ext>
              </a:extLst>
            </p:cNvPr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F11D49-8D19-4F71-A9E0-7069C2E63976}"/>
                </a:ext>
              </a:extLst>
            </p:cNvPr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Thừa số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0485F5-A863-418F-A228-0AD840A3BC5A}"/>
                </a:ext>
              </a:extLst>
            </p:cNvPr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Thừa số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CC5C51-BDD9-4062-89C1-CF9E9004977B}"/>
                </a:ext>
              </a:extLst>
            </p:cNvPr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Tích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A72E1F-C2B2-47B8-8A6C-C16D037EE5A6}"/>
                </a:ext>
              </a:extLst>
            </p:cNvPr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D08F42-36A6-4E88-A055-7F993A25B113}"/>
                </a:ext>
              </a:extLst>
            </p:cNvPr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1385C8-9367-4EAC-82AF-55FB7100EBD2}"/>
                </a:ext>
              </a:extLst>
            </p:cNvPr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16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F34FC0-CDD3-4369-B3C5-F8823352C982}"/>
                </a:ext>
              </a:extLst>
            </p:cNvPr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/>
                <a:t>14</a:t>
              </a:r>
              <a:endParaRPr lang="vi-VN" sz="3600" dirty="0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FC1B83-20F8-42F7-A2EC-C6412720F55A}"/>
              </a:ext>
            </a:extLst>
          </p:cNvPr>
          <p:cNvCxnSpPr/>
          <p:nvPr/>
        </p:nvCxnSpPr>
        <p:spPr>
          <a:xfrm>
            <a:off x="4037978" y="3181696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D4019D-CD90-40AB-8752-4137AEC18087}"/>
              </a:ext>
            </a:extLst>
          </p:cNvPr>
          <p:cNvCxnSpPr/>
          <p:nvPr/>
        </p:nvCxnSpPr>
        <p:spPr>
          <a:xfrm>
            <a:off x="4036503" y="3181696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7B839F-724B-4A59-970F-E946BDEBA255}"/>
              </a:ext>
            </a:extLst>
          </p:cNvPr>
          <p:cNvCxnSpPr>
            <a:cxnSpLocks/>
          </p:cNvCxnSpPr>
          <p:nvPr/>
        </p:nvCxnSpPr>
        <p:spPr>
          <a:xfrm flipV="1">
            <a:off x="6787600" y="2951667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333C24-6AE6-436E-87B1-0DACA2B88732}"/>
                  </a:ext>
                </a:extLst>
              </p:cNvPr>
              <p:cNvSpPr txBox="1"/>
              <p:nvPr/>
            </p:nvSpPr>
            <p:spPr>
              <a:xfrm>
                <a:off x="2786578" y="5476796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8 = 16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333C24-6AE6-436E-87B1-0DACA2B88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476796"/>
                <a:ext cx="2323072" cy="646331"/>
              </a:xfrm>
              <a:prstGeom prst="rect">
                <a:avLst/>
              </a:prstGeom>
              <a:blipFill>
                <a:blip r:embed="rId5"/>
                <a:stretch>
                  <a:fillRect l="-3125" t="-741" r="-2404" b="-1629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493894-CEAB-4705-A121-5B52659295F9}"/>
              </a:ext>
            </a:extLst>
          </p:cNvPr>
          <p:cNvCxnSpPr>
            <a:cxnSpLocks/>
          </p:cNvCxnSpPr>
          <p:nvPr/>
        </p:nvCxnSpPr>
        <p:spPr>
          <a:xfrm flipV="1">
            <a:off x="4035615" y="2782669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23E1AE-088F-478E-841C-BE266607299B}"/>
              </a:ext>
            </a:extLst>
          </p:cNvPr>
          <p:cNvCxnSpPr>
            <a:cxnSpLocks/>
          </p:cNvCxnSpPr>
          <p:nvPr/>
        </p:nvCxnSpPr>
        <p:spPr>
          <a:xfrm>
            <a:off x="6777882" y="2837155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7F5D6-752D-42DA-BE1D-65E1ED3B0778}"/>
                  </a:ext>
                </a:extLst>
              </p:cNvPr>
              <p:cNvSpPr txBox="1"/>
              <p:nvPr/>
            </p:nvSpPr>
            <p:spPr>
              <a:xfrm>
                <a:off x="6537146" y="5476796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7 = 14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7F5D6-752D-42DA-BE1D-65E1ED3B0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476796"/>
                <a:ext cx="2323072" cy="646331"/>
              </a:xfrm>
              <a:prstGeom prst="rect">
                <a:avLst/>
              </a:prstGeom>
              <a:blipFill>
                <a:blip r:embed="rId6"/>
                <a:stretch>
                  <a:fillRect l="-3125" t="-741" r="-2404" b="-1629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2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9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F4993E30-CC5D-4C07-98A7-73D6211E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3931A-943F-4F9B-8BAA-0EEE9492D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923" y="312963"/>
            <a:ext cx="4571699" cy="27893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611684C-9E9D-4C61-A1FF-3388641F237C}"/>
              </a:ext>
            </a:extLst>
          </p:cNvPr>
          <p:cNvSpPr/>
          <p:nvPr/>
        </p:nvSpPr>
        <p:spPr>
          <a:xfrm>
            <a:off x="1746609" y="1403905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855EE-4007-4BE6-87E6-52A7EFCB9C59}"/>
              </a:ext>
            </a:extLst>
          </p:cNvPr>
          <p:cNvSpPr txBox="1"/>
          <p:nvPr/>
        </p:nvSpPr>
        <p:spPr>
          <a:xfrm>
            <a:off x="2294272" y="1403905"/>
            <a:ext cx="407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Một con cua có 2 cái càng.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3B120-F603-4E69-9E1F-B3D31C263CEC}"/>
              </a:ext>
            </a:extLst>
          </p:cNvPr>
          <p:cNvSpPr txBox="1"/>
          <p:nvPr/>
        </p:nvSpPr>
        <p:spPr>
          <a:xfrm>
            <a:off x="1374833" y="3256908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a) 5 con cua có bao nhiêu cái càng?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97C49-AF25-4157-B095-02F1AA13B4D6}"/>
              </a:ext>
            </a:extLst>
          </p:cNvPr>
          <p:cNvSpPr txBox="1"/>
          <p:nvPr/>
        </p:nvSpPr>
        <p:spPr>
          <a:xfrm>
            <a:off x="2465781" y="3943768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/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97E76-91E4-432B-AD0D-980F67DC1B33}"/>
              </a:ext>
            </a:extLst>
          </p:cNvPr>
          <p:cNvSpPr txBox="1"/>
          <p:nvPr/>
        </p:nvSpPr>
        <p:spPr>
          <a:xfrm>
            <a:off x="1328673" y="4297899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Số càng của 5 con cua là: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745B35-C62E-4EAC-B6B6-CB2C69DE30FB}"/>
              </a:ext>
            </a:extLst>
          </p:cNvPr>
          <p:cNvGrpSpPr/>
          <p:nvPr/>
        </p:nvGrpSpPr>
        <p:grpSpPr>
          <a:xfrm>
            <a:off x="1439583" y="4738399"/>
            <a:ext cx="4148893" cy="478938"/>
            <a:chOff x="1550832" y="4706073"/>
            <a:chExt cx="4148893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B8BE-7976-47B7-B92E-A105BD13C4E2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2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200" dirty="0"/>
                    <a:t>    2 </a:t>
                  </a:r>
                  <a14:m>
                    <m:oMath xmlns:m="http://schemas.openxmlformats.org/officeDocument/2006/math">
                      <m:r>
                        <a:rPr lang="vi-V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200" dirty="0"/>
                    <a:t>         =          (cái càng)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B8BE-7976-47B7-B92E-A105BD13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blipFill>
                  <a:blip r:embed="rId5"/>
                  <a:stretch>
                    <a:fillRect t="-8451" b="-28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0C2F86-B19F-42AE-A80C-97D7742D07BF}"/>
                </a:ext>
              </a:extLst>
            </p:cNvPr>
            <p:cNvSpPr/>
            <p:nvPr/>
          </p:nvSpPr>
          <p:spPr>
            <a:xfrm>
              <a:off x="2567309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6999548-A102-45D0-8206-C0398206FC20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A142A7-30C4-43CA-B663-3A2ADB4981AC}"/>
              </a:ext>
            </a:extLst>
          </p:cNvPr>
          <p:cNvSpPr/>
          <p:nvPr/>
        </p:nvSpPr>
        <p:spPr>
          <a:xfrm>
            <a:off x="2472791" y="474522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9BEE55-A8F5-4D9D-BBB1-BB0A3BE37A5C}"/>
              </a:ext>
            </a:extLst>
          </p:cNvPr>
          <p:cNvGrpSpPr/>
          <p:nvPr/>
        </p:nvGrpSpPr>
        <p:grpSpPr>
          <a:xfrm>
            <a:off x="1285741" y="5348497"/>
            <a:ext cx="4074678" cy="478938"/>
            <a:chOff x="1320656" y="5271834"/>
            <a:chExt cx="4074678" cy="4789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6025B2-9898-44F9-8048-8346D6A831E8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Đáp số:         </a:t>
              </a:r>
              <a:r>
                <a:rPr lang="vi-VN" sz="2200" dirty="0"/>
                <a:t> cái càng.</a:t>
              </a:r>
              <a:endParaRPr lang="vi-VN" sz="2200" i="1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BF1D15-8569-40B7-B914-9A38E09591EB}"/>
                </a:ext>
              </a:extLst>
            </p:cNvPr>
            <p:cNvSpPr/>
            <p:nvPr/>
          </p:nvSpPr>
          <p:spPr>
            <a:xfrm>
              <a:off x="3076291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1BF1544-5861-4C0B-927E-936AAE72A826}"/>
              </a:ext>
            </a:extLst>
          </p:cNvPr>
          <p:cNvSpPr/>
          <p:nvPr/>
        </p:nvSpPr>
        <p:spPr>
          <a:xfrm>
            <a:off x="3279294" y="4737601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008E76B-9209-47DB-9F9F-FCF01D47A866}"/>
              </a:ext>
            </a:extLst>
          </p:cNvPr>
          <p:cNvSpPr/>
          <p:nvPr/>
        </p:nvSpPr>
        <p:spPr>
          <a:xfrm>
            <a:off x="2936646" y="534849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DAE14F-7B27-411E-BE3C-41F8878F4D15}"/>
              </a:ext>
            </a:extLst>
          </p:cNvPr>
          <p:cNvCxnSpPr>
            <a:cxnSpLocks/>
          </p:cNvCxnSpPr>
          <p:nvPr/>
        </p:nvCxnSpPr>
        <p:spPr>
          <a:xfrm>
            <a:off x="6006738" y="3401905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DCC821-44F9-41AE-B0E4-DF3782070BB8}"/>
              </a:ext>
            </a:extLst>
          </p:cNvPr>
          <p:cNvSpPr txBox="1"/>
          <p:nvPr/>
        </p:nvSpPr>
        <p:spPr>
          <a:xfrm>
            <a:off x="6597110" y="3256908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b) 7 con cua có bao nhiêu cái càng?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54CB43-24BE-4BAD-9F99-25C924DD3C15}"/>
              </a:ext>
            </a:extLst>
          </p:cNvPr>
          <p:cNvSpPr txBox="1"/>
          <p:nvPr/>
        </p:nvSpPr>
        <p:spPr>
          <a:xfrm>
            <a:off x="7691286" y="3943768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/>
              <a:t>Bài giải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11A466-CEBC-427F-89B8-8DD34DDC8C95}"/>
              </a:ext>
            </a:extLst>
          </p:cNvPr>
          <p:cNvSpPr txBox="1"/>
          <p:nvPr/>
        </p:nvSpPr>
        <p:spPr>
          <a:xfrm>
            <a:off x="6554178" y="4297899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Số càng của 7 con cua là: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98D268-CB85-4D3C-8C0E-ABCA794D50B5}"/>
              </a:ext>
            </a:extLst>
          </p:cNvPr>
          <p:cNvGrpSpPr/>
          <p:nvPr/>
        </p:nvGrpSpPr>
        <p:grpSpPr>
          <a:xfrm>
            <a:off x="6968886" y="4722360"/>
            <a:ext cx="3991798" cy="484738"/>
            <a:chOff x="1550832" y="4700273"/>
            <a:chExt cx="3991798" cy="484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F35DB29-6375-4C36-9675-30C62E723907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2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2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200" dirty="0"/>
                    <a:t>        =           (cái càng)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F35DB29-6375-4C36-9675-30C62E723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8451" r="-1069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1604EA7-341A-4587-9846-E926348A4690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A84A76B-D335-4E80-BB6A-80A0A7FFE88B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6F54968-1E35-498D-9CF8-200B12DBA305}"/>
                </a:ext>
              </a:extLst>
            </p:cNvPr>
            <p:cNvSpPr/>
            <p:nvPr/>
          </p:nvSpPr>
          <p:spPr>
            <a:xfrm>
              <a:off x="2496851" y="47002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3484A17-3ADB-42CE-9650-C8A651BB6D13}"/>
              </a:ext>
            </a:extLst>
          </p:cNvPr>
          <p:cNvSpPr/>
          <p:nvPr/>
        </p:nvSpPr>
        <p:spPr>
          <a:xfrm>
            <a:off x="7016650" y="4730996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DD5F6-9043-44E7-94B0-E21AF0FB9E90}"/>
              </a:ext>
            </a:extLst>
          </p:cNvPr>
          <p:cNvGrpSpPr/>
          <p:nvPr/>
        </p:nvGrpSpPr>
        <p:grpSpPr>
          <a:xfrm>
            <a:off x="6511246" y="5348497"/>
            <a:ext cx="4074678" cy="478938"/>
            <a:chOff x="1320656" y="5271834"/>
            <a:chExt cx="4074678" cy="47893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433AB8-E83E-4107-9A5F-57D43AD80304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Đáp số:         </a:t>
              </a:r>
              <a:r>
                <a:rPr lang="vi-VN" sz="2200" dirty="0"/>
                <a:t> cái càng.</a:t>
              </a:r>
              <a:endParaRPr lang="vi-VN" sz="2200" i="1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76AEF1F-F41E-4644-A5E1-0171658D4EDB}"/>
                </a:ext>
              </a:extLst>
            </p:cNvPr>
            <p:cNvSpPr/>
            <p:nvPr/>
          </p:nvSpPr>
          <p:spPr>
            <a:xfrm>
              <a:off x="3052156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15A9817-5019-4027-A1AC-ED30EBA0798F}"/>
              </a:ext>
            </a:extLst>
          </p:cNvPr>
          <p:cNvSpPr/>
          <p:nvPr/>
        </p:nvSpPr>
        <p:spPr>
          <a:xfrm>
            <a:off x="8748898" y="4722361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D7ABB4D-133A-4AE0-9016-32310CD77574}"/>
              </a:ext>
            </a:extLst>
          </p:cNvPr>
          <p:cNvSpPr/>
          <p:nvPr/>
        </p:nvSpPr>
        <p:spPr>
          <a:xfrm>
            <a:off x="8167889" y="534849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C89FB9-082E-43D6-9016-FF3C5DB7DBB4}"/>
              </a:ext>
            </a:extLst>
          </p:cNvPr>
          <p:cNvSpPr/>
          <p:nvPr/>
        </p:nvSpPr>
        <p:spPr>
          <a:xfrm>
            <a:off x="7929901" y="4730996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860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 animBg="1"/>
      <p:bldP spid="17" grpId="0" animBg="1"/>
      <p:bldP spid="18" grpId="0" animBg="1"/>
      <p:bldP spid="20" grpId="0"/>
      <p:bldP spid="21" grpId="0"/>
      <p:bldP spid="22" grpId="0"/>
      <p:bldP spid="27" grpId="0" animBg="1"/>
      <p:bldP spid="31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WordArt 5"/>
          <p:cNvSpPr>
            <a:spLocks noChangeArrowheads="1" noChangeShapeType="1" noTextEdit="1"/>
          </p:cNvSpPr>
          <p:nvPr/>
        </p:nvSpPr>
        <p:spPr bwMode="auto">
          <a:xfrm>
            <a:off x="2043113" y="3354388"/>
            <a:ext cx="8104187" cy="17684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thầy cô mạnh khoẻ,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ngoan, học giỏi. </a:t>
            </a:r>
          </a:p>
        </p:txBody>
      </p:sp>
    </p:spTree>
    <p:extLst>
      <p:ext uri="{BB962C8B-B14F-4D97-AF65-F5344CB8AC3E}">
        <p14:creationId xmlns:p14="http://schemas.microsoft.com/office/powerpoint/2010/main" val="282589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g nh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369443" y="177959"/>
            <a:ext cx="2786352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48704" y="345932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93343" y="2191642"/>
            <a:ext cx="631615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39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NHÂN 2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1336" y="3006461"/>
            <a:ext cx="3850886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Luyện</a:t>
            </a:r>
            <a:r>
              <a:rPr kumimoji="0" lang="en-US" sz="6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155A534-EBB2-49E3-8AA8-B413183B4D30}"/>
              </a:ext>
            </a:extLst>
          </p:cNvPr>
          <p:cNvSpPr/>
          <p:nvPr/>
        </p:nvSpPr>
        <p:spPr>
          <a:xfrm>
            <a:off x="2967936" y="56416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A1502A-EA8A-4353-86DD-AC0511A98A7F}"/>
              </a:ext>
            </a:extLst>
          </p:cNvPr>
          <p:cNvGrpSpPr/>
          <p:nvPr/>
        </p:nvGrpSpPr>
        <p:grpSpPr>
          <a:xfrm>
            <a:off x="3585743" y="584129"/>
            <a:ext cx="1116312" cy="472051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03CC182-F82F-4244-AA31-675DDB88360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9C650665-3942-48FD-B756-23DB7DEE23F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002C2DF-0FDE-435C-BDAC-9F37791846F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256252-15D2-42B4-8A74-0D82E4916DC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702991A-94B0-4346-B3B1-8DC85253347A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10F89-7E70-4385-A591-910BBF639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17">
                <a:extLst>
                  <a:ext uri="{FF2B5EF4-FFF2-40B4-BE49-F238E27FC236}">
                    <a16:creationId xmlns:a16="http://schemas.microsoft.com/office/drawing/2014/main" id="{E278A4A8-D552-45C0-8DA8-0EE9B85E7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3921080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17">
                <a:extLst>
                  <a:ext uri="{FF2B5EF4-FFF2-40B4-BE49-F238E27FC236}">
                    <a16:creationId xmlns:a16="http://schemas.microsoft.com/office/drawing/2014/main" id="{E278A4A8-D552-45C0-8DA8-0EE9B85E7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3921080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726CFA63-C1B3-415E-AB17-354DDAEBD53E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18297-22E3-4F20-AC25-FCB8E0A7D444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8D4209-AA91-44F4-8607-A5916B4C8954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4F062A-AB88-4CAC-A491-ADB1A0A2396F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C876B4-74BE-4DFB-B117-57C778379D32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AFB190-545F-41F0-9440-9989877CC33E}"/>
              </a:ext>
            </a:extLst>
          </p:cNvPr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CEF081-DEE1-4C3F-A5B9-95FED6A689D4}"/>
              </a:ext>
            </a:extLst>
          </p:cNvPr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2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020038-D5DD-4D54-9935-663429A25C1D}"/>
              </a:ext>
            </a:extLst>
          </p:cNvPr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Đếm thêm 2 rồi nêu số còn thiếu.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5E829C-4840-4264-9C3A-2F0F5FAD7FC7}"/>
              </a:ext>
            </a:extLst>
          </p:cNvPr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71D381-CC1B-4732-AF9F-AEE16B4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F0CE3A-C1D2-4F38-9EA7-3397C9E40837}"/>
                </a:ext>
              </a:extLst>
            </p:cNvPr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Hai, bốn, sáu,..., mười tám, hai mươi.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D77D51-6013-4FAD-9559-F8397DAF040D}"/>
              </a:ext>
            </a:extLst>
          </p:cNvPr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62C0A-AA9C-4382-A6BB-57B67F3DB7C4}"/>
              </a:ext>
            </a:extLst>
          </p:cNvPr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AB279-9B25-4CDA-B9E2-BE426E9FF2D1}"/>
              </a:ext>
            </a:extLst>
          </p:cNvPr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0F4CD-3551-4CA0-8AD6-4BA917E55EB9}"/>
              </a:ext>
            </a:extLst>
          </p:cNvPr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86A39-59C3-4467-9587-5F8F5C2B69AA}"/>
              </a:ext>
            </a:extLst>
          </p:cNvPr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16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8360547"/>
                  </p:ext>
                </p:extLst>
              </p:nvPr>
            </p:nvGraphicFramePr>
            <p:xfrm>
              <a:off x="3705356" y="2378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8360547"/>
                  </p:ext>
                </p:extLst>
              </p:nvPr>
            </p:nvGraphicFramePr>
            <p:xfrm>
              <a:off x="3705356" y="237818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1304" r="-1031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93407" r="-1031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90217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90217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90217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590217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90217" r="-1031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98901" r="-1031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89130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89130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E698B20A-03EF-4DDA-A958-5009A9DCC9B5}"/>
              </a:ext>
            </a:extLst>
          </p:cNvPr>
          <p:cNvSpPr/>
          <p:nvPr/>
        </p:nvSpPr>
        <p:spPr>
          <a:xfrm>
            <a:off x="5682010" y="747132"/>
            <a:ext cx="642368" cy="55573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345</Words>
  <Application>Microsoft Office PowerPoint</Application>
  <PresentationFormat>Widescreen</PresentationFormat>
  <Paragraphs>108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宋体</vt:lpstr>
      <vt:lpstr>Arial</vt:lpstr>
      <vt:lpstr>Arial-Rounded</vt:lpstr>
      <vt:lpstr>Calibri</vt:lpstr>
      <vt:lpstr>Cambria Math</vt:lpstr>
      <vt:lpstr>等线</vt:lpstr>
      <vt:lpstr>Times New Roman</vt:lpstr>
      <vt:lpstr>UTM Cookies</vt:lpstr>
      <vt:lpstr>Office Theme</vt:lpstr>
      <vt:lpstr>1_Default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NHATMINH</cp:lastModifiedBy>
  <cp:revision>158</cp:revision>
  <dcterms:created xsi:type="dcterms:W3CDTF">2021-06-02T01:34:28Z</dcterms:created>
  <dcterms:modified xsi:type="dcterms:W3CDTF">2024-04-08T17:40:24Z</dcterms:modified>
</cp:coreProperties>
</file>