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344" r:id="rId4"/>
    <p:sldId id="343" r:id="rId5"/>
    <p:sldId id="319" r:id="rId6"/>
    <p:sldId id="320" r:id="rId7"/>
    <p:sldId id="321" r:id="rId8"/>
    <p:sldId id="323" r:id="rId9"/>
    <p:sldId id="324" r:id="rId10"/>
    <p:sldId id="327" r:id="rId11"/>
    <p:sldId id="328" r:id="rId12"/>
    <p:sldId id="329" r:id="rId13"/>
    <p:sldId id="333" r:id="rId14"/>
    <p:sldId id="334" r:id="rId15"/>
    <p:sldId id="341" r:id="rId16"/>
    <p:sldId id="338" r:id="rId17"/>
    <p:sldId id="34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1D6A4-3065-4D40-8747-0028AB6CA4B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93A70-9626-4AA4-9CF0-387B6896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6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5E131-F781-4AF9-AD54-2FC80614A81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4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6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2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2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8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2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86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03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82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1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0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8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87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37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93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D69F6-2216-4D06-AD32-4D5CA423D3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1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30A08-EDA5-477B-82AF-78D436C2F0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72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7FF15-FE27-425C-9A67-A2296755C6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4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61910-E6F7-4F7D-BA64-C1357061CF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BAFB7-E455-4F33-A77A-1E960E2EBE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37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9B5D5-992D-40CE-9335-B5AFC65EC0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96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7D4A1-3211-41D7-B70E-88B106230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8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851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F838-43C8-4BDD-AD11-F742248E4C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09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9AB2B-BD11-44E3-B77E-B6E437F67A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95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37BC-BF4B-49E4-A1E2-3C4469668D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00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F254-8050-4155-81D2-D6E894EB41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6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3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7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6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5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12414-1FE6-4C6B-824B-FD58622AD770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4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BB00B9-2D14-4E92-9934-B36E682D7ED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5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328428" y="81400"/>
            <a:ext cx="11338719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NhiÖt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liÖt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chµo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mõng</a:t>
            </a:r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quý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thÇy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c«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gi¸o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.VnAristote"/>
            </a:endParaRPr>
          </a:p>
        </p:txBody>
      </p:sp>
      <p:sp>
        <p:nvSpPr>
          <p:cNvPr id="7" name="圆角矩形 1"/>
          <p:cNvSpPr/>
          <p:nvPr/>
        </p:nvSpPr>
        <p:spPr>
          <a:xfrm>
            <a:off x="1905001" y="3537776"/>
            <a:ext cx="8077200" cy="133902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9" tIns="60844" rIns="121689" bIns="60844" anchor="ctr"/>
          <a:lstStyle/>
          <a:p>
            <a:pPr algn="ctr" defTabSz="1215904">
              <a:defRPr/>
            </a:pPr>
            <a:r>
              <a:rPr lang="en-US" altLang="zh-CN" sz="4800" b="1" smtClean="0">
                <a:solidFill>
                  <a:srgbClr val="FF0000"/>
                </a:solidFill>
                <a:ea typeface="SimSun" pitchFamily="2" charset="-122"/>
              </a:rPr>
              <a:t>  </a:t>
            </a:r>
            <a:r>
              <a:rPr lang="en-US" altLang="zh-CN" sz="4800" b="1" smtClean="0">
                <a:solidFill>
                  <a:srgbClr val="002060"/>
                </a:solidFill>
                <a:ea typeface="SimSun" pitchFamily="2" charset="-122"/>
              </a:rPr>
              <a:t>TOÁN - </a:t>
            </a:r>
            <a:r>
              <a:rPr lang="en-US" altLang="zh-CN" sz="4200" b="1" smtClean="0">
                <a:solidFill>
                  <a:srgbClr val="002060"/>
                </a:solidFill>
                <a:latin typeface="Calibri (Body)"/>
                <a:ea typeface="SimSun" pitchFamily="2" charset="-122"/>
              </a:rPr>
              <a:t>LỚP 1C</a:t>
            </a:r>
          </a:p>
          <a:p>
            <a:pPr algn="ctr" defTabSz="1215904">
              <a:defRPr/>
            </a:pPr>
            <a:r>
              <a:rPr lang="en-US" altLang="zh-CN" sz="4200" b="1" smtClean="0">
                <a:solidFill>
                  <a:srgbClr val="002060"/>
                </a:solidFill>
                <a:latin typeface="Calibri (Body)"/>
                <a:ea typeface="SimSun" pitchFamily="2" charset="-122"/>
              </a:rPr>
              <a:t>Bài: Mấy và mấy (Tiết 1)</a:t>
            </a:r>
            <a:endParaRPr lang="zh-CN" altLang="en-US" sz="4200" b="1">
              <a:solidFill>
                <a:srgbClr val="002060"/>
              </a:solidFill>
              <a:latin typeface="Calibri (Body)"/>
              <a:ea typeface="SimSun" pitchFamily="2" charset="-122"/>
            </a:endParaRP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3062736" y="5544272"/>
            <a:ext cx="5274952" cy="110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689" tIns="60844" rIns="121689" bIns="60844">
            <a:spAutoFit/>
          </a:bodyPr>
          <a:lstStyle>
            <a:lvl1pPr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/>
            <a:r>
              <a:rPr lang="en-US" altLang="zh-CN" sz="32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lt"/>
              </a:rPr>
              <a:t>Giáo viên</a:t>
            </a:r>
            <a:r>
              <a:rPr lang="vi-VN" altLang="zh-CN" sz="32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2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lt"/>
              </a:rPr>
              <a:t>Nguyễn Thị Dung</a:t>
            </a:r>
          </a:p>
          <a:p>
            <a:pPr algn="ctr"/>
            <a:r>
              <a:rPr lang="en-US" altLang="zh-CN" sz="32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lt"/>
              </a:rPr>
              <a:t>Năm học: 2023 - 2024</a:t>
            </a:r>
            <a:endParaRPr lang="zh-CN" altLang="en-US" sz="3200" b="1" i="1">
              <a:solidFill>
                <a:srgbClr val="C0000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3062736" y="1862157"/>
            <a:ext cx="5867400" cy="1338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Arial" panose="020B0604020202020204" pitchFamily="34" charset="0"/>
              </a:rPr>
              <a:t>Về dự giờ thăm </a:t>
            </a:r>
            <a:r>
              <a:rPr lang="vi-VN" sz="3600" b="1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Arial" panose="020B0604020202020204" pitchFamily="34" charset="0"/>
              </a:rPr>
              <a:t>lớp</a:t>
            </a:r>
            <a:endParaRPr lang="en-US" sz="3600" b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2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49573" r="10597" b="33945"/>
          <a:stretch/>
        </p:blipFill>
        <p:spPr>
          <a:xfrm>
            <a:off x="152400" y="119269"/>
            <a:ext cx="11658600" cy="4224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7866D1-4C0A-9BBC-F210-8E859929248D}"/>
              </a:ext>
            </a:extLst>
          </p:cNvPr>
          <p:cNvSpPr txBox="1"/>
          <p:nvPr/>
        </p:nvSpPr>
        <p:spPr>
          <a:xfrm>
            <a:off x="4497242" y="4349137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0E4704-3E73-F1F9-347C-DAEDDA8F53BD}"/>
              </a:ext>
            </a:extLst>
          </p:cNvPr>
          <p:cNvSpPr txBox="1"/>
          <p:nvPr/>
        </p:nvSpPr>
        <p:spPr>
          <a:xfrm>
            <a:off x="6677171" y="4343400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93F90E-1FDA-E1CB-3872-792FD28DC5AE}"/>
              </a:ext>
            </a:extLst>
          </p:cNvPr>
          <p:cNvSpPr txBox="1"/>
          <p:nvPr/>
        </p:nvSpPr>
        <p:spPr>
          <a:xfrm>
            <a:off x="5597402" y="5698651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DAEEEE6-C373-D68D-C21E-E2F4B178D57F}"/>
              </a:ext>
            </a:extLst>
          </p:cNvPr>
          <p:cNvCxnSpPr>
            <a:endCxn id="4" idx="0"/>
          </p:cNvCxnSpPr>
          <p:nvPr/>
        </p:nvCxnSpPr>
        <p:spPr>
          <a:xfrm>
            <a:off x="5246486" y="5057023"/>
            <a:ext cx="725538" cy="641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0EA3B46-C116-89EF-6491-CAB1916C42CA}"/>
              </a:ext>
            </a:extLst>
          </p:cNvPr>
          <p:cNvCxnSpPr>
            <a:endCxn id="4" idx="0"/>
          </p:cNvCxnSpPr>
          <p:nvPr/>
        </p:nvCxnSpPr>
        <p:spPr>
          <a:xfrm flipH="1">
            <a:off x="5972024" y="5051287"/>
            <a:ext cx="705148" cy="647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01179C3-7007-4434-9A0A-1E590D3F3759}"/>
              </a:ext>
            </a:extLst>
          </p:cNvPr>
          <p:cNvSpPr txBox="1"/>
          <p:nvPr/>
        </p:nvSpPr>
        <p:spPr>
          <a:xfrm>
            <a:off x="1981200" y="1524000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610AC0-CC94-1AAE-E6C8-90C80E9BE1C8}"/>
              </a:ext>
            </a:extLst>
          </p:cNvPr>
          <p:cNvSpPr txBox="1"/>
          <p:nvPr/>
        </p:nvSpPr>
        <p:spPr>
          <a:xfrm>
            <a:off x="10439400" y="1524000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DFBF23B-BE2D-00C7-CB69-B66F103410F4}"/>
              </a:ext>
            </a:extLst>
          </p:cNvPr>
          <p:cNvSpPr txBox="1"/>
          <p:nvPr/>
        </p:nvSpPr>
        <p:spPr>
          <a:xfrm>
            <a:off x="3657600" y="3110805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B427A51-7803-2B72-6939-1BBB5D15BE8B}"/>
              </a:ext>
            </a:extLst>
          </p:cNvPr>
          <p:cNvSpPr txBox="1"/>
          <p:nvPr/>
        </p:nvSpPr>
        <p:spPr>
          <a:xfrm>
            <a:off x="5927927" y="3141067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C9B5BA0-C821-FD55-EF9D-C2C1FEA6E2AE}"/>
              </a:ext>
            </a:extLst>
          </p:cNvPr>
          <p:cNvSpPr txBox="1"/>
          <p:nvPr/>
        </p:nvSpPr>
        <p:spPr>
          <a:xfrm>
            <a:off x="8494841" y="3141067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942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8FC06C-D37D-0D05-11D7-C553CD92A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18146" r="55326" b="63821"/>
          <a:stretch/>
        </p:blipFill>
        <p:spPr>
          <a:xfrm>
            <a:off x="315350" y="791717"/>
            <a:ext cx="3398688" cy="2865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347072-C84A-D9D2-C204-0451D21DD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6" t="16405" r="11549" b="63714"/>
          <a:stretch/>
        </p:blipFill>
        <p:spPr>
          <a:xfrm>
            <a:off x="3803065" y="563255"/>
            <a:ext cx="4058397" cy="2865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8717D53-E241-2247-DA10-12428D5B2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40250" r="56379" b="38113"/>
          <a:stretch/>
        </p:blipFill>
        <p:spPr>
          <a:xfrm>
            <a:off x="8111604" y="237978"/>
            <a:ext cx="3941851" cy="3191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57327F9-FA5C-6AB4-A371-10BE2DE87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9" t="40250" r="12603" b="38113"/>
          <a:stretch/>
        </p:blipFill>
        <p:spPr>
          <a:xfrm>
            <a:off x="-20599" y="3657462"/>
            <a:ext cx="3948359" cy="2865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EA68B90-B84C-6D07-A173-04784EF8D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t="66923" r="56777" b="12609"/>
          <a:stretch/>
        </p:blipFill>
        <p:spPr>
          <a:xfrm>
            <a:off x="4210566" y="3728014"/>
            <a:ext cx="3494649" cy="2724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B10D282-BC6E-4BC5-E2C7-DC42D2A48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1" t="66923" r="12999" b="12609"/>
          <a:stretch/>
        </p:blipFill>
        <p:spPr>
          <a:xfrm>
            <a:off x="8056739" y="3764694"/>
            <a:ext cx="4070086" cy="2828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5CBCDA4-2D7F-45A0-1E90-74569ABC0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9855" r="78327" b="86609"/>
          <a:stretch/>
        </p:blipFill>
        <p:spPr>
          <a:xfrm>
            <a:off x="304799" y="50747"/>
            <a:ext cx="1524001" cy="71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44629" y="5077454"/>
            <a:ext cx="7492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0139" y="5081952"/>
            <a:ext cx="7492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0371" y="5944837"/>
            <a:ext cx="72719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cxnSp>
        <p:nvCxnSpPr>
          <p:cNvPr id="10" name="Straight Connector 9"/>
          <p:cNvCxnSpPr>
            <a:endCxn id="9" idx="0"/>
          </p:cNvCxnSpPr>
          <p:nvPr/>
        </p:nvCxnSpPr>
        <p:spPr>
          <a:xfrm>
            <a:off x="3089454" y="5503987"/>
            <a:ext cx="714514" cy="4408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9" idx="0"/>
          </p:cNvCxnSpPr>
          <p:nvPr/>
        </p:nvCxnSpPr>
        <p:spPr>
          <a:xfrm flipH="1">
            <a:off x="3803968" y="5503987"/>
            <a:ext cx="716172" cy="4408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B37B8DC-4A86-D181-9CD4-A911FFF8EF96}"/>
              </a:ext>
            </a:extLst>
          </p:cNvPr>
          <p:cNvGrpSpPr/>
          <p:nvPr/>
        </p:nvGrpSpPr>
        <p:grpSpPr>
          <a:xfrm>
            <a:off x="1066800" y="1068162"/>
            <a:ext cx="5029200" cy="3503838"/>
            <a:chOff x="1066800" y="916815"/>
            <a:chExt cx="4419600" cy="2512186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0743D00A-3150-9A83-F9C0-A8DC80873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7" t="18146" r="55326" b="63821"/>
            <a:stretch/>
          </p:blipFill>
          <p:spPr>
            <a:xfrm>
              <a:off x="1066800" y="916815"/>
              <a:ext cx="4419600" cy="251218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269CE97-4B11-EC01-0822-F4D108D7C626}"/>
                </a:ext>
              </a:extLst>
            </p:cNvPr>
            <p:cNvSpPr txBox="1"/>
            <p:nvPr/>
          </p:nvSpPr>
          <p:spPr>
            <a:xfrm>
              <a:off x="2930645" y="2766991"/>
              <a:ext cx="691910" cy="6620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0F17E6F-33D6-CE20-03AE-C4160A7EE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9855" r="78327" b="86609"/>
          <a:stretch/>
        </p:blipFill>
        <p:spPr>
          <a:xfrm>
            <a:off x="304799" y="50747"/>
            <a:ext cx="1524001" cy="717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C89558-2F2A-AD1F-C67D-1A4BD712CAF2}"/>
              </a:ext>
            </a:extLst>
          </p:cNvPr>
          <p:cNvSpPr txBox="1"/>
          <p:nvPr/>
        </p:nvSpPr>
        <p:spPr>
          <a:xfrm>
            <a:off x="8838863" y="3511379"/>
            <a:ext cx="8496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93FAA81-1E29-FA53-767D-06B1EEBD69A5}"/>
              </a:ext>
            </a:extLst>
          </p:cNvPr>
          <p:cNvSpPr txBox="1"/>
          <p:nvPr/>
        </p:nvSpPr>
        <p:spPr>
          <a:xfrm>
            <a:off x="3043979" y="3557545"/>
            <a:ext cx="78734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4260B9D-6498-4F10-D64E-6D88E23556AC}"/>
              </a:ext>
            </a:extLst>
          </p:cNvPr>
          <p:cNvSpPr txBox="1"/>
          <p:nvPr/>
        </p:nvSpPr>
        <p:spPr>
          <a:xfrm>
            <a:off x="1239557" y="2503363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1200ABD-8893-7B1C-9D3E-25B1E4DCEB0C}"/>
              </a:ext>
            </a:extLst>
          </p:cNvPr>
          <p:cNvSpPr txBox="1"/>
          <p:nvPr/>
        </p:nvSpPr>
        <p:spPr>
          <a:xfrm>
            <a:off x="5175825" y="2503362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4F72902-303A-A3B7-38E1-FB563DD56645}"/>
              </a:ext>
            </a:extLst>
          </p:cNvPr>
          <p:cNvSpPr txBox="1"/>
          <p:nvPr/>
        </p:nvSpPr>
        <p:spPr>
          <a:xfrm>
            <a:off x="2472144" y="4996411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6FC3F40-6D4B-F073-6C6A-830A4EA246B1}"/>
              </a:ext>
            </a:extLst>
          </p:cNvPr>
          <p:cNvSpPr txBox="1"/>
          <p:nvPr/>
        </p:nvSpPr>
        <p:spPr>
          <a:xfrm>
            <a:off x="4651460" y="4971678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4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 animBg="1"/>
      <p:bldP spid="15" grpId="0" animBg="1"/>
      <p:bldP spid="16" grpId="0"/>
      <p:bldP spid="17" grpId="0"/>
      <p:bldP spid="18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869502" y="4873721"/>
            <a:ext cx="8545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2978" y="4863931"/>
            <a:ext cx="8545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0957" y="5845314"/>
            <a:ext cx="60322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662078" y="5576872"/>
            <a:ext cx="536589" cy="3478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660948" y="5663153"/>
            <a:ext cx="524108" cy="282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511BCC8-9ECC-7F37-7609-26B86B4CA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6" t="16405" r="11549" b="63714"/>
          <a:stretch/>
        </p:blipFill>
        <p:spPr>
          <a:xfrm>
            <a:off x="4604403" y="443381"/>
            <a:ext cx="5257800" cy="37126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0F17E6F-33D6-CE20-03AE-C4160A7EE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9855" r="78327" b="86609"/>
          <a:stretch/>
        </p:blipFill>
        <p:spPr>
          <a:xfrm>
            <a:off x="304799" y="50747"/>
            <a:ext cx="1524001" cy="717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C89558-2F2A-AD1F-C67D-1A4BD712CAF2}"/>
              </a:ext>
            </a:extLst>
          </p:cNvPr>
          <p:cNvSpPr txBox="1"/>
          <p:nvPr/>
        </p:nvSpPr>
        <p:spPr>
          <a:xfrm>
            <a:off x="6832712" y="3238906"/>
            <a:ext cx="8496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700BF9B-CC2E-3252-23DF-1FA2AC7B82BF}"/>
              </a:ext>
            </a:extLst>
          </p:cNvPr>
          <p:cNvSpPr txBox="1"/>
          <p:nvPr/>
        </p:nvSpPr>
        <p:spPr>
          <a:xfrm>
            <a:off x="5943600" y="4804685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31FF6E4-DFFB-0B25-4CD6-F75D61443748}"/>
              </a:ext>
            </a:extLst>
          </p:cNvPr>
          <p:cNvSpPr txBox="1"/>
          <p:nvPr/>
        </p:nvSpPr>
        <p:spPr>
          <a:xfrm>
            <a:off x="8115781" y="4841000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1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4" grpId="0" animBg="1"/>
      <p:bldP spid="27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CBB6F5D-3907-2410-6FDB-1D98A804EACB}"/>
              </a:ext>
            </a:extLst>
          </p:cNvPr>
          <p:cNvGrpSpPr/>
          <p:nvPr/>
        </p:nvGrpSpPr>
        <p:grpSpPr>
          <a:xfrm>
            <a:off x="683895" y="309029"/>
            <a:ext cx="2701752" cy="2697453"/>
            <a:chOff x="0" y="10170"/>
            <a:chExt cx="800100" cy="799455"/>
          </a:xfrm>
        </p:grpSpPr>
        <p:sp>
          <p:nvSpPr>
            <p:cNvPr id="35" name="Text Box 3">
              <a:extLst>
                <a:ext uri="{FF2B5EF4-FFF2-40B4-BE49-F238E27FC236}">
                  <a16:creationId xmlns="" xmlns:a16="http://schemas.microsoft.com/office/drawing/2014/main" id="{46209FB6-2FD0-B6E0-5F81-4B94B320B2C5}"/>
                </a:ext>
              </a:extLst>
            </p:cNvPr>
            <p:cNvSpPr txBox="1"/>
            <p:nvPr/>
          </p:nvSpPr>
          <p:spPr>
            <a:xfrm>
              <a:off x="0" y="1017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6" name="Text Box 3">
              <a:extLst>
                <a:ext uri="{FF2B5EF4-FFF2-40B4-BE49-F238E27FC236}">
                  <a16:creationId xmlns="" xmlns:a16="http://schemas.microsoft.com/office/drawing/2014/main" id="{F752EB21-83C4-3B9C-9170-4B2E2D81C10A}"/>
                </a:ext>
              </a:extLst>
            </p:cNvPr>
            <p:cNvSpPr txBox="1"/>
            <p:nvPr/>
          </p:nvSpPr>
          <p:spPr>
            <a:xfrm>
              <a:off x="466725" y="1969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37" name="Text Box 3">
              <a:extLst>
                <a:ext uri="{FF2B5EF4-FFF2-40B4-BE49-F238E27FC236}">
                  <a16:creationId xmlns="" xmlns:a16="http://schemas.microsoft.com/office/drawing/2014/main" id="{0C0F92B6-6029-2E86-BA59-AC8A82EA2E39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CE1EAC7-13AA-2074-DF28-62DD8BDE363B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A3A1060B-247A-644B-59AE-E42E3A745B23}"/>
                </a:ext>
              </a:extLst>
            </p:cNvPr>
            <p:cNvCxnSpPr/>
            <p:nvPr/>
          </p:nvCxnSpPr>
          <p:spPr>
            <a:xfrm flipH="1">
              <a:off x="428625" y="352425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481CE10-9095-C018-100B-98F94923FC66}"/>
              </a:ext>
            </a:extLst>
          </p:cNvPr>
          <p:cNvGrpSpPr/>
          <p:nvPr/>
        </p:nvGrpSpPr>
        <p:grpSpPr>
          <a:xfrm>
            <a:off x="5012008" y="368034"/>
            <a:ext cx="2760588" cy="2638448"/>
            <a:chOff x="0" y="0"/>
            <a:chExt cx="800100" cy="809625"/>
          </a:xfrm>
        </p:grpSpPr>
        <p:sp>
          <p:nvSpPr>
            <p:cNvPr id="30" name="Text Box 3">
              <a:extLst>
                <a:ext uri="{FF2B5EF4-FFF2-40B4-BE49-F238E27FC236}">
                  <a16:creationId xmlns="" xmlns:a16="http://schemas.microsoft.com/office/drawing/2014/main" id="{557ADEAF-C397-C3B5-D45A-32EACA2900B1}"/>
                </a:ext>
              </a:extLst>
            </p:cNvPr>
            <p:cNvSpPr txBox="1"/>
            <p:nvPr/>
          </p:nvSpPr>
          <p:spPr>
            <a:xfrm>
              <a:off x="0" y="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31" name="Text Box 3">
              <a:extLst>
                <a:ext uri="{FF2B5EF4-FFF2-40B4-BE49-F238E27FC236}">
                  <a16:creationId xmlns="" xmlns:a16="http://schemas.microsoft.com/office/drawing/2014/main" id="{10E04AFA-C69E-5E1F-B9BA-FA68CA314FFC}"/>
                </a:ext>
              </a:extLst>
            </p:cNvPr>
            <p:cNvSpPr txBox="1"/>
            <p:nvPr/>
          </p:nvSpPr>
          <p:spPr>
            <a:xfrm>
              <a:off x="466725" y="952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2" name="Text Box 3">
              <a:extLst>
                <a:ext uri="{FF2B5EF4-FFF2-40B4-BE49-F238E27FC236}">
                  <a16:creationId xmlns="" xmlns:a16="http://schemas.microsoft.com/office/drawing/2014/main" id="{59838EEF-764C-FC84-2130-3412B7920040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A50BB442-4DF0-ECB6-111E-C9B6F54D82D3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3F1E329-E5E6-99E2-1CCA-C7E595CAD3C7}"/>
                </a:ext>
              </a:extLst>
            </p:cNvPr>
            <p:cNvCxnSpPr/>
            <p:nvPr/>
          </p:nvCxnSpPr>
          <p:spPr>
            <a:xfrm flipH="1">
              <a:off x="428625" y="352425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92EB544-8D63-C81C-67B0-9BAED889EAF0}"/>
              </a:ext>
            </a:extLst>
          </p:cNvPr>
          <p:cNvGrpSpPr/>
          <p:nvPr/>
        </p:nvGrpSpPr>
        <p:grpSpPr>
          <a:xfrm>
            <a:off x="8544524" y="271381"/>
            <a:ext cx="2963581" cy="2725731"/>
            <a:chOff x="0" y="0"/>
            <a:chExt cx="800100" cy="809625"/>
          </a:xfrm>
        </p:grpSpPr>
        <p:sp>
          <p:nvSpPr>
            <p:cNvPr id="25" name="Text Box 3">
              <a:extLst>
                <a:ext uri="{FF2B5EF4-FFF2-40B4-BE49-F238E27FC236}">
                  <a16:creationId xmlns="" xmlns:a16="http://schemas.microsoft.com/office/drawing/2014/main" id="{EF0563E7-11EB-5805-126B-2EDEEB06D3BE}"/>
                </a:ext>
              </a:extLst>
            </p:cNvPr>
            <p:cNvSpPr txBox="1"/>
            <p:nvPr/>
          </p:nvSpPr>
          <p:spPr>
            <a:xfrm>
              <a:off x="0" y="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26" name="Text Box 3">
              <a:extLst>
                <a:ext uri="{FF2B5EF4-FFF2-40B4-BE49-F238E27FC236}">
                  <a16:creationId xmlns="" xmlns:a16="http://schemas.microsoft.com/office/drawing/2014/main" id="{C8588BEC-008B-DD1C-47EE-13684BC45802}"/>
                </a:ext>
              </a:extLst>
            </p:cNvPr>
            <p:cNvSpPr txBox="1"/>
            <p:nvPr/>
          </p:nvSpPr>
          <p:spPr>
            <a:xfrm>
              <a:off x="466725" y="952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27" name="Text Box 3">
              <a:extLst>
                <a:ext uri="{FF2B5EF4-FFF2-40B4-BE49-F238E27FC236}">
                  <a16:creationId xmlns="" xmlns:a16="http://schemas.microsoft.com/office/drawing/2014/main" id="{A6D44501-9083-551C-858D-8C518D031BF9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0F542428-28D3-D487-29A1-556C83B946EB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E47A015E-3824-0724-C38A-2E66DE40DA31}"/>
                </a:ext>
              </a:extLst>
            </p:cNvPr>
            <p:cNvCxnSpPr/>
            <p:nvPr/>
          </p:nvCxnSpPr>
          <p:spPr>
            <a:xfrm flipH="1">
              <a:off x="428625" y="339348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0363DDA-7A21-5270-95F5-1F6EBAA9E69D}"/>
              </a:ext>
            </a:extLst>
          </p:cNvPr>
          <p:cNvGrpSpPr/>
          <p:nvPr/>
        </p:nvGrpSpPr>
        <p:grpSpPr>
          <a:xfrm>
            <a:off x="711299" y="3314654"/>
            <a:ext cx="2964181" cy="2997112"/>
            <a:chOff x="0" y="0"/>
            <a:chExt cx="800100" cy="809625"/>
          </a:xfrm>
        </p:grpSpPr>
        <p:sp>
          <p:nvSpPr>
            <p:cNvPr id="20" name="Text Box 3">
              <a:extLst>
                <a:ext uri="{FF2B5EF4-FFF2-40B4-BE49-F238E27FC236}">
                  <a16:creationId xmlns="" xmlns:a16="http://schemas.microsoft.com/office/drawing/2014/main" id="{7A2E9182-917E-3BA8-2D82-CAE485FA4FBC}"/>
                </a:ext>
              </a:extLst>
            </p:cNvPr>
            <p:cNvSpPr txBox="1"/>
            <p:nvPr/>
          </p:nvSpPr>
          <p:spPr>
            <a:xfrm>
              <a:off x="0" y="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21" name="Text Box 3">
              <a:extLst>
                <a:ext uri="{FF2B5EF4-FFF2-40B4-BE49-F238E27FC236}">
                  <a16:creationId xmlns="" xmlns:a16="http://schemas.microsoft.com/office/drawing/2014/main" id="{BCEF389E-B727-0895-6769-46EB80CE00F8}"/>
                </a:ext>
              </a:extLst>
            </p:cNvPr>
            <p:cNvSpPr txBox="1"/>
            <p:nvPr/>
          </p:nvSpPr>
          <p:spPr>
            <a:xfrm>
              <a:off x="466725" y="952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22" name="Text Box 3">
              <a:extLst>
                <a:ext uri="{FF2B5EF4-FFF2-40B4-BE49-F238E27FC236}">
                  <a16:creationId xmlns="" xmlns:a16="http://schemas.microsoft.com/office/drawing/2014/main" id="{523BE1BE-9CC9-0A0C-CAD6-64C1B51D21D2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2B19EF9-D11E-1236-F514-5EB61ACEBD0C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95D4405D-051D-BD0C-3F7B-862EFDC8B9DC}"/>
                </a:ext>
              </a:extLst>
            </p:cNvPr>
            <p:cNvCxnSpPr/>
            <p:nvPr/>
          </p:nvCxnSpPr>
          <p:spPr>
            <a:xfrm flipH="1">
              <a:off x="428625" y="352425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AAE1D07-DD00-4953-520E-E66CF631E2A8}"/>
              </a:ext>
            </a:extLst>
          </p:cNvPr>
          <p:cNvGrpSpPr/>
          <p:nvPr/>
        </p:nvGrpSpPr>
        <p:grpSpPr>
          <a:xfrm>
            <a:off x="4473868" y="3177090"/>
            <a:ext cx="2964181" cy="2997112"/>
            <a:chOff x="0" y="0"/>
            <a:chExt cx="800100" cy="809625"/>
          </a:xfrm>
        </p:grpSpPr>
        <p:sp>
          <p:nvSpPr>
            <p:cNvPr id="15" name="Text Box 3">
              <a:extLst>
                <a:ext uri="{FF2B5EF4-FFF2-40B4-BE49-F238E27FC236}">
                  <a16:creationId xmlns="" xmlns:a16="http://schemas.microsoft.com/office/drawing/2014/main" id="{E5959CFE-C61B-927C-0E93-A449E83074A9}"/>
                </a:ext>
              </a:extLst>
            </p:cNvPr>
            <p:cNvSpPr txBox="1"/>
            <p:nvPr/>
          </p:nvSpPr>
          <p:spPr>
            <a:xfrm>
              <a:off x="0" y="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6" name="Text Box 3">
              <a:extLst>
                <a:ext uri="{FF2B5EF4-FFF2-40B4-BE49-F238E27FC236}">
                  <a16:creationId xmlns="" xmlns:a16="http://schemas.microsoft.com/office/drawing/2014/main" id="{7BFC8BD7-1B8B-40C7-6208-4A02F28D0335}"/>
                </a:ext>
              </a:extLst>
            </p:cNvPr>
            <p:cNvSpPr txBox="1"/>
            <p:nvPr/>
          </p:nvSpPr>
          <p:spPr>
            <a:xfrm>
              <a:off x="466725" y="952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7" name="Text Box 3">
              <a:extLst>
                <a:ext uri="{FF2B5EF4-FFF2-40B4-BE49-F238E27FC236}">
                  <a16:creationId xmlns="" xmlns:a16="http://schemas.microsoft.com/office/drawing/2014/main" id="{2D327A57-460E-D98D-8EE4-B737CD2C4C17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3248413C-6AA4-EF1E-5DA4-2EF06EB8F734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6FCA72B6-00CB-DD2C-EC2C-2F3B0472D05A}"/>
                </a:ext>
              </a:extLst>
            </p:cNvPr>
            <p:cNvCxnSpPr/>
            <p:nvPr/>
          </p:nvCxnSpPr>
          <p:spPr>
            <a:xfrm flipH="1">
              <a:off x="428625" y="352425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E74899A-CCFB-8006-089D-7BFD25BF6A02}"/>
              </a:ext>
            </a:extLst>
          </p:cNvPr>
          <p:cNvGrpSpPr/>
          <p:nvPr/>
        </p:nvGrpSpPr>
        <p:grpSpPr>
          <a:xfrm>
            <a:off x="8382000" y="3124200"/>
            <a:ext cx="2964181" cy="2997112"/>
            <a:chOff x="0" y="0"/>
            <a:chExt cx="800100" cy="809625"/>
          </a:xfrm>
        </p:grpSpPr>
        <p:sp>
          <p:nvSpPr>
            <p:cNvPr id="10" name="Text Box 3">
              <a:extLst>
                <a:ext uri="{FF2B5EF4-FFF2-40B4-BE49-F238E27FC236}">
                  <a16:creationId xmlns="" xmlns:a16="http://schemas.microsoft.com/office/drawing/2014/main" id="{C5B0C2C7-DCC5-0FA2-8FDD-22B93A054B38}"/>
                </a:ext>
              </a:extLst>
            </p:cNvPr>
            <p:cNvSpPr txBox="1"/>
            <p:nvPr/>
          </p:nvSpPr>
          <p:spPr>
            <a:xfrm>
              <a:off x="0" y="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1" name="Text Box 3">
              <a:extLst>
                <a:ext uri="{FF2B5EF4-FFF2-40B4-BE49-F238E27FC236}">
                  <a16:creationId xmlns="" xmlns:a16="http://schemas.microsoft.com/office/drawing/2014/main" id="{A23225BD-9F51-7BAA-4560-723101F91DC8}"/>
                </a:ext>
              </a:extLst>
            </p:cNvPr>
            <p:cNvSpPr txBox="1"/>
            <p:nvPr/>
          </p:nvSpPr>
          <p:spPr>
            <a:xfrm>
              <a:off x="466725" y="952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" name="Text Box 3">
              <a:extLst>
                <a:ext uri="{FF2B5EF4-FFF2-40B4-BE49-F238E27FC236}">
                  <a16:creationId xmlns="" xmlns:a16="http://schemas.microsoft.com/office/drawing/2014/main" id="{DD361BF6-3416-0365-5CB3-710CE53E7016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498F53B4-2059-EF4C-27C8-B86D1856B0E0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AE657F7F-60A0-AE8E-940D-B43A04E15FDA}"/>
                </a:ext>
              </a:extLst>
            </p:cNvPr>
            <p:cNvCxnSpPr/>
            <p:nvPr/>
          </p:nvCxnSpPr>
          <p:spPr>
            <a:xfrm flipH="1">
              <a:off x="428625" y="352425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72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457200" y="838200"/>
            <a:ext cx="11582400" cy="3657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>
              <a:defRPr/>
            </a:pPr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Xin chân thành cảm ơn các thầy cô và các em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Calibri Light"/>
              <a:ea typeface="+mj-lt"/>
              <a:cs typeface="Calibri Light"/>
            </a:endParaRPr>
          </a:p>
          <a:p>
            <a:pPr algn="ctr">
              <a:defRPr/>
            </a:pPr>
            <a:endParaRPr lang="en-US" sz="3600" kern="1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 Light"/>
              <a:cs typeface="Times New Roman"/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4038600"/>
            <a:ext cx="12168188" cy="28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0" y="-56271"/>
            <a:ext cx="1054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9095924" y="1338614"/>
            <a:ext cx="19748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HẾT GIỜ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52726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2">
            <a:extLst>
              <a:ext uri="{FF2B5EF4-FFF2-40B4-BE49-F238E27FC236}">
                <a16:creationId xmlns="" xmlns:a16="http://schemas.microsoft.com/office/drawing/2014/main" id="{82FB3B38-DB48-8A5E-A60D-F895C8EB66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946502"/>
            <a:ext cx="7645400" cy="10890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nhanh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,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®</a:t>
            </a:r>
            <a:r>
              <a:rPr lang="en-US" sz="48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óng</a:t>
            </a: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4" name="WordArt 23">
            <a:extLst>
              <a:ext uri="{FF2B5EF4-FFF2-40B4-BE49-F238E27FC236}">
                <a16:creationId xmlns="" xmlns:a16="http://schemas.microsoft.com/office/drawing/2014/main" id="{3A04428F-CCD8-4F5F-405B-7478BB4CF9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5663" y="437356"/>
            <a:ext cx="7073900" cy="4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endParaRPr lang="en-US" sz="4800" kern="10">
              <a:ln w="9525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1C04EDC-4DAA-26DE-5370-EB4310F51930}"/>
              </a:ext>
            </a:extLst>
          </p:cNvPr>
          <p:cNvSpPr txBox="1">
            <a:spLocks/>
          </p:cNvSpPr>
          <p:nvPr/>
        </p:nvSpPr>
        <p:spPr>
          <a:xfrm>
            <a:off x="4406902" y="4114800"/>
            <a:ext cx="60960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b="1">
                <a:solidFill>
                  <a:prstClr val="black"/>
                </a:solidFill>
                <a:latin typeface=".VnAvant" pitchFamily="34" charset="0"/>
              </a:rPr>
              <a:t>2   </a:t>
            </a:r>
            <a:r>
              <a:rPr lang="en-US" sz="4000">
                <a:solidFill>
                  <a:prstClr val="black"/>
                </a:solidFill>
                <a:latin typeface=".VnAvant" pitchFamily="34" charset="0"/>
              </a:rPr>
              <a:t>……..</a:t>
            </a:r>
            <a:r>
              <a:rPr lang="en-US" sz="9600" b="1">
                <a:solidFill>
                  <a:prstClr val="black"/>
                </a:solidFill>
                <a:latin typeface=".VnAvant" pitchFamily="34" charset="0"/>
              </a:rPr>
              <a:t>  5</a:t>
            </a:r>
            <a:br>
              <a:rPr lang="en-US" sz="9600" b="1">
                <a:solidFill>
                  <a:prstClr val="black"/>
                </a:solidFill>
                <a:latin typeface=".VnAvant" pitchFamily="34" charset="0"/>
              </a:rPr>
            </a:br>
            <a:endParaRPr lang="en-US" sz="96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47BB91-C4BB-51DA-5D45-83389AEDF36C}"/>
              </a:ext>
            </a:extLst>
          </p:cNvPr>
          <p:cNvSpPr txBox="1"/>
          <p:nvPr/>
        </p:nvSpPr>
        <p:spPr>
          <a:xfrm>
            <a:off x="6236972" y="4214128"/>
            <a:ext cx="1676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8CB353-D3F2-43EC-DB40-4EEEF16817A6}"/>
              </a:ext>
            </a:extLst>
          </p:cNvPr>
          <p:cNvSpPr txBox="1"/>
          <p:nvPr/>
        </p:nvSpPr>
        <p:spPr>
          <a:xfrm>
            <a:off x="3962400" y="2606516"/>
            <a:ext cx="7315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Điền dấu 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vi-V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&gt;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 </a:t>
            </a:r>
            <a:r>
              <a:rPr lang="vi-V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&lt;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vi-V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=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4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0" y="-56271"/>
            <a:ext cx="1054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8693150" y="1295400"/>
            <a:ext cx="19748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HẾT GIỜ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52726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2">
            <a:extLst>
              <a:ext uri="{FF2B5EF4-FFF2-40B4-BE49-F238E27FC236}">
                <a16:creationId xmlns="" xmlns:a16="http://schemas.microsoft.com/office/drawing/2014/main" id="{82FB3B38-DB48-8A5E-A60D-F895C8EB66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8017" y="946502"/>
            <a:ext cx="8265583" cy="10890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nhanh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,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®</a:t>
            </a:r>
            <a:r>
              <a:rPr lang="en-US" sz="48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óng</a:t>
            </a: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4" name="WordArt 23">
            <a:extLst>
              <a:ext uri="{FF2B5EF4-FFF2-40B4-BE49-F238E27FC236}">
                <a16:creationId xmlns="" xmlns:a16="http://schemas.microsoft.com/office/drawing/2014/main" id="{3A04428F-CCD8-4F5F-405B-7478BB4CF9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5663" y="437356"/>
            <a:ext cx="7073900" cy="4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endParaRPr lang="en-US" sz="4800" kern="10">
              <a:ln w="9525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1C04EDC-4DAA-26DE-5370-EB4310F51930}"/>
              </a:ext>
            </a:extLst>
          </p:cNvPr>
          <p:cNvSpPr txBox="1">
            <a:spLocks/>
          </p:cNvSpPr>
          <p:nvPr/>
        </p:nvSpPr>
        <p:spPr>
          <a:xfrm>
            <a:off x="4406902" y="4114800"/>
            <a:ext cx="60960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b="1">
                <a:latin typeface=".VnAvant" pitchFamily="34" charset="0"/>
              </a:rPr>
              <a:t>5   </a:t>
            </a:r>
            <a:r>
              <a:rPr lang="en-US" sz="4000">
                <a:latin typeface=".VnAvant" pitchFamily="34" charset="0"/>
              </a:rPr>
              <a:t>……..</a:t>
            </a:r>
            <a:r>
              <a:rPr lang="en-US" sz="9600" b="1">
                <a:latin typeface=".VnAvant" pitchFamily="34" charset="0"/>
              </a:rPr>
              <a:t>  3</a:t>
            </a:r>
            <a:br>
              <a:rPr lang="en-US" sz="9600" b="1">
                <a:latin typeface=".VnAvant" pitchFamily="34" charset="0"/>
              </a:rPr>
            </a:br>
            <a:endParaRPr lang="en-US" sz="9600" b="1" dirty="0">
              <a:latin typeface=".VnAvant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47BB91-C4BB-51DA-5D45-83389AEDF36C}"/>
              </a:ext>
            </a:extLst>
          </p:cNvPr>
          <p:cNvSpPr txBox="1"/>
          <p:nvPr/>
        </p:nvSpPr>
        <p:spPr>
          <a:xfrm>
            <a:off x="6236972" y="4214128"/>
            <a:ext cx="1676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8CB353-D3F2-43EC-DB40-4EEEF16817A6}"/>
              </a:ext>
            </a:extLst>
          </p:cNvPr>
          <p:cNvSpPr txBox="1"/>
          <p:nvPr/>
        </p:nvSpPr>
        <p:spPr>
          <a:xfrm>
            <a:off x="3797236" y="2606516"/>
            <a:ext cx="72516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Điền dấu </a:t>
            </a:r>
            <a:r>
              <a:rPr lang="en-US" sz="6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vi-VN" sz="6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&gt;</a:t>
            </a:r>
            <a:r>
              <a:rPr lang="en-US" sz="6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 </a:t>
            </a:r>
            <a:r>
              <a:rPr lang="vi-VN" sz="6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&lt;</a:t>
            </a:r>
            <a:r>
              <a:rPr lang="en-US" sz="6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 </a:t>
            </a:r>
            <a:r>
              <a:rPr lang="vi-VN" sz="6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=</a:t>
            </a:r>
            <a:r>
              <a:rPr lang="en-US" sz="6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4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0" y="-56271"/>
            <a:ext cx="1054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8693150" y="1295400"/>
            <a:ext cx="19748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HẾT GIỜ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52726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2">
            <a:extLst>
              <a:ext uri="{FF2B5EF4-FFF2-40B4-BE49-F238E27FC236}">
                <a16:creationId xmlns="" xmlns:a16="http://schemas.microsoft.com/office/drawing/2014/main" id="{82FB3B38-DB48-8A5E-A60D-F895C8EB66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8017" y="946502"/>
            <a:ext cx="8265583" cy="10890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nhanh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,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®</a:t>
            </a:r>
            <a:r>
              <a:rPr lang="en-US" sz="48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óng</a:t>
            </a: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4" name="WordArt 23">
            <a:extLst>
              <a:ext uri="{FF2B5EF4-FFF2-40B4-BE49-F238E27FC236}">
                <a16:creationId xmlns="" xmlns:a16="http://schemas.microsoft.com/office/drawing/2014/main" id="{3A04428F-CCD8-4F5F-405B-7478BB4CF9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5663" y="437356"/>
            <a:ext cx="7073900" cy="4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endParaRPr lang="en-US" sz="4800" kern="10">
              <a:ln w="9525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1C04EDC-4DAA-26DE-5370-EB4310F51930}"/>
              </a:ext>
            </a:extLst>
          </p:cNvPr>
          <p:cNvSpPr txBox="1">
            <a:spLocks/>
          </p:cNvSpPr>
          <p:nvPr/>
        </p:nvSpPr>
        <p:spPr>
          <a:xfrm>
            <a:off x="4406902" y="4114800"/>
            <a:ext cx="60960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b="1">
                <a:latin typeface=".VnAvant" pitchFamily="34" charset="0"/>
              </a:rPr>
              <a:t>5   </a:t>
            </a:r>
            <a:r>
              <a:rPr lang="en-US" sz="4000">
                <a:latin typeface=".VnAvant" pitchFamily="34" charset="0"/>
              </a:rPr>
              <a:t>……..</a:t>
            </a:r>
            <a:r>
              <a:rPr lang="en-US" sz="9600" b="1">
                <a:latin typeface=".VnAvant" pitchFamily="34" charset="0"/>
              </a:rPr>
              <a:t>  5</a:t>
            </a:r>
            <a:br>
              <a:rPr lang="en-US" sz="9600" b="1">
                <a:latin typeface=".VnAvant" pitchFamily="34" charset="0"/>
              </a:rPr>
            </a:br>
            <a:endParaRPr lang="en-US" sz="9600" b="1" dirty="0">
              <a:latin typeface=".VnAvant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47BB91-C4BB-51DA-5D45-83389AEDF36C}"/>
              </a:ext>
            </a:extLst>
          </p:cNvPr>
          <p:cNvSpPr txBox="1"/>
          <p:nvPr/>
        </p:nvSpPr>
        <p:spPr>
          <a:xfrm>
            <a:off x="6236972" y="4214128"/>
            <a:ext cx="1676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8CB353-D3F2-43EC-DB40-4EEEF16817A6}"/>
              </a:ext>
            </a:extLst>
          </p:cNvPr>
          <p:cNvSpPr txBox="1"/>
          <p:nvPr/>
        </p:nvSpPr>
        <p:spPr>
          <a:xfrm>
            <a:off x="3797236" y="2606516"/>
            <a:ext cx="72516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Điền dấu </a:t>
            </a:r>
            <a:r>
              <a:rPr lang="vi-VN" sz="6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&gt;</a:t>
            </a:r>
            <a:r>
              <a:rPr lang="en-US" sz="6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 </a:t>
            </a:r>
            <a:r>
              <a:rPr lang="vi-VN" sz="6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&lt;</a:t>
            </a:r>
            <a:r>
              <a:rPr lang="en-US" sz="6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 </a:t>
            </a:r>
            <a:r>
              <a:rPr lang="vi-VN" sz="6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=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4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704CF1-FA18-8F09-F2F8-7A5CBB12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39269"/>
            <a:ext cx="11125200" cy="1143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63C4481-03C7-4453-0B8B-2B636D7FE462}"/>
              </a:ext>
            </a:extLst>
          </p:cNvPr>
          <p:cNvSpPr txBox="1"/>
          <p:nvPr/>
        </p:nvSpPr>
        <p:spPr>
          <a:xfrm>
            <a:off x="4953000" y="4473131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4330096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2504" y="4320633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3908" y="4126491"/>
            <a:ext cx="1275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723" y="5584488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2" name="Straight Connector 11"/>
          <p:cNvCxnSpPr>
            <a:cxnSpLocks/>
            <a:stCxn id="21" idx="2"/>
          </p:cNvCxnSpPr>
          <p:nvPr/>
        </p:nvCxnSpPr>
        <p:spPr>
          <a:xfrm flipH="1">
            <a:off x="1461421" y="5186433"/>
            <a:ext cx="418913" cy="3761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F98D82-8A26-C613-7E61-60084A46C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t="28310" r="57429" b="62868"/>
          <a:stretch/>
        </p:blipFill>
        <p:spPr>
          <a:xfrm>
            <a:off x="762000" y="914400"/>
            <a:ext cx="5222632" cy="3124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E7F2DF6-83A1-DA31-F107-36E9F8FE2BDF}"/>
              </a:ext>
            </a:extLst>
          </p:cNvPr>
          <p:cNvGrpSpPr/>
          <p:nvPr/>
        </p:nvGrpSpPr>
        <p:grpSpPr>
          <a:xfrm>
            <a:off x="6037632" y="0"/>
            <a:ext cx="5773368" cy="3752688"/>
            <a:chOff x="4513632" y="0"/>
            <a:chExt cx="4401768" cy="3752688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12E6311-D352-F139-B8AC-5B5754EFB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72" t="25594" r="12346" b="63854"/>
            <a:stretch/>
          </p:blipFill>
          <p:spPr>
            <a:xfrm>
              <a:off x="4572000" y="0"/>
              <a:ext cx="4343400" cy="375268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A73E03E-4CA7-1CD0-02A2-B751D0E3495A}"/>
                </a:ext>
              </a:extLst>
            </p:cNvPr>
            <p:cNvSpPr txBox="1"/>
            <p:nvPr/>
          </p:nvSpPr>
          <p:spPr>
            <a:xfrm>
              <a:off x="4513632" y="12412"/>
              <a:ext cx="254976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36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76165DA-B178-FE87-E064-E97AC4021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40976" r="23979" b="56176"/>
          <a:stretch/>
        </p:blipFill>
        <p:spPr>
          <a:xfrm>
            <a:off x="4004697" y="4114647"/>
            <a:ext cx="1215098" cy="857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AB0A19B-F090-D379-E3E3-F760034EE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40976" r="23979" b="56176"/>
          <a:stretch/>
        </p:blipFill>
        <p:spPr>
          <a:xfrm>
            <a:off x="7298004" y="4112569"/>
            <a:ext cx="1215098" cy="8573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DE75E6D-3E37-8A27-2158-2AB1545F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49555" y="1"/>
            <a:ext cx="1992937" cy="852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C25915-D9EC-67E9-070F-26E03FEB2488}"/>
              </a:ext>
            </a:extLst>
          </p:cNvPr>
          <p:cNvSpPr txBox="1"/>
          <p:nvPr/>
        </p:nvSpPr>
        <p:spPr>
          <a:xfrm>
            <a:off x="10131176" y="4307825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58D6B96-923E-F5E3-1D1E-ADDA46D33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40976" r="23979" b="56176"/>
          <a:stretch/>
        </p:blipFill>
        <p:spPr>
          <a:xfrm>
            <a:off x="10740776" y="4000463"/>
            <a:ext cx="1215098" cy="8573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0AA0B49-B06C-3308-B59B-E8D8FDA507EF}"/>
              </a:ext>
            </a:extLst>
          </p:cNvPr>
          <p:cNvSpPr txBox="1"/>
          <p:nvPr/>
        </p:nvSpPr>
        <p:spPr>
          <a:xfrm>
            <a:off x="8554819" y="4206415"/>
            <a:ext cx="1863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>
                <a:latin typeface=".VnAvant" pitchFamily="34" charset="0"/>
              </a:rPr>
              <a:t>­</a:t>
            </a:r>
            <a:endParaRPr lang="en-US" sz="5400" dirty="0">
              <a:latin typeface=".VnAvant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2D0E25B-3D39-4CA4-BD43-909D1D946E41}"/>
              </a:ext>
            </a:extLst>
          </p:cNvPr>
          <p:cNvSpPr txBox="1"/>
          <p:nvPr/>
        </p:nvSpPr>
        <p:spPr>
          <a:xfrm>
            <a:off x="392427" y="4465563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D3C15FE4-031A-2D05-D572-26ACFDF168C2}"/>
              </a:ext>
            </a:extLst>
          </p:cNvPr>
          <p:cNvCxnSpPr>
            <a:cxnSpLocks/>
          </p:cNvCxnSpPr>
          <p:nvPr/>
        </p:nvCxnSpPr>
        <p:spPr>
          <a:xfrm>
            <a:off x="852653" y="5152321"/>
            <a:ext cx="324140" cy="4102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A824C4E-E176-4573-8A65-34DF6161AC7E}"/>
              </a:ext>
            </a:extLst>
          </p:cNvPr>
          <p:cNvSpPr txBox="1"/>
          <p:nvPr/>
        </p:nvSpPr>
        <p:spPr>
          <a:xfrm>
            <a:off x="1575534" y="4478547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0522A5-C8EE-6847-5A03-C30655D82BD9}"/>
              </a:ext>
            </a:extLst>
          </p:cNvPr>
          <p:cNvSpPr txBox="1"/>
          <p:nvPr/>
        </p:nvSpPr>
        <p:spPr>
          <a:xfrm>
            <a:off x="1021495" y="5582365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F7992AD-8EBB-4039-9803-BAECDCEEA656}"/>
              </a:ext>
            </a:extLst>
          </p:cNvPr>
          <p:cNvSpPr txBox="1"/>
          <p:nvPr/>
        </p:nvSpPr>
        <p:spPr>
          <a:xfrm>
            <a:off x="4572744" y="5233700"/>
            <a:ext cx="73543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52F8342-B6FC-B4BC-658F-84BF5F4096DB}"/>
              </a:ext>
            </a:extLst>
          </p:cNvPr>
          <p:cNvSpPr txBox="1"/>
          <p:nvPr/>
        </p:nvSpPr>
        <p:spPr>
          <a:xfrm>
            <a:off x="4539698" y="5233700"/>
            <a:ext cx="735434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quả phép gộp bằng cách đếm tất cả.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/>
      <p:bldP spid="10" grpId="0" animBg="1"/>
      <p:bldP spid="2" grpId="0" animBg="1"/>
      <p:bldP spid="18" grpId="0"/>
      <p:bldP spid="16" grpId="0" animBg="1"/>
      <p:bldP spid="21" grpId="0" animBg="1"/>
      <p:bldP spid="9" grpId="0" animBg="1"/>
      <p:bldP spid="30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8852" y="3320798"/>
            <a:ext cx="98451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3308122"/>
            <a:ext cx="98452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9794" y="3231257"/>
            <a:ext cx="1275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A73E03E-4CA7-1CD0-02A2-B751D0E3495A}"/>
              </a:ext>
            </a:extLst>
          </p:cNvPr>
          <p:cNvSpPr txBox="1"/>
          <p:nvPr/>
        </p:nvSpPr>
        <p:spPr>
          <a:xfrm>
            <a:off x="5922498" y="12412"/>
            <a:ext cx="34109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DE75E6D-3E37-8A27-2158-2AB1545F2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49555" y="1"/>
            <a:ext cx="1992937" cy="852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C25915-D9EC-67E9-070F-26E03FEB2488}"/>
              </a:ext>
            </a:extLst>
          </p:cNvPr>
          <p:cNvSpPr txBox="1"/>
          <p:nvPr/>
        </p:nvSpPr>
        <p:spPr>
          <a:xfrm>
            <a:off x="10131175" y="3308122"/>
            <a:ext cx="98452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0AA0B49-B06C-3308-B59B-E8D8FDA507EF}"/>
              </a:ext>
            </a:extLst>
          </p:cNvPr>
          <p:cNvSpPr txBox="1"/>
          <p:nvPr/>
        </p:nvSpPr>
        <p:spPr>
          <a:xfrm>
            <a:off x="8077200" y="3200400"/>
            <a:ext cx="1863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>
                <a:latin typeface=".VnAvant" pitchFamily="34" charset="0"/>
              </a:rPr>
              <a:t>­</a:t>
            </a:r>
            <a:endParaRPr lang="en-US" sz="5400" dirty="0">
              <a:latin typeface=".VnAvant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28EEF238-ABFD-A30F-9C64-991448E54102}"/>
              </a:ext>
            </a:extLst>
          </p:cNvPr>
          <p:cNvGrpSpPr/>
          <p:nvPr/>
        </p:nvGrpSpPr>
        <p:grpSpPr>
          <a:xfrm>
            <a:off x="2699747" y="718591"/>
            <a:ext cx="2743201" cy="2117291"/>
            <a:chOff x="3352800" y="1447800"/>
            <a:chExt cx="990600" cy="13716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37E4C959-98A5-0155-AEA6-9F90100BB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0629" y="1447800"/>
              <a:ext cx="0" cy="1371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475E4CFE-A18E-AE06-20FA-CF388255B3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1140" y="1447800"/>
              <a:ext cx="0" cy="1371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06A65738-0FB1-008C-8A8B-1D349FDD51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2800" y="1447800"/>
              <a:ext cx="0" cy="1371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5F370B9F-7F5E-AA8C-8212-53D0ECA3F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3400" y="1447800"/>
              <a:ext cx="0" cy="1371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397B44D0-3B03-B68E-EE2A-C336E3A6E6CF}"/>
              </a:ext>
            </a:extLst>
          </p:cNvPr>
          <p:cNvCxnSpPr>
            <a:cxnSpLocks/>
          </p:cNvCxnSpPr>
          <p:nvPr/>
        </p:nvCxnSpPr>
        <p:spPr>
          <a:xfrm flipV="1">
            <a:off x="7274061" y="786636"/>
            <a:ext cx="0" cy="19812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3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/>
      <p:bldP spid="2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>
            <a:extLst>
              <a:ext uri="{FF2B5EF4-FFF2-40B4-BE49-F238E27FC236}">
                <a16:creationId xmlns="" xmlns:a16="http://schemas.microsoft.com/office/drawing/2014/main" id="{99E02DD9-4645-D33F-4A84-C7801A36DE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832928"/>
            <a:ext cx="10439400" cy="36576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249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49573" r="10597" b="8805"/>
          <a:stretch/>
        </p:blipFill>
        <p:spPr>
          <a:xfrm>
            <a:off x="152400" y="119269"/>
            <a:ext cx="11811000" cy="64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027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CB48AB2-AD59-4A80-B5F8-E37F838BEDAD}"/>
  <p:tag name="GENSWF_ADVANCE_TIME" val="8.8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853</TotalTime>
  <Words>237</Words>
  <Application>Microsoft Office PowerPoint</Application>
  <PresentationFormat>Widescreen</PresentationFormat>
  <Paragraphs>115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SimSun</vt:lpstr>
      <vt:lpstr>.VnAristote</vt:lpstr>
      <vt:lpstr>.VnAvant</vt:lpstr>
      <vt:lpstr>.VnTifani HeavyH</vt:lpstr>
      <vt:lpstr>Arial</vt:lpstr>
      <vt:lpstr>Calibri</vt:lpstr>
      <vt:lpstr>Calibri (Body)</vt:lpstr>
      <vt:lpstr>Calibri Light</vt:lpstr>
      <vt:lpstr>DengXian</vt:lpstr>
      <vt:lpstr>Times New Roman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……..  5 3 …….. 5 5 ……… 3</dc:title>
  <dc:creator>Admin</dc:creator>
  <cp:lastModifiedBy>STD_DELL</cp:lastModifiedBy>
  <cp:revision>60</cp:revision>
  <dcterms:created xsi:type="dcterms:W3CDTF">2020-10-04T04:38:53Z</dcterms:created>
  <dcterms:modified xsi:type="dcterms:W3CDTF">2024-04-08T14:23:22Z</dcterms:modified>
</cp:coreProperties>
</file>