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98" r:id="rId3"/>
  </p:sldMasterIdLst>
  <p:notesMasterIdLst>
    <p:notesMasterId r:id="rId21"/>
  </p:notesMasterIdLst>
  <p:sldIdLst>
    <p:sldId id="267" r:id="rId4"/>
    <p:sldId id="295" r:id="rId5"/>
    <p:sldId id="265" r:id="rId6"/>
    <p:sldId id="291" r:id="rId7"/>
    <p:sldId id="280" r:id="rId8"/>
    <p:sldId id="272" r:id="rId9"/>
    <p:sldId id="285" r:id="rId10"/>
    <p:sldId id="286" r:id="rId11"/>
    <p:sldId id="289" r:id="rId12"/>
    <p:sldId id="283" r:id="rId13"/>
    <p:sldId id="301" r:id="rId14"/>
    <p:sldId id="302" r:id="rId15"/>
    <p:sldId id="303" r:id="rId16"/>
    <p:sldId id="304" r:id="rId17"/>
    <p:sldId id="305" r:id="rId18"/>
    <p:sldId id="292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6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9" d="100"/>
          <a:sy n="89" d="100"/>
        </p:scale>
        <p:origin x="46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9D226-E0E4-4C5B-B557-BD8CF5FA4E78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E35D1-13A8-4C91-80AD-AD1A876F6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81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C4F3F10-DE77-456A-BA6F-AA126FDC49E6}" type="slidenum">
              <a:rPr lang="vi-VN" altLang="en-US" smtClean="0"/>
              <a:pPr eaLnBrk="1" hangingPunct="1"/>
              <a:t>1</a:t>
            </a:fld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431308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0711-9D61-4CA1-A0D3-D0783F870E2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FC68-C8C8-4E5A-BFD6-E7E5934EB7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0711-9D61-4CA1-A0D3-D0783F870E2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FC68-C8C8-4E5A-BFD6-E7E5934EB7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74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0711-9D61-4CA1-A0D3-D0783F870E2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FC68-C8C8-4E5A-BFD6-E7E5934EB7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17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221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24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27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24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39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24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9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0711-9D61-4CA1-A0D3-D0783F870E2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FC68-C8C8-4E5A-BFD6-E7E5934EB7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12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05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74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14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69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CB7EED-319E-4F5B-8DF0-BC9B38EFF59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0329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46335-03FD-447E-AD57-7BFEEC0304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9946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257EA-0F5A-43E1-A3E9-3A3807E0D7A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4058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28F0C-3C9E-4A9C-B295-D765282992E2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9464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A319C3-8F63-4DFA-B362-7FC50E5A6011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39677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FE76C-76A3-4D59-80CF-413C4D7A7A6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7427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0711-9D61-4CA1-A0D3-D0783F870E2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FC68-C8C8-4E5A-BFD6-E7E5934EB7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542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DD885-51C7-47DD-BB9B-839854E2827E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3937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D3CC3E-7D69-4DB7-8B1B-F1DBFF979A1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75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DE8C3-5CFD-49F9-AAAD-D574697C5E5E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8173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748C5-BD61-42F7-A064-A739872FBD01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8516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3E2DF-F877-4D4D-993C-0926BF3A45F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2100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0711-9D61-4CA1-A0D3-D0783F870E2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FC68-C8C8-4E5A-BFD6-E7E5934EB7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6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0711-9D61-4CA1-A0D3-D0783F870E2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FC68-C8C8-4E5A-BFD6-E7E5934EB7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6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0711-9D61-4CA1-A0D3-D0783F870E2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FC68-C8C8-4E5A-BFD6-E7E5934EB7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13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0711-9D61-4CA1-A0D3-D0783F870E2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FC68-C8C8-4E5A-BFD6-E7E5934EB7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2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0711-9D61-4CA1-A0D3-D0783F870E2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FC68-C8C8-4E5A-BFD6-E7E5934EB7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6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0711-9D61-4CA1-A0D3-D0783F870E2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FC68-C8C8-4E5A-BFD6-E7E5934EB7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1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10711-9D61-4CA1-A0D3-D0783F870E2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7FC68-C8C8-4E5A-BFD6-E7E5934EB7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10711-9D61-4CA1-A0D3-D0783F870E2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7FC68-C8C8-4E5A-BFD6-E7E5934EB7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4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10711-9D61-4CA1-A0D3-D0783F870E2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7FC68-C8C8-4E5A-BFD6-E7E5934EB7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2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00013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4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38" y="3786188"/>
            <a:ext cx="1219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5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25" y="2714628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2286003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7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3857628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8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929063"/>
            <a:ext cx="1219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774825" y="228600"/>
            <a:ext cx="7600950" cy="1328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CÁC THẦY CÔ</a:t>
            </a:r>
          </a:p>
        </p:txBody>
      </p:sp>
      <p:pic>
        <p:nvPicPr>
          <p:cNvPr id="3081" name="Picture 18" descr="Ảnh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5508625"/>
            <a:ext cx="2362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2143125" y="1754191"/>
            <a:ext cx="7239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 eaLnBrk="0" hangingPunct="0">
              <a:defRPr/>
            </a:pPr>
            <a:r>
              <a:rPr lang="en-US" sz="4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111376" y="3700462"/>
            <a:ext cx="87852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3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3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altLang="en-US" sz="3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altLang="en-US" sz="3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An </a:t>
            </a:r>
            <a:r>
              <a:rPr lang="en-US" alt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altLang="en-US" sz="3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1979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896520" y="5649480"/>
            <a:ext cx="52149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2023 - 2024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03512" y="2505094"/>
            <a:ext cx="7929618" cy="707882"/>
          </a:xfrm>
          <a:prstGeom prst="rect">
            <a:avLst/>
          </a:prstGeom>
          <a:solidFill>
            <a:schemeClr val="bg1"/>
          </a:solidFill>
        </p:spPr>
        <p:txBody>
          <a:bodyPr lIns="91435" tIns="45718" rIns="91435" bIns="4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32: on, ôn, ơn</a:t>
            </a:r>
            <a:endParaRPr lang="en-US" sz="4000" b="1" spc="5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2112497"/>
      </p:ext>
    </p:extLst>
  </p:cSld>
  <p:clrMapOvr>
    <a:masterClrMapping/>
  </p:clrMapOvr>
  <p:transition advTm="32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984458"/>
              </p:ext>
            </p:extLst>
          </p:nvPr>
        </p:nvGraphicFramePr>
        <p:xfrm>
          <a:off x="4267200" y="1600200"/>
          <a:ext cx="3505200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853006"/>
              </p:ext>
            </p:extLst>
          </p:nvPr>
        </p:nvGraphicFramePr>
        <p:xfrm>
          <a:off x="4267200" y="2514600"/>
          <a:ext cx="35052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25093" y="304801"/>
            <a:ext cx="7190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  <a:cs typeface="Aparajita" panose="020B0604020202020204" pitchFamily="34" charset="0"/>
              </a:rPr>
              <a:t>on        «n          ¬n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1676403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676403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7200" y="2590801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con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3954961"/>
            <a:ext cx="3238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gißn</a:t>
            </a:r>
            <a:r>
              <a:rPr lang="en-US" sz="42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  </a:t>
            </a:r>
            <a:r>
              <a:rPr lang="vi-VN" sz="42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ngon</a:t>
            </a:r>
            <a:endParaRPr lang="en-US" sz="4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2500" y="3954961"/>
            <a:ext cx="3295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bèn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2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nhén</a:t>
            </a:r>
            <a:endParaRPr lang="en-US" sz="4200" dirty="0">
              <a:solidFill>
                <a:prstClr val="black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36528" y="3962402"/>
            <a:ext cx="3726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gîn</a:t>
            </a:r>
            <a:r>
              <a:rPr lang="en-US" sz="42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   </a:t>
            </a:r>
            <a:r>
              <a:rPr lang="en-US" sz="42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lín</a:t>
            </a:r>
            <a:endParaRPr lang="en-US" sz="4200" dirty="0">
              <a:solidFill>
                <a:prstClr val="black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7400" y="5181603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  <a:cs typeface="Times New Roman" pitchFamily="18" charset="0"/>
              </a:rPr>
              <a:t>nãn</a:t>
            </a:r>
            <a:r>
              <a:rPr lang="en-US" sz="4400" b="1" dirty="0">
                <a:latin typeface=".VnAvant" panose="020B7200000000000000" pitchFamily="34" charset="0"/>
                <a:cs typeface="Times New Roman" pitchFamily="18" charset="0"/>
              </a:rPr>
              <a:t> l¸   </a:t>
            </a:r>
            <a:r>
              <a:rPr lang="vi-VN" sz="4400" b="1" dirty="0">
                <a:latin typeface=".VnAvant" panose="020B7200000000000000" pitchFamily="34" charset="0"/>
                <a:cs typeface="Times New Roman" pitchFamily="18" charset="0"/>
              </a:rPr>
              <a:t>   </a:t>
            </a:r>
            <a:r>
              <a:rPr lang="en-US" sz="4400" b="1" dirty="0">
                <a:latin typeface=".VnAvant" panose="020B7200000000000000" pitchFamily="34" charset="0"/>
                <a:cs typeface="Times New Roman" pitchFamily="18" charset="0"/>
              </a:rPr>
              <a:t>con </a:t>
            </a:r>
            <a:r>
              <a:rPr lang="en-US" sz="4400" b="1" dirty="0" err="1">
                <a:latin typeface=".VnAvant" panose="020B7200000000000000" pitchFamily="34" charset="0"/>
                <a:cs typeface="Times New Roman" pitchFamily="18" charset="0"/>
              </a:rPr>
              <a:t>chån</a:t>
            </a:r>
            <a:r>
              <a:rPr lang="en-US" sz="4400" b="1" dirty="0">
                <a:latin typeface=".VnAvant" panose="020B7200000000000000" pitchFamily="34" charset="0"/>
                <a:cs typeface="Times New Roman" pitchFamily="18" charset="0"/>
              </a:rPr>
              <a:t>      </a:t>
            </a:r>
            <a:r>
              <a:rPr lang="en-US" sz="4400" b="1" dirty="0" err="1">
                <a:latin typeface=".VnAvant" panose="020B7200000000000000" pitchFamily="34" charset="0"/>
                <a:cs typeface="Times New Roman" pitchFamily="18" charset="0"/>
              </a:rPr>
              <a:t>s¬n</a:t>
            </a:r>
            <a:r>
              <a:rPr lang="en-US" sz="4400" b="1" dirty="0">
                <a:latin typeface=".VnAvant" panose="020B7200000000000000" pitchFamily="34" charset="0"/>
                <a:cs typeface="Times New Roman" pitchFamily="18" charset="0"/>
              </a:rPr>
              <a:t> ca</a:t>
            </a:r>
            <a:endParaRPr lang="en-US" sz="4400" dirty="0">
              <a:latin typeface=".VnAvant" panose="020B72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3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381000"/>
            <a:ext cx="10210800" cy="5745163"/>
          </a:xfrm>
        </p:spPr>
      </p:pic>
    </p:spTree>
    <p:extLst>
      <p:ext uri="{BB962C8B-B14F-4D97-AF65-F5344CB8AC3E}">
        <p14:creationId xmlns:p14="http://schemas.microsoft.com/office/powerpoint/2010/main" val="36356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ô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74638"/>
            <a:ext cx="10058400" cy="5851525"/>
          </a:xfrm>
        </p:spPr>
      </p:pic>
    </p:spTree>
    <p:extLst>
      <p:ext uri="{BB962C8B-B14F-4D97-AF65-F5344CB8AC3E}">
        <p14:creationId xmlns:p14="http://schemas.microsoft.com/office/powerpoint/2010/main" val="340100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ơ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244446"/>
            <a:ext cx="10058400" cy="5851525"/>
          </a:xfrm>
        </p:spPr>
      </p:pic>
    </p:spTree>
    <p:extLst>
      <p:ext uri="{BB962C8B-B14F-4D97-AF65-F5344CB8AC3E}">
        <p14:creationId xmlns:p14="http://schemas.microsoft.com/office/powerpoint/2010/main" val="341142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 chồ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457200"/>
            <a:ext cx="11125199" cy="5516563"/>
          </a:xfrm>
        </p:spPr>
      </p:pic>
    </p:spTree>
    <p:extLst>
      <p:ext uri="{BB962C8B-B14F-4D97-AF65-F5344CB8AC3E}">
        <p14:creationId xmlns:p14="http://schemas.microsoft.com/office/powerpoint/2010/main" val="375691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ơ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" y="274638"/>
            <a:ext cx="10287000" cy="5851525"/>
          </a:xfrm>
        </p:spPr>
      </p:pic>
    </p:spTree>
    <p:extLst>
      <p:ext uri="{BB962C8B-B14F-4D97-AF65-F5344CB8AC3E}">
        <p14:creationId xmlns:p14="http://schemas.microsoft.com/office/powerpoint/2010/main" val="320181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424820"/>
              </p:ext>
            </p:extLst>
          </p:nvPr>
        </p:nvGraphicFramePr>
        <p:xfrm>
          <a:off x="4267200" y="1600200"/>
          <a:ext cx="3505200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92927"/>
              </p:ext>
            </p:extLst>
          </p:nvPr>
        </p:nvGraphicFramePr>
        <p:xfrm>
          <a:off x="4267200" y="2514600"/>
          <a:ext cx="35052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25093" y="304801"/>
            <a:ext cx="7190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  <a:cs typeface="Aparajita" panose="020B0604020202020204" pitchFamily="34" charset="0"/>
              </a:rPr>
              <a:t>on        «n          ¬n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1676403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676403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7200" y="2590801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con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3954961"/>
            <a:ext cx="3238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gißn</a:t>
            </a:r>
            <a:r>
              <a:rPr lang="en-US" sz="42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  </a:t>
            </a:r>
            <a:r>
              <a:rPr lang="vi-VN" sz="42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ngon</a:t>
            </a:r>
            <a:endParaRPr lang="en-US" sz="4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2500" y="3954961"/>
            <a:ext cx="3295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bèn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2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nhén</a:t>
            </a:r>
            <a:endParaRPr lang="en-US" sz="4200" dirty="0">
              <a:solidFill>
                <a:prstClr val="black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36528" y="3962402"/>
            <a:ext cx="3726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gîn</a:t>
            </a:r>
            <a:r>
              <a:rPr lang="en-US" sz="42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   </a:t>
            </a:r>
            <a:r>
              <a:rPr lang="en-US" sz="42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lín</a:t>
            </a:r>
            <a:endParaRPr lang="en-US" sz="4200" dirty="0">
              <a:solidFill>
                <a:prstClr val="black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7400" y="5181603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nãn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 l¸   </a:t>
            </a:r>
            <a:r>
              <a:rPr lang="vi-VN" sz="44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   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con 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chån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s¬n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 ca</a:t>
            </a:r>
            <a:endParaRPr lang="en-US" sz="4400" dirty="0">
              <a:solidFill>
                <a:prstClr val="black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92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WordArt 4"/>
          <p:cNvSpPr>
            <a:spLocks noChangeArrowheads="1" noChangeShapeType="1" noTextEdit="1"/>
          </p:cNvSpPr>
          <p:nvPr/>
        </p:nvSpPr>
        <p:spPr bwMode="auto">
          <a:xfrm>
            <a:off x="2135190" y="2133603"/>
            <a:ext cx="8281987" cy="3527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/>
              </a:rPr>
              <a:t>Kính chúc quý thầy cô mạnh khỏe.</a:t>
            </a:r>
          </a:p>
          <a:p>
            <a:pPr algn="ctr"/>
            <a:r>
              <a:rPr lang="vi-VN" sz="3600" b="1" i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/>
              </a:rPr>
              <a:t>Chúc các em học giỏi, chăm ngoan.</a:t>
            </a:r>
            <a:endParaRPr lang="en-US" sz="3600" b="1" i="1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HP001 4 hàng"/>
            </a:endParaRPr>
          </a:p>
        </p:txBody>
      </p:sp>
    </p:spTree>
    <p:extLst>
      <p:ext uri="{BB962C8B-B14F-4D97-AF65-F5344CB8AC3E}">
        <p14:creationId xmlns:p14="http://schemas.microsoft.com/office/powerpoint/2010/main" val="236511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ả Nhà Thương Nhau Karaoke Nhạc Thiếu Nhi Beat Chuẩn Karaok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8"/>
            <a:ext cx="12039599" cy="5851525"/>
          </a:xfrm>
        </p:spPr>
      </p:pic>
    </p:spTree>
    <p:extLst>
      <p:ext uri="{BB962C8B-B14F-4D97-AF65-F5344CB8AC3E}">
        <p14:creationId xmlns:p14="http://schemas.microsoft.com/office/powerpoint/2010/main" val="111391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533403"/>
            <a:ext cx="9004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   </a:t>
            </a:r>
            <a:r>
              <a:rPr lang="en-US" sz="3200" b="1" dirty="0" err="1">
                <a:latin typeface=".VnAvant" panose="020B7200000000000000" pitchFamily="34" charset="0"/>
              </a:rPr>
              <a:t>b¶n</a:t>
            </a:r>
            <a:r>
              <a:rPr lang="en-US" sz="3200" b="1" dirty="0">
                <a:latin typeface=".VnAvant" panose="020B7200000000000000" pitchFamily="34" charset="0"/>
              </a:rPr>
              <a:t>     </a:t>
            </a:r>
            <a:r>
              <a:rPr lang="en-US" sz="3200" b="1" dirty="0" err="1">
                <a:latin typeface=".VnAvant" panose="020B7200000000000000" pitchFamily="34" charset="0"/>
              </a:rPr>
              <a:t>nh·n</a:t>
            </a:r>
            <a:r>
              <a:rPr lang="en-US" sz="3200" b="1" dirty="0">
                <a:latin typeface=".VnAvant" panose="020B7200000000000000" pitchFamily="34" charset="0"/>
              </a:rPr>
              <a:t>     </a:t>
            </a:r>
            <a:r>
              <a:rPr lang="en-US" sz="3200" b="1" dirty="0" err="1">
                <a:latin typeface=".VnAvant" panose="020B7200000000000000" pitchFamily="34" charset="0"/>
              </a:rPr>
              <a:t>bËn</a:t>
            </a:r>
            <a:r>
              <a:rPr lang="en-US" sz="3200" b="1" dirty="0">
                <a:latin typeface=".VnAvant" panose="020B7200000000000000" pitchFamily="34" charset="0"/>
              </a:rPr>
              <a:t>     </a:t>
            </a:r>
            <a:r>
              <a:rPr lang="en-US" sz="3200" b="1" dirty="0" err="1">
                <a:latin typeface=".VnAvant" panose="020B7200000000000000" pitchFamily="34" charset="0"/>
              </a:rPr>
              <a:t>kh¨n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r»n</a:t>
            </a:r>
            <a:r>
              <a:rPr lang="en-US" sz="3200" b="1" dirty="0">
                <a:latin typeface=".VnAvant" panose="020B7200000000000000" pitchFamily="34" charset="0"/>
              </a:rPr>
              <a:t>     </a:t>
            </a:r>
            <a:r>
              <a:rPr lang="en-US" sz="3200" b="1" dirty="0" err="1">
                <a:latin typeface=".VnAvant" panose="020B7200000000000000" pitchFamily="34" charset="0"/>
              </a:rPr>
              <a:t>qu</a:t>
            </a:r>
            <a:r>
              <a:rPr lang="en-US" sz="3200" b="1" dirty="0">
                <a:latin typeface=".VnAvant" panose="020B7200000000000000" pitchFamily="34" charset="0"/>
              </a:rPr>
              <a:t>¶ </a:t>
            </a:r>
            <a:r>
              <a:rPr lang="en-US" sz="3200" b="1" dirty="0" err="1">
                <a:latin typeface=".VnAvant" panose="020B7200000000000000" pitchFamily="34" charset="0"/>
              </a:rPr>
              <a:t>mËn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1" y="1905000"/>
            <a:ext cx="1181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      </a:t>
            </a:r>
            <a:r>
              <a:rPr lang="en-US" sz="4400" dirty="0">
                <a:latin typeface=".VnAvant" panose="020B7200000000000000" pitchFamily="34" charset="0"/>
              </a:rPr>
              <a:t>§µn gµ </a:t>
            </a:r>
            <a:r>
              <a:rPr lang="en-US" sz="4400" dirty="0" err="1">
                <a:latin typeface=".VnAvant" panose="020B7200000000000000" pitchFamily="34" charset="0"/>
              </a:rPr>
              <a:t>cø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thÈn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gÇn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smtClean="0">
                <a:latin typeface=".VnAvant" panose="020B7200000000000000" pitchFamily="34" charset="0"/>
              </a:rPr>
              <a:t>§· </a:t>
            </a:r>
            <a:r>
              <a:rPr lang="en-US" sz="4400" dirty="0" err="1">
                <a:latin typeface=".VnAvant" panose="020B7200000000000000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che</a:t>
            </a:r>
            <a:r>
              <a:rPr lang="en-US" sz="4400" dirty="0">
                <a:latin typeface=".VnAvant" panose="020B7200000000000000" pitchFamily="34" charset="0"/>
              </a:rPr>
              <a:t> ch¾n, c¶ ®µn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¶ </a:t>
            </a:r>
            <a:r>
              <a:rPr lang="en-US" sz="4400" dirty="0" err="1">
                <a:latin typeface=".VnAvant" panose="020B7200000000000000" pitchFamily="34" charset="0"/>
              </a:rPr>
              <a:t>sî</a:t>
            </a:r>
            <a:r>
              <a:rPr lang="en-US" sz="4400" dirty="0">
                <a:latin typeface=".VnAvant" panose="020B7200000000000000" pitchFamily="34" charset="0"/>
              </a:rPr>
              <a:t> g× </a:t>
            </a:r>
            <a:r>
              <a:rPr lang="en-US" sz="4400" dirty="0" err="1" smtClean="0">
                <a:latin typeface=".VnAvant" panose="020B7200000000000000" pitchFamily="34" charset="0"/>
              </a:rPr>
              <a:t>lò</a:t>
            </a:r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4400" dirty="0">
                <a:latin typeface=".VnAvant" panose="020B7200000000000000" pitchFamily="34" charset="0"/>
              </a:rPr>
              <a:t>qu¹ d÷.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18533" y="1897558"/>
            <a:ext cx="4038600" cy="769442"/>
            <a:chOff x="4018333" y="385281"/>
            <a:chExt cx="4038600" cy="769442"/>
          </a:xfrm>
        </p:grpSpPr>
        <p:sp>
          <p:nvSpPr>
            <p:cNvPr id="8" name="TextBox 7"/>
            <p:cNvSpPr txBox="1"/>
            <p:nvPr/>
          </p:nvSpPr>
          <p:spPr>
            <a:xfrm>
              <a:off x="6858000" y="385282"/>
              <a:ext cx="11989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©n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57800" y="385282"/>
              <a:ext cx="1600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©n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18333" y="385281"/>
              <a:ext cx="13156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©n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009309" y="2029361"/>
            <a:ext cx="943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.VnAvant" panose="020B7200000000000000" pitchFamily="34" charset="0"/>
              </a:rPr>
              <a:t>       </a:t>
            </a:r>
            <a:r>
              <a:rPr lang="en-US" sz="4400" b="1" dirty="0">
                <a:solidFill>
                  <a:srgbClr val="00B0F0"/>
                </a:solidFill>
                <a:latin typeface=".VnAvant" panose="020B7200000000000000" pitchFamily="34" charset="0"/>
              </a:rPr>
              <a:t>¨n</a:t>
            </a:r>
            <a:r>
              <a:rPr lang="en-US" sz="3600" b="1" dirty="0">
                <a:solidFill>
                  <a:srgbClr val="00B0F0"/>
                </a:solidFill>
                <a:latin typeface=".VnAvant" panose="020B7200000000000000" pitchFamily="34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8215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60" y="2151888"/>
            <a:ext cx="5866280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4953002" y="3412225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/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2" name="TextBox 5"/>
          <p:cNvSpPr txBox="1">
            <a:spLocks noChangeArrowheads="1"/>
          </p:cNvSpPr>
          <p:nvPr/>
        </p:nvSpPr>
        <p:spPr bwMode="auto">
          <a:xfrm>
            <a:off x="1828800" y="5429698"/>
            <a:ext cx="8458200" cy="34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.VnAvant" panose="020B7200000000000000" pitchFamily="34" charset="0"/>
                <a:cs typeface="Times New Roman" pitchFamily="18" charset="0"/>
              </a:rPr>
              <a:t>S¬n</a:t>
            </a:r>
            <a:r>
              <a:rPr lang="en-US" sz="3200" dirty="0">
                <a:latin typeface=".VnAvant" panose="020B7200000000000000" pitchFamily="34" charset="0"/>
                <a:cs typeface="Times New Roman" pitchFamily="18" charset="0"/>
              </a:rPr>
              <a:t> ca v</a:t>
            </a:r>
            <a:r>
              <a:rPr lang="vi-VN" sz="3200" dirty="0">
                <a:latin typeface=".VnAvant" panose="020B7200000000000000" pitchFamily="34" charset="0"/>
                <a:cs typeface="Times New Roman" pitchFamily="18" charset="0"/>
              </a:rPr>
              <a:t>Ðo </a:t>
            </a:r>
            <a:r>
              <a:rPr lang="en-US" sz="3200" dirty="0">
                <a:latin typeface=".VnAvant" panose="020B7200000000000000" pitchFamily="34" charset="0"/>
                <a:cs typeface="Times New Roman" pitchFamily="18" charset="0"/>
              </a:rPr>
              <a:t>von: M</a:t>
            </a:r>
            <a:r>
              <a:rPr lang="vi-VN" sz="3200" dirty="0">
                <a:latin typeface=".VnAvant" panose="020B7200000000000000" pitchFamily="34" charset="0"/>
                <a:cs typeface="Times New Roman" pitchFamily="18" charset="0"/>
              </a:rPr>
              <a:t>Ñ ¬i</a:t>
            </a:r>
            <a:r>
              <a:rPr lang="en-US" sz="3200" dirty="0">
                <a:latin typeface=".VnAvant" panose="020B7200000000000000" pitchFamily="34" charset="0"/>
                <a:cs typeface="Times New Roman" pitchFamily="18" charset="0"/>
              </a:rPr>
              <a:t>, con </a:t>
            </a:r>
            <a:r>
              <a:rPr lang="vi-VN" sz="3200" dirty="0">
                <a:latin typeface=".VnAvant" panose="020B7200000000000000" pitchFamily="34" charset="0"/>
                <a:cs typeface="Times New Roman" pitchFamily="18" charset="0"/>
              </a:rPr>
              <a:t>®·</a:t>
            </a:r>
            <a:r>
              <a:rPr lang="en-US" sz="3200" dirty="0">
                <a:latin typeface=".VnAvant" panose="020B7200000000000000" pitchFamily="34" charset="0"/>
                <a:cs typeface="Times New Roman" pitchFamily="18" charset="0"/>
              </a:rPr>
              <a:t> l</a:t>
            </a:r>
            <a:r>
              <a:rPr lang="vi-VN" sz="3200" dirty="0">
                <a:latin typeface=".VnAvant" panose="020B7200000000000000" pitchFamily="34" charset="0"/>
                <a:cs typeface="Times New Roman" pitchFamily="18" charset="0"/>
              </a:rPr>
              <a:t>ín</a:t>
            </a:r>
            <a:r>
              <a:rPr lang="en-US" sz="3200" dirty="0">
                <a:latin typeface=".VnAvant" panose="020B72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  <a:cs typeface="Times New Roman" pitchFamily="18" charset="0"/>
              </a:rPr>
              <a:t>kh</a:t>
            </a:r>
            <a:r>
              <a:rPr lang="vi-VN" sz="3200" dirty="0" err="1">
                <a:latin typeface=".VnAvant" panose="020B7200000000000000" pitchFamily="34" charset="0"/>
                <a:cs typeface="Times New Roman" pitchFamily="18" charset="0"/>
              </a:rPr>
              <a:t>«</a:t>
            </a:r>
            <a:r>
              <a:rPr lang="en-US" sz="3200" dirty="0">
                <a:latin typeface=".VnAvant" panose="020B7200000000000000" pitchFamily="34" charset="0"/>
                <a:cs typeface="Times New Roman" pitchFamily="18" charset="0"/>
              </a:rPr>
              <a:t>n.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28800" y="5782676"/>
            <a:ext cx="38782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7971040" y="5782676"/>
            <a:ext cx="3048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 flipH="1">
            <a:off x="5061533" y="5087148"/>
            <a:ext cx="152400" cy="63608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flipH="1">
            <a:off x="6401725" y="5050137"/>
            <a:ext cx="152400" cy="63608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z2145613048875_f0858023ba6bdc1b222205ea90b6264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11000" cy="51505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6" y="-98266"/>
            <a:ext cx="1622108" cy="562163"/>
          </a:xfrm>
          <a:prstGeom prst="rect">
            <a:avLst/>
          </a:prstGeom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9186437" y="5437260"/>
            <a:ext cx="831522" cy="34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200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«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n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6737008" y="5430112"/>
            <a:ext cx="831522" cy="34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on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8084252" y="5415986"/>
            <a:ext cx="762000" cy="34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200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¬n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4400997" y="5429698"/>
            <a:ext cx="831522" cy="34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on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2043038" y="5443410"/>
            <a:ext cx="762000" cy="34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200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¬n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07808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3" grpId="0"/>
      <p:bldP spid="15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32" y="1666876"/>
            <a:ext cx="4861180" cy="33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2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52400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124200" y="1066803"/>
            <a:ext cx="5715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      </a:t>
            </a:r>
            <a:r>
              <a:rPr lang="en-US" alt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on</a:t>
            </a:r>
            <a:r>
              <a:rPr lang="en-US" altLang="en-US" sz="4000" b="1" dirty="0">
                <a:solidFill>
                  <a:srgbClr val="FF0000"/>
                </a:solidFill>
                <a:latin typeface="VNI-Avo" pitchFamily="2" charset="0"/>
              </a:rPr>
              <a:t>      </a:t>
            </a:r>
            <a:r>
              <a:rPr lang="en-US" alt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«n </a:t>
            </a:r>
            <a:r>
              <a:rPr lang="en-US" altLang="en-US" sz="4000" b="1" dirty="0">
                <a:solidFill>
                  <a:srgbClr val="FF0000"/>
                </a:solidFill>
                <a:latin typeface="VNI-Avo" pitchFamily="2" charset="0"/>
              </a:rPr>
              <a:t>    </a:t>
            </a:r>
            <a:r>
              <a:rPr lang="en-US" alt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700981"/>
              </p:ext>
            </p:extLst>
          </p:nvPr>
        </p:nvGraphicFramePr>
        <p:xfrm>
          <a:off x="4152900" y="1866900"/>
          <a:ext cx="3200400" cy="1402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0088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.VnAvant" pitchFamily="34" charset="0"/>
                        </a:rPr>
                        <a:t>c</a:t>
                      </a:r>
                      <a:endParaRPr lang="en-US" sz="4000" b="1" dirty="0">
                        <a:latin typeface=".VnAvant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on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 marT="45710" marB="4571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08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.VnAvant" pitchFamily="34" charset="0"/>
                        </a:rPr>
                        <a:t>c</a:t>
                      </a:r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on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 marT="45710" marB="4571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524000" y="3657603"/>
            <a:ext cx="2857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.VnAvant" panose="020B7200000000000000" pitchFamily="34" charset="0"/>
              </a:rPr>
              <a:t>gißn</a:t>
            </a:r>
            <a:r>
              <a:rPr lang="en-US" altLang="en-US" sz="3600" b="1" dirty="0">
                <a:latin typeface=".VnAvant" panose="020B7200000000000000" pitchFamily="34" charset="0"/>
              </a:rPr>
              <a:t>    </a:t>
            </a:r>
            <a:r>
              <a:rPr lang="en-US" altLang="en-US" sz="3600" b="1" dirty="0" err="1">
                <a:latin typeface=".VnAvant" panose="020B7200000000000000" pitchFamily="34" charset="0"/>
              </a:rPr>
              <a:t>ngon</a:t>
            </a:r>
            <a:endParaRPr lang="en-US" altLang="en-US" sz="3600" b="1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48200" y="3657603"/>
            <a:ext cx="2857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.VnAvant" panose="020B7200000000000000" pitchFamily="34" charset="0"/>
              </a:rPr>
              <a:t>bèn</a:t>
            </a:r>
            <a:r>
              <a:rPr lang="en-US" altLang="en-US" sz="3600" b="1" dirty="0">
                <a:latin typeface=".VnAvant" panose="020B7200000000000000" pitchFamily="34" charset="0"/>
              </a:rPr>
              <a:t>     </a:t>
            </a:r>
            <a:r>
              <a:rPr lang="en-US" altLang="en-US" sz="3600" b="1" dirty="0" err="1">
                <a:latin typeface=".VnAvant" panose="020B7200000000000000" pitchFamily="34" charset="0"/>
              </a:rPr>
              <a:t>nhén</a:t>
            </a:r>
            <a:endParaRPr lang="en-US" altLang="en-US" sz="36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924800" y="3657603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.VnAvant" panose="020B7200000000000000" pitchFamily="34" charset="0"/>
              </a:rPr>
              <a:t>g</a:t>
            </a:r>
            <a:r>
              <a:rPr lang="en-US" sz="3600" b="1" dirty="0" err="1">
                <a:solidFill>
                  <a:prstClr val="black"/>
                </a:solidFill>
                <a:latin typeface=".VnAvant" panose="020B7200000000000000" pitchFamily="34" charset="0"/>
                <a:cs typeface="Times New Roman" pitchFamily="18" charset="0"/>
              </a:rPr>
              <a:t>î</a:t>
            </a:r>
            <a:r>
              <a:rPr lang="en-US" altLang="en-US" sz="3600" b="1" dirty="0" err="1">
                <a:latin typeface=".VnAvant" panose="020B7200000000000000" pitchFamily="34" charset="0"/>
              </a:rPr>
              <a:t>n</a:t>
            </a:r>
            <a:r>
              <a:rPr lang="en-US" altLang="en-US" sz="3600" b="1" dirty="0">
                <a:latin typeface=".VnAvant" panose="020B7200000000000000" pitchFamily="34" charset="0"/>
              </a:rPr>
              <a:t>   </a:t>
            </a:r>
            <a:r>
              <a:rPr lang="en-US" altLang="en-US" sz="3600" b="1" dirty="0" err="1">
                <a:latin typeface=".VnAvant" panose="020B7200000000000000" pitchFamily="34" charset="0"/>
              </a:rPr>
              <a:t>lín</a:t>
            </a:r>
            <a:endParaRPr lang="en-US" altLang="en-US" sz="3600" b="1" dirty="0">
              <a:latin typeface=".VnAvant" panose="020B72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220200" y="4334196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61061" y="3657383"/>
            <a:ext cx="2857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 err="1" smtClean="0">
                <a:solidFill>
                  <a:srgbClr val="FF0000"/>
                </a:solidFill>
                <a:latin typeface=".VnAvant" panose="020B7200000000000000" pitchFamily="34" charset="0"/>
              </a:rPr>
              <a:t>ßn</a:t>
            </a:r>
            <a:r>
              <a:rPr lang="en-US" altLang="en-US" sz="3600" b="1" smtClean="0">
                <a:solidFill>
                  <a:srgbClr val="FF0000"/>
                </a:solidFill>
                <a:latin typeface=".VnAvant" panose="020B7200000000000000" pitchFamily="34" charset="0"/>
              </a:rPr>
              <a:t>        on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51911" y="3657601"/>
            <a:ext cx="2857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èn</a:t>
            </a:r>
            <a:r>
              <a:rPr lang="en-US" alt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én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224157" y="3657383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î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alt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ín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3419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12" grpId="0"/>
      <p:bldP spid="10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ón lá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 descr="nón lá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Picture 6" descr="z2145682830982_0b0ce8d87eb548d5b3050cd8ea42a8d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"/>
            <a:ext cx="117348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C:\Users\Administrator\Desktop\2020-2021\TAILIEU\TV1.1 bai 31-40 (FB Chip Fangora)-20200808T154132Z-001\TV1.1 bai 31-40 (FB Chip Fangora)\TV 32 -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8" t="61971" r="8235" b="32184"/>
          <a:stretch>
            <a:fillRect/>
          </a:stretch>
        </p:blipFill>
        <p:spPr>
          <a:xfrm>
            <a:off x="7620000" y="1519238"/>
            <a:ext cx="4267200" cy="2362200"/>
          </a:xfrm>
        </p:spPr>
      </p:pic>
      <p:sp>
        <p:nvSpPr>
          <p:cNvPr id="2" name="TextBox 1"/>
          <p:cNvSpPr txBox="1"/>
          <p:nvPr/>
        </p:nvSpPr>
        <p:spPr>
          <a:xfrm>
            <a:off x="2438400" y="40780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nãn</a:t>
            </a:r>
            <a:r>
              <a:rPr lang="en-US" sz="3600" b="1" dirty="0">
                <a:latin typeface=".VnAvant" panose="020B7200000000000000" pitchFamily="34" charset="0"/>
                <a:cs typeface="Times New Roman" panose="02020603050405020304" pitchFamily="18" charset="0"/>
              </a:rPr>
              <a:t> l¸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0517" y="4056189"/>
            <a:ext cx="254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.VnAvant" panose="020B72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chån</a:t>
            </a:r>
            <a:endParaRPr lang="en-US" sz="3600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4400" y="4038602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s¬n</a:t>
            </a:r>
            <a:r>
              <a:rPr lang="en-US" sz="3600" b="1" dirty="0">
                <a:latin typeface=".VnAvant" panose="020B7200000000000000" pitchFamily="34" charset="0"/>
                <a:cs typeface="Times New Roman" panose="02020603050405020304" pitchFamily="18" charset="0"/>
              </a:rPr>
              <a:t> ca</a:t>
            </a:r>
          </a:p>
        </p:txBody>
      </p:sp>
      <p:pic>
        <p:nvPicPr>
          <p:cNvPr id="8" name="Picture 7" descr="nón lá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447800"/>
            <a:ext cx="2590800" cy="2433638"/>
          </a:xfrm>
          <a:prstGeom prst="rect">
            <a:avLst/>
          </a:prstGeom>
        </p:spPr>
      </p:pic>
      <p:pic>
        <p:nvPicPr>
          <p:cNvPr id="9" name="Picture 8" descr="z2145613059978_24e41fdb5363a2813ac6b6b0fb367a8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1143000"/>
            <a:ext cx="4190999" cy="27384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38400" y="4056188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 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2258" y="4038601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4400" y="4064897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D" val="{5F183F26-405E-4273-9564-A9351572ED6C}"/>
  <p:tag name="ISPRING_CUSTOM_TIMING_USED" val="1"/>
  <p:tag name="ISPRING_SLIDE_INDENT_LEVEL" val="0"/>
  <p:tag name="GENSWF_ADVANCE_TIME" val="32.89"/>
  <p:tag name="GENSWF_SLIDE_TITLE" val="Mở đầu"/>
  <p:tag name="ISPRING_PLAYER_LAYOUT_TYPE" val="Full"/>
  <p:tag name="ISPRING_SLIDE_ID_2" val="{AD9584AA-C17D-4349-A2D8-3036FA96149F}"/>
  <p:tag name="TIMING" val="|0.00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Tiếng Việt, Hoa Lan  bài 32 ( tiết 1)</Template>
  <TotalTime>456</TotalTime>
  <Words>215</Words>
  <Application>Microsoft Office PowerPoint</Application>
  <PresentationFormat>Widescreen</PresentationFormat>
  <Paragraphs>55</Paragraphs>
  <Slides>17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.VnAvant</vt:lpstr>
      <vt:lpstr>.VnTime</vt:lpstr>
      <vt:lpstr>Aparajita</vt:lpstr>
      <vt:lpstr>Arial</vt:lpstr>
      <vt:lpstr>Calibri</vt:lpstr>
      <vt:lpstr>Calibri Light</vt:lpstr>
      <vt:lpstr>HP001 4 hàng</vt:lpstr>
      <vt:lpstr>Times New Roman</vt:lpstr>
      <vt:lpstr>VNI-Avo</vt:lpstr>
      <vt:lpstr>等线</vt:lpstr>
      <vt:lpstr>Office Theme</vt:lpstr>
      <vt:lpstr>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STD</cp:lastModifiedBy>
  <cp:revision>60</cp:revision>
  <dcterms:created xsi:type="dcterms:W3CDTF">2020-10-23T07:05:55Z</dcterms:created>
  <dcterms:modified xsi:type="dcterms:W3CDTF">2023-11-06T09:17:19Z</dcterms:modified>
</cp:coreProperties>
</file>