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652" r:id="rId2"/>
    <p:sldId id="262" r:id="rId3"/>
    <p:sldId id="2651" r:id="rId4"/>
    <p:sldId id="2635" r:id="rId5"/>
    <p:sldId id="2644" r:id="rId6"/>
    <p:sldId id="2645" r:id="rId7"/>
    <p:sldId id="2646" r:id="rId8"/>
    <p:sldId id="2643" r:id="rId9"/>
    <p:sldId id="276" r:id="rId10"/>
    <p:sldId id="277" r:id="rId11"/>
    <p:sldId id="2649" r:id="rId12"/>
    <p:sldId id="2650" r:id="rId13"/>
    <p:sldId id="2633" r:id="rId14"/>
    <p:sldId id="2653" r:id="rId15"/>
    <p:sldId id="2654" r:id="rId16"/>
    <p:sldId id="2655" r:id="rId17"/>
    <p:sldId id="2658" r:id="rId18"/>
    <p:sldId id="2657" r:id="rId19"/>
    <p:sldId id="2659" r:id="rId20"/>
    <p:sldId id="28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B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8" y="5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86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95.5232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4-01-31T08:48:52.69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32443 11368 0,'-28'0'47,"0"56"-31,0-28-1,0 0 1,28 0 0</inkml:trace>
  <inkml:trace contextRef="#ctx0" brushRef="#br0" timeOffset="1294.1561">28115 12793 0</inkml:trace>
  <inkml:trace contextRef="#ctx0" brushRef="#br0" timeOffset="64160.0549">24678 5654 0,'0'40'62</inkml:trace>
  <inkml:trace contextRef="#ctx0" brushRef="#br0" timeOffset="67643.4391">27928 10387 0,'0'0'31,"40"0"-31</inkml:trace>
  <inkml:trace contextRef="#ctx0" brushRef="#br0" timeOffset="68529.7531">27727 10387 0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54EEAA-6AD5-4A30-89A3-18E20FC5CD58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CAF91C-15D8-4195-9FE6-2DFBEA87B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47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686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2843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72FB1-A455-43B0-8C77-0615C833CD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478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131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C94C3613-990A-43A0-A274-D068FD096602}" type="datetime1">
              <a:rPr lang="en-US" altLang="en-US" smtClean="0"/>
              <a:pPr eaLnBrk="1" hangingPunct="1"/>
              <a:t>4/9/2024</a:t>
            </a:fld>
            <a:endParaRPr lang="en-US" altLang="en-US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6073927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72FB1-A455-43B0-8C77-0615C833CD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628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5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84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587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21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67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28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62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82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76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55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709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09862235-3807-E7D3-6B95-030D295AF39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3520" y="339090"/>
            <a:ext cx="1261110" cy="1261110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D4F58EC-CFFB-182C-277D-C6AFE695C27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429" y="8526160"/>
            <a:ext cx="1261110" cy="126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533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12" Type="http://schemas.openxmlformats.org/officeDocument/2006/relationships/image" Target="../media/image33.gif"/><Relationship Id="rId2" Type="http://schemas.openxmlformats.org/officeDocument/2006/relationships/audio" Target="file:///G:\RUNG%20CHUNG%20VANG%20LOP%204\&#208;u-ng%20d-n%20d-nh%20vinh%20quang%20-%20Tr-n%20L-p%20-%20T-i_%20lyrics_%20nh-c%20ch-%20b&#224;i%20h&#225;t.mp3" TargetMode="External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11" Type="http://schemas.openxmlformats.org/officeDocument/2006/relationships/image" Target="../media/image32.gif"/><Relationship Id="rId5" Type="http://schemas.openxmlformats.org/officeDocument/2006/relationships/audio" Target="../media/audio1.wav"/><Relationship Id="rId10" Type="http://schemas.openxmlformats.org/officeDocument/2006/relationships/image" Target="../media/image31.gif"/><Relationship Id="rId4" Type="http://schemas.openxmlformats.org/officeDocument/2006/relationships/notesSlide" Target="../notesSlides/notesSlide5.xml"/><Relationship Id="rId9" Type="http://schemas.openxmlformats.org/officeDocument/2006/relationships/slide" Target="slide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38.jpe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35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audio" Target="../media/audio5.wav"/><Relationship Id="rId11" Type="http://schemas.openxmlformats.org/officeDocument/2006/relationships/oleObject" Target="../embeddings/oleObject1.bin"/><Relationship Id="rId5" Type="http://schemas.openxmlformats.org/officeDocument/2006/relationships/audio" Target="../media/audio4.wav"/><Relationship Id="rId10" Type="http://schemas.openxmlformats.org/officeDocument/2006/relationships/image" Target="../media/image37.gif"/><Relationship Id="rId4" Type="http://schemas.openxmlformats.org/officeDocument/2006/relationships/audio" Target="../media/audio3.wav"/><Relationship Id="rId9" Type="http://schemas.openxmlformats.org/officeDocument/2006/relationships/image" Target="../media/image36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38.jpe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35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audio" Target="../media/audio5.wav"/><Relationship Id="rId11" Type="http://schemas.openxmlformats.org/officeDocument/2006/relationships/oleObject" Target="../embeddings/oleObject2.bin"/><Relationship Id="rId5" Type="http://schemas.openxmlformats.org/officeDocument/2006/relationships/audio" Target="../media/audio4.wav"/><Relationship Id="rId10" Type="http://schemas.openxmlformats.org/officeDocument/2006/relationships/image" Target="../media/image37.gif"/><Relationship Id="rId4" Type="http://schemas.openxmlformats.org/officeDocument/2006/relationships/audio" Target="../media/audio3.wav"/><Relationship Id="rId9" Type="http://schemas.openxmlformats.org/officeDocument/2006/relationships/image" Target="../media/image36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38.jpe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35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audio" Target="../media/audio5.wav"/><Relationship Id="rId11" Type="http://schemas.openxmlformats.org/officeDocument/2006/relationships/oleObject" Target="../embeddings/oleObject2.bin"/><Relationship Id="rId5" Type="http://schemas.openxmlformats.org/officeDocument/2006/relationships/audio" Target="../media/audio4.wav"/><Relationship Id="rId10" Type="http://schemas.openxmlformats.org/officeDocument/2006/relationships/image" Target="../media/image37.gif"/><Relationship Id="rId4" Type="http://schemas.openxmlformats.org/officeDocument/2006/relationships/audio" Target="../media/audio3.wav"/><Relationship Id="rId9" Type="http://schemas.openxmlformats.org/officeDocument/2006/relationships/image" Target="../media/image36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emf"/><Relationship Id="rId5" Type="http://schemas.openxmlformats.org/officeDocument/2006/relationships/customXml" Target="../ink/ink1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WordArt 2"/>
          <p:cNvSpPr>
            <a:spLocks noChangeArrowheads="1" noChangeShapeType="1" noTextEdit="1"/>
          </p:cNvSpPr>
          <p:nvPr/>
        </p:nvSpPr>
        <p:spPr bwMode="auto">
          <a:xfrm>
            <a:off x="2458388" y="200023"/>
            <a:ext cx="7295212" cy="6477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Trường TH &amp; THCS Trường Thành</a:t>
            </a:r>
            <a:endParaRPr lang="en-ZW" sz="3600" b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099" name="WordArt 3"/>
          <p:cNvSpPr>
            <a:spLocks noChangeArrowheads="1" noChangeShapeType="1" noTextEdit="1"/>
          </p:cNvSpPr>
          <p:nvPr/>
        </p:nvSpPr>
        <p:spPr bwMode="auto">
          <a:xfrm>
            <a:off x="1800225" y="3461283"/>
            <a:ext cx="8867775" cy="22687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Bài dạy : Nhân với số có hai chữ số ( Tiết 1 )</a:t>
            </a:r>
          </a:p>
          <a:p>
            <a:r>
              <a:rPr lang="vi-VN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Môn : Toán</a:t>
            </a:r>
          </a:p>
          <a:p>
            <a:r>
              <a:rPr lang="vi-VN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Lớp dạy: 4A</a:t>
            </a:r>
            <a:endParaRPr lang="vi-VN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  <a:p>
            <a:r>
              <a:rPr lang="vi-VN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Người dạy : Phạm Như Tuấn</a:t>
            </a:r>
          </a:p>
          <a:p>
            <a:pPr algn="ctr"/>
            <a:endParaRPr lang="vi-VN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8" name="Picture 5" descr="FIREWRK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96200" y="4162425"/>
            <a:ext cx="2971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3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730025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4" descr="Whitecorner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54864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0" y="-11633"/>
            <a:ext cx="762000" cy="248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18" descr="HOA HONG KO NEN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704" y="0"/>
            <a:ext cx="922337" cy="233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05" name="Group 20"/>
          <p:cNvGrpSpPr>
            <a:grpSpLocks/>
          </p:cNvGrpSpPr>
          <p:nvPr/>
        </p:nvGrpSpPr>
        <p:grpSpPr bwMode="auto">
          <a:xfrm>
            <a:off x="4614203" y="847724"/>
            <a:ext cx="3234398" cy="2613560"/>
            <a:chOff x="3633788" y="2438399"/>
            <a:chExt cx="2081212" cy="2199961"/>
          </a:xfrm>
        </p:grpSpPr>
        <p:pic>
          <p:nvPicPr>
            <p:cNvPr id="4107" name="Picture 13" descr="Logo dep 5 (nen trong)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3788" y="2438399"/>
              <a:ext cx="2081212" cy="2199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8" name="TextBox 23"/>
            <p:cNvSpPr txBox="1">
              <a:spLocks noChangeArrowheads="1"/>
            </p:cNvSpPr>
            <p:nvPr/>
          </p:nvSpPr>
          <p:spPr bwMode="auto">
            <a:xfrm>
              <a:off x="3939849" y="4394504"/>
              <a:ext cx="1447800" cy="197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DẠY TỐT-HỌC TỐT</a:t>
              </a:r>
              <a:endParaRPr lang="vi-VN" altLang="en-US" sz="1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106" name="Rectangle 36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>
              <a:latin typeface="Times New Roman" panose="02020603050405020304" pitchFamily="18" charset="0"/>
            </a:endParaRPr>
          </a:p>
        </p:txBody>
      </p:sp>
      <p:pic>
        <p:nvPicPr>
          <p:cNvPr id="14" name="Picture 4" descr="Whitecorner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56388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26791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DD0452C-FF7D-4F7C-BA40-6F543856D00E}"/>
              </a:ext>
            </a:extLst>
          </p:cNvPr>
          <p:cNvGrpSpPr/>
          <p:nvPr/>
        </p:nvGrpSpPr>
        <p:grpSpPr>
          <a:xfrm>
            <a:off x="457200" y="275897"/>
            <a:ext cx="6172199" cy="1248103"/>
            <a:chOff x="457200" y="275897"/>
            <a:chExt cx="6172199" cy="12481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9513EA8-81E7-44E8-90C5-DCCDF96398FC}"/>
                </a:ext>
              </a:extLst>
            </p:cNvPr>
            <p:cNvGrpSpPr/>
            <p:nvPr/>
          </p:nvGrpSpPr>
          <p:grpSpPr>
            <a:xfrm>
              <a:off x="1371600" y="484363"/>
              <a:ext cx="5257799" cy="1014237"/>
              <a:chOff x="1371600" y="484363"/>
              <a:chExt cx="5257799" cy="101423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9DB767A-9CD3-48DE-8667-08CB50100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1600" y="484363"/>
                <a:ext cx="5257799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C81C180-27B4-46A2-A5B2-9C38CABF3709}"/>
                  </a:ext>
                </a:extLst>
              </p:cNvPr>
              <p:cNvSpPr txBox="1"/>
              <p:nvPr/>
            </p:nvSpPr>
            <p:spPr>
              <a:xfrm>
                <a:off x="1911790" y="646914"/>
                <a:ext cx="4064832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Đặt</a:t>
                </a:r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rồi</a:t>
                </a:r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269088A-C5CD-48CE-BAE6-9F5DADCF3196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86A8DE41-1F61-4312-B78D-AB41E3E19D74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5F53E23-A298-4EFD-B826-57F2F0B3B842}"/>
                  </a:ext>
                </a:extLst>
              </p:cNvPr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1</a:t>
                </a:r>
              </a:p>
            </p:txBody>
          </p:sp>
        </p:grp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8D2BEF17-EDD3-4B16-9FFB-E910CB083847}"/>
              </a:ext>
            </a:extLst>
          </p:cNvPr>
          <p:cNvGrpSpPr/>
          <p:nvPr/>
        </p:nvGrpSpPr>
        <p:grpSpPr>
          <a:xfrm>
            <a:off x="8058609" y="388466"/>
            <a:ext cx="3435786" cy="1563461"/>
            <a:chOff x="3722255" y="1490091"/>
            <a:chExt cx="5046771" cy="2074467"/>
          </a:xfrm>
        </p:grpSpPr>
        <p:grpSp>
          <p:nvGrpSpPr>
            <p:cNvPr id="80" name="Graphic 7">
              <a:extLst>
                <a:ext uri="{FF2B5EF4-FFF2-40B4-BE49-F238E27FC236}">
                  <a16:creationId xmlns:a16="http://schemas.microsoft.com/office/drawing/2014/main" id="{357D24AD-5B95-4E46-B089-BBFF9A84D32F}"/>
                </a:ext>
              </a:extLst>
            </p:cNvPr>
            <p:cNvGrpSpPr/>
            <p:nvPr/>
          </p:nvGrpSpPr>
          <p:grpSpPr>
            <a:xfrm>
              <a:off x="3722255" y="1490091"/>
              <a:ext cx="5046771" cy="2074467"/>
              <a:chOff x="609584" y="2133703"/>
              <a:chExt cx="7161963" cy="3608930"/>
            </a:xfrm>
          </p:grpSpPr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3206DDD1-DD35-4960-9F46-06AA0ADA9B49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83" name="Graphic 7">
                <a:extLst>
                  <a:ext uri="{FF2B5EF4-FFF2-40B4-BE49-F238E27FC236}">
                    <a16:creationId xmlns:a16="http://schemas.microsoft.com/office/drawing/2014/main" id="{C709A741-BDC4-4610-A986-0CB9D987C897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84" name="Graphic 7">
                  <a:extLst>
                    <a:ext uri="{FF2B5EF4-FFF2-40B4-BE49-F238E27FC236}">
                      <a16:creationId xmlns:a16="http://schemas.microsoft.com/office/drawing/2014/main" id="{81D5A977-636C-4C12-8425-B6BA3C3AA679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93" name="Freeform: Shape 92">
                    <a:extLst>
                      <a:ext uri="{FF2B5EF4-FFF2-40B4-BE49-F238E27FC236}">
                        <a16:creationId xmlns:a16="http://schemas.microsoft.com/office/drawing/2014/main" id="{158B0754-FAB6-46F0-9B59-FBD2BDB8A95C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94" name="Freeform: Shape 93">
                    <a:extLst>
                      <a:ext uri="{FF2B5EF4-FFF2-40B4-BE49-F238E27FC236}">
                        <a16:creationId xmlns:a16="http://schemas.microsoft.com/office/drawing/2014/main" id="{4E22E3E6-D157-4246-837D-EEE17409B57E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5" name="Graphic 7">
                  <a:extLst>
                    <a:ext uri="{FF2B5EF4-FFF2-40B4-BE49-F238E27FC236}">
                      <a16:creationId xmlns:a16="http://schemas.microsoft.com/office/drawing/2014/main" id="{71CBB625-3EC1-4F11-BC2A-65862FE60576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91" name="Freeform: Shape 90">
                    <a:extLst>
                      <a:ext uri="{FF2B5EF4-FFF2-40B4-BE49-F238E27FC236}">
                        <a16:creationId xmlns:a16="http://schemas.microsoft.com/office/drawing/2014/main" id="{9159E85C-29A0-4223-9248-94E54E5118D3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" name="Freeform: Shape 91">
                    <a:extLst>
                      <a:ext uri="{FF2B5EF4-FFF2-40B4-BE49-F238E27FC236}">
                        <a16:creationId xmlns:a16="http://schemas.microsoft.com/office/drawing/2014/main" id="{909EA380-1FC3-4C6F-A85F-5A27BBC840A5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6" name="Graphic 7">
                  <a:extLst>
                    <a:ext uri="{FF2B5EF4-FFF2-40B4-BE49-F238E27FC236}">
                      <a16:creationId xmlns:a16="http://schemas.microsoft.com/office/drawing/2014/main" id="{E25B105A-45ED-401F-B6B3-B9D285A14540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87" name="Freeform: Shape 86">
                    <a:extLst>
                      <a:ext uri="{FF2B5EF4-FFF2-40B4-BE49-F238E27FC236}">
                        <a16:creationId xmlns:a16="http://schemas.microsoft.com/office/drawing/2014/main" id="{7D02DAAA-069C-4119-AC1F-8DEBE19E27AE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" name="Freeform: Shape 87">
                    <a:extLst>
                      <a:ext uri="{FF2B5EF4-FFF2-40B4-BE49-F238E27FC236}">
                        <a16:creationId xmlns:a16="http://schemas.microsoft.com/office/drawing/2014/main" id="{6A736B7F-55A9-4A2D-9A94-F59B579751BB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486EC218-667F-4D2D-A734-3932AFCAAEC8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" name="Freeform: Shape 89">
                    <a:extLst>
                      <a:ext uri="{FF2B5EF4-FFF2-40B4-BE49-F238E27FC236}">
                        <a16:creationId xmlns:a16="http://schemas.microsoft.com/office/drawing/2014/main" id="{6D4197FA-C1E1-4749-8123-A7CD2C7AF396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6C86C2E9-7865-49FC-9C26-AABBC5FED996}"/>
                </a:ext>
              </a:extLst>
            </p:cNvPr>
            <p:cNvSpPr txBox="1"/>
            <p:nvPr/>
          </p:nvSpPr>
          <p:spPr>
            <a:xfrm>
              <a:off x="4770214" y="1617920"/>
              <a:ext cx="3399516" cy="17968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vào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bảng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con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A76C4EC-3B23-4E98-744B-37512F75D5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5412" y="3114675"/>
            <a:ext cx="10388395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51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DD0452C-FF7D-4F7C-BA40-6F543856D00E}"/>
              </a:ext>
            </a:extLst>
          </p:cNvPr>
          <p:cNvGrpSpPr/>
          <p:nvPr/>
        </p:nvGrpSpPr>
        <p:grpSpPr>
          <a:xfrm>
            <a:off x="457200" y="275897"/>
            <a:ext cx="11277600" cy="1248103"/>
            <a:chOff x="457200" y="275897"/>
            <a:chExt cx="11277600" cy="12481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9513EA8-81E7-44E8-90C5-DCCDF96398FC}"/>
                </a:ext>
              </a:extLst>
            </p:cNvPr>
            <p:cNvGrpSpPr/>
            <p:nvPr/>
          </p:nvGrpSpPr>
          <p:grpSpPr>
            <a:xfrm>
              <a:off x="1371600" y="484363"/>
              <a:ext cx="10363200" cy="1014237"/>
              <a:chOff x="1371600" y="484363"/>
              <a:chExt cx="10363200" cy="101423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9DB767A-9CD3-48DE-8667-08CB50100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1600" y="484363"/>
                <a:ext cx="10363200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C81C180-27B4-46A2-A5B2-9C38CABF3709}"/>
                  </a:ext>
                </a:extLst>
              </p:cNvPr>
              <p:cNvSpPr txBox="1"/>
              <p:nvPr/>
            </p:nvSpPr>
            <p:spPr>
              <a:xfrm>
                <a:off x="1911789" y="646914"/>
                <a:ext cx="9146735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Chọn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kết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quả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thích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hợp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cho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mỗi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phép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tính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.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269088A-C5CD-48CE-BAE6-9F5DADCF3196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86A8DE41-1F61-4312-B78D-AB41E3E19D74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5F53E23-A298-4EFD-B826-57F2F0B3B842}"/>
                  </a:ext>
                </a:extLst>
              </p:cNvPr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2</a:t>
                </a: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3FE459E-84A9-00D8-B2C8-53EE8F4B51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762" y="1905000"/>
            <a:ext cx="8996363" cy="271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83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DD0452C-FF7D-4F7C-BA40-6F543856D00E}"/>
              </a:ext>
            </a:extLst>
          </p:cNvPr>
          <p:cNvGrpSpPr/>
          <p:nvPr/>
        </p:nvGrpSpPr>
        <p:grpSpPr>
          <a:xfrm>
            <a:off x="495300" y="142547"/>
            <a:ext cx="11229975" cy="1324303"/>
            <a:chOff x="504825" y="399722"/>
            <a:chExt cx="11229975" cy="13243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9513EA8-81E7-44E8-90C5-DCCDF96398FC}"/>
                </a:ext>
              </a:extLst>
            </p:cNvPr>
            <p:cNvGrpSpPr/>
            <p:nvPr/>
          </p:nvGrpSpPr>
          <p:grpSpPr>
            <a:xfrm>
              <a:off x="1371600" y="484363"/>
              <a:ext cx="10363200" cy="1239662"/>
              <a:chOff x="1371600" y="484363"/>
              <a:chExt cx="10363200" cy="1239662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9DB767A-9CD3-48DE-8667-08CB50100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1600" y="484363"/>
                <a:ext cx="10363200" cy="123966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C81C180-27B4-46A2-A5B2-9C38CABF3709}"/>
                  </a:ext>
                </a:extLst>
              </p:cNvPr>
              <p:cNvSpPr txBox="1"/>
              <p:nvPr/>
            </p:nvSpPr>
            <p:spPr>
              <a:xfrm>
                <a:off x="1911789" y="646914"/>
                <a:ext cx="9146735" cy="9848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Cửa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hàng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có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18 bao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ngô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mỗi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bao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cân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nặng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35 kg.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Hỏi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cửa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hàng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đó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có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tất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cả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bao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nhiêu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ki-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lô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-gam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ngô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?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269088A-C5CD-48CE-BAE6-9F5DADCF3196}"/>
                </a:ext>
              </a:extLst>
            </p:cNvPr>
            <p:cNvGrpSpPr/>
            <p:nvPr/>
          </p:nvGrpSpPr>
          <p:grpSpPr>
            <a:xfrm>
              <a:off x="504825" y="399722"/>
              <a:ext cx="1447800" cy="1248103"/>
              <a:chOff x="504825" y="399722"/>
              <a:chExt cx="1447800" cy="1248103"/>
            </a:xfrm>
          </p:grpSpPr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86A8DE41-1F61-4312-B78D-AB41E3E19D74}"/>
                  </a:ext>
                </a:extLst>
              </p:cNvPr>
              <p:cNvSpPr/>
              <p:nvPr/>
            </p:nvSpPr>
            <p:spPr>
              <a:xfrm>
                <a:off x="504825" y="399722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5F53E23-A298-4EFD-B826-57F2F0B3B842}"/>
                  </a:ext>
                </a:extLst>
              </p:cNvPr>
              <p:cNvSpPr txBox="1"/>
              <p:nvPr/>
            </p:nvSpPr>
            <p:spPr>
              <a:xfrm>
                <a:off x="1081771" y="78018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3</a:t>
                </a:r>
              </a:p>
            </p:txBody>
          </p:sp>
        </p:grpSp>
      </p:grpSp>
      <p:pic>
        <p:nvPicPr>
          <p:cNvPr id="8" name="Picture 7" descr="A sack of corn grains&#10;&#10;Description automatically generated">
            <a:extLst>
              <a:ext uri="{FF2B5EF4-FFF2-40B4-BE49-F238E27FC236}">
                <a16:creationId xmlns:a16="http://schemas.microsoft.com/office/drawing/2014/main" id="{B90FC160-FF27-50B0-E286-1726E944B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224" y="1851362"/>
            <a:ext cx="3062287" cy="31683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19E09F-3B6F-89BD-3DA7-8694BC13599B}"/>
              </a:ext>
            </a:extLst>
          </p:cNvPr>
          <p:cNvSpPr txBox="1"/>
          <p:nvPr/>
        </p:nvSpPr>
        <p:spPr>
          <a:xfrm>
            <a:off x="581025" y="2019300"/>
            <a:ext cx="36099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 latinLnBrk="0"/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 bao: 35 kg</a:t>
            </a:r>
          </a:p>
          <a:p>
            <a:pPr algn="just" latinLnBrk="0"/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18 bao: ? kg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7E26FBA-239D-60EB-DB79-51680DB1F31F}"/>
              </a:ext>
            </a:extLst>
          </p:cNvPr>
          <p:cNvSpPr txBox="1"/>
          <p:nvPr/>
        </p:nvSpPr>
        <p:spPr>
          <a:xfrm>
            <a:off x="2366682" y="3429000"/>
            <a:ext cx="70249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 – lô - gam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ngô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 x 18 = 630 (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kg)</a:t>
            </a:r>
            <a:endParaRPr lang="vi-VN" sz="3600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630 kg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ngô</a:t>
            </a:r>
            <a:endParaRPr lang="en-US" sz="36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67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47A7BBF1-F626-49D1-9DA8-0858116AE0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109" y="293344"/>
            <a:ext cx="1390224" cy="2262059"/>
          </a:xfrm>
          <a:prstGeom prst="rect">
            <a:avLst/>
          </a:prstGeom>
        </p:spPr>
      </p:pic>
      <p:pic>
        <p:nvPicPr>
          <p:cNvPr id="29" name="图片 2">
            <a:extLst>
              <a:ext uri="{FF2B5EF4-FFF2-40B4-BE49-F238E27FC236}">
                <a16:creationId xmlns:a16="http://schemas.microsoft.com/office/drawing/2014/main" id="{D3E2EC24-CF8F-43EB-894B-F35D6F962D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56" y="566896"/>
            <a:ext cx="4509873" cy="58385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6975ED-BE48-CE42-4AE5-20689CD890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5908" y="1989480"/>
            <a:ext cx="7754784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2"/>
          <p:cNvSpPr>
            <a:spLocks noChangeArrowheads="1"/>
          </p:cNvSpPr>
          <p:nvPr/>
        </p:nvSpPr>
        <p:spPr bwMode="auto">
          <a:xfrm>
            <a:off x="1524000" y="-152400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sz="1400">
              <a:cs typeface="Times New Roman" panose="02020603050405020304" pitchFamily="18" charset="0"/>
            </a:endParaRPr>
          </a:p>
        </p:txBody>
      </p:sp>
      <p:sp>
        <p:nvSpPr>
          <p:cNvPr id="151559" name="WordArt 7"/>
          <p:cNvSpPr>
            <a:spLocks noChangeArrowheads="1" noChangeShapeType="1" noTextEdit="1"/>
          </p:cNvSpPr>
          <p:nvPr/>
        </p:nvSpPr>
        <p:spPr bwMode="auto">
          <a:xfrm>
            <a:off x="2208213" y="692150"/>
            <a:ext cx="7315200" cy="6643688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83076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3300"/>
              </a:extrusionClr>
              <a:contourClr>
                <a:srgbClr val="FFFF00"/>
              </a:contourClr>
            </a:sp3d>
          </a:bodyPr>
          <a:lstStyle/>
          <a:p>
            <a:pPr algn="ctr"/>
            <a:r>
              <a:rPr lang="en-ZW" sz="3600" b="1" kern="10">
                <a:ln w="9525">
                  <a:round/>
                  <a:headEnd/>
                  <a:tailEnd/>
                </a:ln>
                <a:solidFill>
                  <a:srgbClr val="FFFF00">
                    <a:alpha val="83920"/>
                  </a:srgbClr>
                </a:solidFill>
                <a:latin typeface="VNI-Truck"/>
              </a:rPr>
              <a:t>Rung Chuông Vàng</a:t>
            </a:r>
          </a:p>
        </p:txBody>
      </p:sp>
      <p:pic>
        <p:nvPicPr>
          <p:cNvPr id="151565" name="Picture 13" descr="an3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014" y="1206500"/>
            <a:ext cx="386397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WordArt 4"/>
          <p:cNvSpPr>
            <a:spLocks noChangeArrowheads="1" noChangeShapeType="1" noTextEdit="1"/>
          </p:cNvSpPr>
          <p:nvPr/>
        </p:nvSpPr>
        <p:spPr bwMode="auto">
          <a:xfrm>
            <a:off x="2971800" y="4457700"/>
            <a:ext cx="64008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222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Trường </a:t>
            </a:r>
            <a:r>
              <a:rPr lang="vi-VN" sz="3600" b="1" kern="10" dirty="0" smtClean="0">
                <a:ln w="222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TH &amp; THCS Trường Thành</a:t>
            </a:r>
            <a:endParaRPr lang="en-ZW" sz="3600" b="1" kern="10" dirty="0">
              <a:ln w="22225">
                <a:solidFill>
                  <a:srgbClr val="CC0099"/>
                </a:solidFill>
                <a:round/>
                <a:headEnd/>
                <a:tailEnd/>
              </a:ln>
              <a:solidFill>
                <a:srgbClr val="CC0099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2534" name="Picture 40" descr="Earth-21-june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285750"/>
            <a:ext cx="966788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31" descr="Earth-12-june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6" y="285751"/>
            <a:ext cx="10763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9" descr="E:\Tai lieu giao an dien tu\Anh dong\006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1025" y="5072064"/>
            <a:ext cx="11620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13" descr="E:\Tai lieu giao an dien tu\Anh dong\009.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4995863"/>
            <a:ext cx="13335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Ðu-ng d-n d-nh vinh quang - Tr-n L-p - T-i_ lyrics_ nh-c ch- bài hát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3513700"/>
      </p:ext>
    </p:extLst>
  </p:cSld>
  <p:clrMapOvr>
    <a:masterClrMapping/>
  </p:clrMapOvr>
  <p:transition spd="slow">
    <p:sndAc>
      <p:stSnd>
        <p:snd r:embed="rId5" name="24437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1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1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1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156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15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156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15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156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15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156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156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HAC C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1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1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51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1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0" dur="3000"/>
                                        <p:tgtEl>
                                          <p:spTgt spid="151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30582" fill="hold"/>
                                        <p:tgtEl>
                                          <p:spTgt spid="30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143250" y="115888"/>
            <a:ext cx="5257800" cy="596900"/>
          </a:xfrm>
        </p:spPr>
        <p:txBody>
          <a:bodyPr/>
          <a:lstStyle/>
          <a:p>
            <a:pPr algn="ctr" eaLnBrk="1" hangingPunct="1"/>
            <a:r>
              <a:rPr lang="vi-VN" altLang="en-US" sz="3200" dirty="0" smtClean="0">
                <a:solidFill>
                  <a:srgbClr val="FF0000"/>
                </a:solidFill>
              </a:rPr>
              <a:t>LUẬT CHƠI NHƯ SAU :</a:t>
            </a:r>
            <a:endParaRPr lang="vi-VN" altLang="en-US" sz="3200" dirty="0">
              <a:solidFill>
                <a:srgbClr val="FF0000"/>
              </a:solidFill>
            </a:endParaRPr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52625" y="1000125"/>
            <a:ext cx="8104188" cy="4876800"/>
          </a:xfrm>
          <a:ln>
            <a:solidFill>
              <a:srgbClr val="F80808"/>
            </a:solidFill>
            <a:miter lim="800000"/>
            <a:headEnd/>
            <a:tailEnd/>
          </a:ln>
        </p:spPr>
        <p:txBody>
          <a:bodyPr/>
          <a:lstStyle/>
          <a:p>
            <a:pPr algn="just">
              <a:spcBef>
                <a:spcPts val="1200"/>
              </a:spcBef>
            </a:pPr>
            <a:r>
              <a:rPr lang="vi-VN" altLang="en-US" sz="3600" b="1" dirty="0">
                <a:solidFill>
                  <a:srgbClr val="FF0000"/>
                </a:solidFill>
                <a:latin typeface="+mj-lt"/>
              </a:rPr>
              <a:t>Có </a:t>
            </a:r>
            <a:r>
              <a:rPr lang="en-US" altLang="en-US" sz="3600" b="1" dirty="0">
                <a:solidFill>
                  <a:srgbClr val="FF0000"/>
                </a:solidFill>
                <a:latin typeface="+mj-lt"/>
              </a:rPr>
              <a:t>c</a:t>
            </a:r>
            <a:r>
              <a:rPr lang="vi-VN" altLang="en-US" sz="3600" b="1" dirty="0">
                <a:solidFill>
                  <a:srgbClr val="F80808"/>
                </a:solidFill>
                <a:latin typeface="+mj-lt"/>
              </a:rPr>
              <a:t>ác</a:t>
            </a:r>
            <a:r>
              <a:rPr lang="en-US" altLang="en-US" sz="3600" b="1" dirty="0">
                <a:solidFill>
                  <a:srgbClr val="F80808"/>
                </a:solidFill>
                <a:latin typeface="+mj-lt"/>
              </a:rPr>
              <a:t> </a:t>
            </a:r>
            <a:r>
              <a:rPr lang="vi-VN" altLang="en-US" sz="3600" b="1" dirty="0">
                <a:solidFill>
                  <a:srgbClr val="FF0000"/>
                </a:solidFill>
                <a:latin typeface="+mj-lt"/>
              </a:rPr>
              <a:t>câu hỏi thuộc </a:t>
            </a:r>
            <a:r>
              <a:rPr lang="vi-VN" altLang="en-US" sz="3600" b="1" dirty="0" smtClean="0">
                <a:solidFill>
                  <a:srgbClr val="FF0000"/>
                </a:solidFill>
                <a:latin typeface="+mj-lt"/>
              </a:rPr>
              <a:t>kiến thức mà các em đã học.</a:t>
            </a:r>
          </a:p>
          <a:p>
            <a:pPr algn="just">
              <a:spcBef>
                <a:spcPts val="1200"/>
              </a:spcBef>
            </a:pPr>
            <a:r>
              <a:rPr lang="vi-VN" altLang="en-US" sz="3600" b="1" dirty="0" smtClean="0">
                <a:solidFill>
                  <a:srgbClr val="FF0000"/>
                </a:solidFill>
                <a:latin typeface="+mj-lt"/>
              </a:rPr>
              <a:t>Các em hãy đọc kĩ câu hỏi , suy nghĩ và viết chữ cái trước đáp án mình cho là đúng vào </a:t>
            </a:r>
            <a:r>
              <a:rPr lang="vi-VN" altLang="en-US" sz="3600" b="1" dirty="0">
                <a:solidFill>
                  <a:srgbClr val="FF0000"/>
                </a:solidFill>
                <a:latin typeface="+mj-lt"/>
              </a:rPr>
              <a:t>bảng</a:t>
            </a:r>
            <a:r>
              <a:rPr lang="en-US" altLang="en-US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en-US" altLang="en-US" sz="3600" b="1" dirty="0">
                <a:solidFill>
                  <a:srgbClr val="FF0000"/>
                </a:solidFill>
                <a:latin typeface="+mj-lt"/>
              </a:rPr>
              <a:t>;</a:t>
            </a:r>
            <a:r>
              <a:rPr lang="vi-VN" altLang="en-US" sz="3600" b="1" dirty="0">
                <a:solidFill>
                  <a:srgbClr val="FF0000"/>
                </a:solidFill>
                <a:latin typeface="+mj-lt"/>
              </a:rPr>
              <a:t> Thời gian cho mỗi câu hỏi </a:t>
            </a:r>
            <a:r>
              <a:rPr lang="vi-VN" altLang="en-US" sz="3600" b="1" dirty="0" smtClean="0">
                <a:solidFill>
                  <a:srgbClr val="FF0000"/>
                </a:solidFill>
                <a:latin typeface="+mj-lt"/>
              </a:rPr>
              <a:t>là </a:t>
            </a:r>
            <a:r>
              <a:rPr lang="vi-VN" altLang="en-US" sz="3600" b="1" dirty="0">
                <a:solidFill>
                  <a:srgbClr val="FF0000"/>
                </a:solidFill>
                <a:latin typeface="+mj-lt"/>
              </a:rPr>
              <a:t>10 </a:t>
            </a:r>
            <a:r>
              <a:rPr lang="vi-VN" altLang="en-US" sz="3600" b="1" dirty="0" smtClean="0">
                <a:solidFill>
                  <a:srgbClr val="FF0000"/>
                </a:solidFill>
                <a:latin typeface="+mj-lt"/>
              </a:rPr>
              <a:t>giây.</a:t>
            </a:r>
          </a:p>
          <a:p>
            <a:pPr algn="just">
              <a:spcBef>
                <a:spcPts val="1200"/>
              </a:spcBef>
            </a:pPr>
            <a:r>
              <a:rPr lang="vi-VN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 cuộc thi đội nào có nhiều bạn trả lời đúng thì nhóm đó dành phần thắng.</a:t>
            </a:r>
            <a:endParaRPr lang="en-US" alt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3575051" y="5813425"/>
            <a:ext cx="13684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altLang="en-US" sz="4400" b="1"/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1952626" y="115888"/>
            <a:ext cx="8321675" cy="6327776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4545478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3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3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3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3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3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3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3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3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3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3411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2255838" y="4319589"/>
            <a:ext cx="144462" cy="820737"/>
          </a:xfrm>
          <a:prstGeom prst="rect">
            <a:avLst/>
          </a:prstGeom>
          <a:gradFill rotWithShape="1">
            <a:gsLst>
              <a:gs pos="0">
                <a:srgbClr val="996633"/>
              </a:gs>
              <a:gs pos="100000">
                <a:srgbClr val="FFFFFF"/>
              </a:gs>
            </a:gsLst>
            <a:lin ang="0" scaled="1"/>
          </a:gra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8611" name="Rectangle 3"/>
          <p:cNvSpPr>
            <a:spLocks noChangeArrowheads="1"/>
          </p:cNvSpPr>
          <p:nvPr/>
        </p:nvSpPr>
        <p:spPr bwMode="auto">
          <a:xfrm>
            <a:off x="2255838" y="5183189"/>
            <a:ext cx="144462" cy="820737"/>
          </a:xfrm>
          <a:prstGeom prst="rect">
            <a:avLst/>
          </a:prstGeom>
          <a:gradFill rotWithShape="1">
            <a:gsLst>
              <a:gs pos="0">
                <a:srgbClr val="996633"/>
              </a:gs>
              <a:gs pos="100000">
                <a:srgbClr val="FFFFFF"/>
              </a:gs>
            </a:gsLst>
            <a:lin ang="0" scaled="1"/>
          </a:gra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077" name="Picture 36" descr="Picture16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774065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38" descr="an30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1"/>
            <a:ext cx="144780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5" name="Rectangle 7"/>
          <p:cNvSpPr>
            <a:spLocks noChangeArrowheads="1"/>
          </p:cNvSpPr>
          <p:nvPr/>
        </p:nvSpPr>
        <p:spPr bwMode="auto">
          <a:xfrm>
            <a:off x="2424113" y="3843339"/>
            <a:ext cx="144462" cy="820737"/>
          </a:xfrm>
          <a:prstGeom prst="rect">
            <a:avLst/>
          </a:prstGeom>
          <a:gradFill rotWithShape="1">
            <a:gsLst>
              <a:gs pos="0">
                <a:srgbClr val="996633"/>
              </a:gs>
              <a:gs pos="100000">
                <a:srgbClr val="FFFFFF"/>
              </a:gs>
            </a:gsLst>
            <a:lin ang="0" scaled="1"/>
          </a:gra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8616" name="AutoShape 8"/>
          <p:cNvSpPr>
            <a:spLocks noChangeArrowheads="1"/>
          </p:cNvSpPr>
          <p:nvPr/>
        </p:nvSpPr>
        <p:spPr bwMode="gray">
          <a:xfrm>
            <a:off x="826080" y="1082292"/>
            <a:ext cx="1474042" cy="862418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vi-VN" sz="36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>
              <a:defRPr/>
            </a:pP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>
              <a:defRPr/>
            </a:pPr>
            <a:endParaRPr 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540999" y="2843749"/>
            <a:ext cx="8459787" cy="1006475"/>
            <a:chOff x="384" y="1344"/>
            <a:chExt cx="3072" cy="381"/>
          </a:xfrm>
        </p:grpSpPr>
        <p:sp>
          <p:nvSpPr>
            <p:cNvPr id="11322" name="AutoShape 10"/>
            <p:cNvSpPr>
              <a:spLocks noChangeArrowheads="1"/>
            </p:cNvSpPr>
            <p:nvPr/>
          </p:nvSpPr>
          <p:spPr bwMode="gray">
            <a:xfrm>
              <a:off x="384" y="1344"/>
              <a:ext cx="3072" cy="38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8619" name="AutoShape 11"/>
            <p:cNvSpPr>
              <a:spLocks noChangeArrowheads="1"/>
            </p:cNvSpPr>
            <p:nvPr/>
          </p:nvSpPr>
          <p:spPr bwMode="gray">
            <a:xfrm>
              <a:off x="451" y="1379"/>
              <a:ext cx="377" cy="312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8620" name="Freeform 12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>
                <a:gd name="T0" fmla="*/ 118 w 596"/>
                <a:gd name="T1" fmla="*/ 0 h 598"/>
                <a:gd name="T2" fmla="*/ 0 w 596"/>
                <a:gd name="T3" fmla="*/ 118 h 598"/>
                <a:gd name="T4" fmla="*/ 0 w 596"/>
                <a:gd name="T5" fmla="*/ 589 h 598"/>
                <a:gd name="T6" fmla="*/ 161 w 596"/>
                <a:gd name="T7" fmla="*/ 174 h 598"/>
                <a:gd name="T8" fmla="*/ 589 w 596"/>
                <a:gd name="T9" fmla="*/ 0 h 598"/>
                <a:gd name="T10" fmla="*/ 118 w 596"/>
                <a:gd name="T1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8621" name="Text Box 13"/>
            <p:cNvSpPr txBox="1">
              <a:spLocks noChangeArrowheads="1"/>
            </p:cNvSpPr>
            <p:nvPr/>
          </p:nvSpPr>
          <p:spPr bwMode="gray">
            <a:xfrm>
              <a:off x="708" y="1373"/>
              <a:ext cx="67" cy="198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endPara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 rot="5400000">
            <a:off x="1799432" y="2724944"/>
            <a:ext cx="1057275" cy="1169988"/>
            <a:chOff x="1872" y="1824"/>
            <a:chExt cx="2014" cy="1821"/>
          </a:xfrm>
        </p:grpSpPr>
        <p:sp>
          <p:nvSpPr>
            <p:cNvPr id="68624" name="AutoShape 16"/>
            <p:cNvSpPr>
              <a:spLocks noChangeArrowheads="1"/>
            </p:cNvSpPr>
            <p:nvPr/>
          </p:nvSpPr>
          <p:spPr bwMode="gray">
            <a:xfrm rot="16200000" flipH="1">
              <a:off x="1818" y="2521"/>
              <a:ext cx="311" cy="203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8625" name="AutoShape 17"/>
            <p:cNvSpPr>
              <a:spLocks noChangeArrowheads="1"/>
            </p:cNvSpPr>
            <p:nvPr/>
          </p:nvSpPr>
          <p:spPr bwMode="gray">
            <a:xfrm rot="5400000" flipH="1">
              <a:off x="3630" y="2475"/>
              <a:ext cx="306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8626" name="AutoShape 18"/>
            <p:cNvSpPr>
              <a:spLocks noChangeArrowheads="1"/>
            </p:cNvSpPr>
            <p:nvPr/>
          </p:nvSpPr>
          <p:spPr bwMode="gray">
            <a:xfrm rot="10800000" flipH="1">
              <a:off x="2725" y="3440"/>
              <a:ext cx="308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23" name="Oval 19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124" name="Oval 20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8629" name="Oval 21"/>
            <p:cNvSpPr>
              <a:spLocks noChangeArrowheads="1"/>
            </p:cNvSpPr>
            <p:nvPr/>
          </p:nvSpPr>
          <p:spPr bwMode="gray">
            <a:xfrm>
              <a:off x="2638" y="2226"/>
              <a:ext cx="495" cy="80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26" name="Oval 22"/>
            <p:cNvSpPr>
              <a:spLocks noChangeArrowheads="1"/>
            </p:cNvSpPr>
            <p:nvPr/>
          </p:nvSpPr>
          <p:spPr bwMode="gray">
            <a:xfrm>
              <a:off x="2638" y="2228"/>
              <a:ext cx="495" cy="808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8631" name="Oval 23"/>
            <p:cNvSpPr>
              <a:spLocks noChangeArrowheads="1"/>
            </p:cNvSpPr>
            <p:nvPr/>
          </p:nvSpPr>
          <p:spPr bwMode="gray">
            <a:xfrm>
              <a:off x="2338" y="2208"/>
              <a:ext cx="1095" cy="80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28" name="Oval 24"/>
            <p:cNvSpPr>
              <a:spLocks noChangeArrowheads="1"/>
            </p:cNvSpPr>
            <p:nvPr/>
          </p:nvSpPr>
          <p:spPr bwMode="gray">
            <a:xfrm>
              <a:off x="2337" y="2228"/>
              <a:ext cx="1096" cy="80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1919289" y="3933825"/>
            <a:ext cx="8497887" cy="946150"/>
            <a:chOff x="432" y="3024"/>
            <a:chExt cx="4151" cy="528"/>
          </a:xfrm>
        </p:grpSpPr>
        <p:sp>
          <p:nvSpPr>
            <p:cNvPr id="3114" name="AutoShape 26"/>
            <p:cNvSpPr>
              <a:spLocks noChangeArrowheads="1"/>
            </p:cNvSpPr>
            <p:nvPr/>
          </p:nvSpPr>
          <p:spPr bwMode="auto">
            <a:xfrm>
              <a:off x="432" y="3120"/>
              <a:ext cx="4151" cy="432"/>
            </a:xfrm>
            <a:prstGeom prst="flowChartAlternateProcess">
              <a:avLst/>
            </a:prstGeom>
            <a:gradFill rotWithShape="1">
              <a:gsLst>
                <a:gs pos="0">
                  <a:srgbClr val="CC0066">
                    <a:alpha val="87000"/>
                  </a:srgbClr>
                </a:gs>
                <a:gs pos="100000">
                  <a:srgbClr val="000000"/>
                </a:gs>
              </a:gsLst>
              <a:path path="rect">
                <a:fillToRect r="100000" b="100000"/>
              </a:path>
            </a:gradFill>
            <a:ln w="57150" cmpd="thinThick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/>
              <a:endParaRPr lang="en-US" altLang="en-US" sz="1600" b="1">
                <a:solidFill>
                  <a:srgbClr val="FFFF00"/>
                </a:solidFill>
                <a:cs typeface="Times New Roman" panose="02020603050405020304" pitchFamily="18" charset="0"/>
              </a:endParaRPr>
            </a:p>
          </p:txBody>
        </p:sp>
        <p:grpSp>
          <p:nvGrpSpPr>
            <p:cNvPr id="3115" name="Group 27"/>
            <p:cNvGrpSpPr>
              <a:grpSpLocks/>
            </p:cNvGrpSpPr>
            <p:nvPr/>
          </p:nvGrpSpPr>
          <p:grpSpPr bwMode="auto">
            <a:xfrm>
              <a:off x="450" y="3024"/>
              <a:ext cx="420" cy="491"/>
              <a:chOff x="960" y="3696"/>
              <a:chExt cx="420" cy="491"/>
            </a:xfrm>
          </p:grpSpPr>
          <p:sp>
            <p:nvSpPr>
              <p:cNvPr id="3116" name="AutoShape 28"/>
              <p:cNvSpPr>
                <a:spLocks noChangeArrowheads="1"/>
              </p:cNvSpPr>
              <p:nvPr/>
            </p:nvSpPr>
            <p:spPr bwMode="auto">
              <a:xfrm rot="-5400000">
                <a:off x="1001" y="3808"/>
                <a:ext cx="338" cy="42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CC0066">
                      <a:alpha val="87000"/>
                    </a:srgbClr>
                  </a:gs>
                  <a:gs pos="100000">
                    <a:srgbClr val="000000"/>
                  </a:gs>
                </a:gsLst>
                <a:path path="rect">
                  <a:fillToRect r="100000" b="100000"/>
                </a:path>
              </a:gradFill>
              <a:ln w="57150" cmpd="thinThick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US" altLang="en-US" b="1">
                  <a:solidFill>
                    <a:srgbClr val="00FF00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3117" name="AutoShape 29"/>
              <p:cNvSpPr>
                <a:spLocks noChangeArrowheads="1"/>
              </p:cNvSpPr>
              <p:nvPr/>
            </p:nvSpPr>
            <p:spPr bwMode="auto">
              <a:xfrm rot="-5400000">
                <a:off x="1106" y="3646"/>
                <a:ext cx="127" cy="227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CC0066">
                      <a:alpha val="87000"/>
                    </a:srgbClr>
                  </a:gs>
                  <a:gs pos="100000">
                    <a:srgbClr val="000000"/>
                  </a:gs>
                </a:gsLst>
                <a:path path="rect">
                  <a:fillToRect r="100000" b="100000"/>
                </a:path>
              </a:gradFill>
              <a:ln w="57150" cmpd="thinThick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US" altLang="en-US">
                  <a:solidFill>
                    <a:srgbClr val="FFFF00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3118" name="AutoShape 30"/>
              <p:cNvSpPr>
                <a:spLocks noChangeArrowheads="1"/>
              </p:cNvSpPr>
              <p:nvPr/>
            </p:nvSpPr>
            <p:spPr bwMode="auto">
              <a:xfrm rot="-5400000" flipH="1" flipV="1">
                <a:off x="1122" y="3723"/>
                <a:ext cx="102" cy="65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CC0066">
                      <a:alpha val="65999"/>
                    </a:srgbClr>
                  </a:gs>
                  <a:gs pos="100000">
                    <a:srgbClr val="880044"/>
                  </a:gs>
                </a:gsLst>
                <a:path path="shape">
                  <a:fillToRect l="50000" t="50000" r="50000" b="50000"/>
                </a:path>
              </a:gradFill>
              <a:ln w="57150" cmpd="thinThick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US" altLang="en-US">
                  <a:solidFill>
                    <a:schemeClr val="bg1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3119" name="WordArt 31"/>
              <p:cNvSpPr>
                <a:spLocks noChangeArrowheads="1" noChangeShapeType="1" noTextEdit="1"/>
              </p:cNvSpPr>
              <p:nvPr/>
            </p:nvSpPr>
            <p:spPr bwMode="auto">
              <a:xfrm>
                <a:off x="1059" y="3897"/>
                <a:ext cx="240" cy="24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ZW" sz="3600" kern="10">
                    <a:ln w="19050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solidFill>
                      <a:srgbClr val="FF0000"/>
                    </a:solidFill>
                    <a:effectLst>
                      <a:outerShdw dist="35921" dir="2700000" algn="ctr" rotWithShape="0">
                        <a:srgbClr val="990000"/>
                      </a:outerShdw>
                    </a:effectLst>
                    <a:latin typeface="Impact" panose="020B0806030902050204" pitchFamily="34" charset="0"/>
                  </a:rPr>
                  <a:t>A</a:t>
                </a:r>
              </a:p>
            </p:txBody>
          </p:sp>
        </p:grpSp>
      </p:grpSp>
      <p:grpSp>
        <p:nvGrpSpPr>
          <p:cNvPr id="8" name="Group 32"/>
          <p:cNvGrpSpPr>
            <a:grpSpLocks/>
          </p:cNvGrpSpPr>
          <p:nvPr/>
        </p:nvGrpSpPr>
        <p:grpSpPr bwMode="auto">
          <a:xfrm>
            <a:off x="1919289" y="4868863"/>
            <a:ext cx="8497887" cy="849312"/>
            <a:chOff x="432" y="3024"/>
            <a:chExt cx="4151" cy="528"/>
          </a:xfrm>
        </p:grpSpPr>
        <p:sp>
          <p:nvSpPr>
            <p:cNvPr id="3108" name="AutoShape 33"/>
            <p:cNvSpPr>
              <a:spLocks noChangeArrowheads="1"/>
            </p:cNvSpPr>
            <p:nvPr/>
          </p:nvSpPr>
          <p:spPr bwMode="auto">
            <a:xfrm>
              <a:off x="432" y="3120"/>
              <a:ext cx="4151" cy="432"/>
            </a:xfrm>
            <a:prstGeom prst="flowChartAlternateProcess">
              <a:avLst/>
            </a:prstGeom>
            <a:gradFill rotWithShape="1">
              <a:gsLst>
                <a:gs pos="0">
                  <a:srgbClr val="CC0066">
                    <a:alpha val="87000"/>
                  </a:srgbClr>
                </a:gs>
                <a:gs pos="100000">
                  <a:srgbClr val="000000"/>
                </a:gs>
              </a:gsLst>
              <a:path path="rect">
                <a:fillToRect r="100000" b="100000"/>
              </a:path>
            </a:gradFill>
            <a:ln w="57150" cmpd="thinThick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/>
              <a:endParaRPr lang="en-US" altLang="en-US" sz="1600" b="1">
                <a:solidFill>
                  <a:srgbClr val="FFFF00"/>
                </a:solidFill>
                <a:cs typeface="Times New Roman" panose="02020603050405020304" pitchFamily="18" charset="0"/>
              </a:endParaRPr>
            </a:p>
          </p:txBody>
        </p:sp>
        <p:grpSp>
          <p:nvGrpSpPr>
            <p:cNvPr id="3109" name="Group 34"/>
            <p:cNvGrpSpPr>
              <a:grpSpLocks/>
            </p:cNvGrpSpPr>
            <p:nvPr/>
          </p:nvGrpSpPr>
          <p:grpSpPr bwMode="auto">
            <a:xfrm>
              <a:off x="450" y="3024"/>
              <a:ext cx="420" cy="491"/>
              <a:chOff x="960" y="3696"/>
              <a:chExt cx="420" cy="491"/>
            </a:xfrm>
          </p:grpSpPr>
          <p:sp>
            <p:nvSpPr>
              <p:cNvPr id="3110" name="AutoShape 35"/>
              <p:cNvSpPr>
                <a:spLocks noChangeArrowheads="1"/>
              </p:cNvSpPr>
              <p:nvPr/>
            </p:nvSpPr>
            <p:spPr bwMode="auto">
              <a:xfrm rot="-5400000">
                <a:off x="1001" y="3808"/>
                <a:ext cx="338" cy="42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CC0066">
                      <a:alpha val="87000"/>
                    </a:srgbClr>
                  </a:gs>
                  <a:gs pos="100000">
                    <a:srgbClr val="000000"/>
                  </a:gs>
                </a:gsLst>
                <a:path path="rect">
                  <a:fillToRect r="100000" b="100000"/>
                </a:path>
              </a:gradFill>
              <a:ln w="57150" cmpd="thinThick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US" altLang="en-US" b="1">
                  <a:solidFill>
                    <a:srgbClr val="00FF00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3111" name="AutoShape 36"/>
              <p:cNvSpPr>
                <a:spLocks noChangeArrowheads="1"/>
              </p:cNvSpPr>
              <p:nvPr/>
            </p:nvSpPr>
            <p:spPr bwMode="auto">
              <a:xfrm rot="-5400000">
                <a:off x="1106" y="3646"/>
                <a:ext cx="127" cy="227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CC0066">
                      <a:alpha val="87000"/>
                    </a:srgbClr>
                  </a:gs>
                  <a:gs pos="100000">
                    <a:srgbClr val="000000"/>
                  </a:gs>
                </a:gsLst>
                <a:path path="rect">
                  <a:fillToRect r="100000" b="100000"/>
                </a:path>
              </a:gradFill>
              <a:ln w="57150" cmpd="thinThick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US" altLang="en-US">
                  <a:solidFill>
                    <a:srgbClr val="FFFF00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3112" name="AutoShape 37"/>
              <p:cNvSpPr>
                <a:spLocks noChangeArrowheads="1"/>
              </p:cNvSpPr>
              <p:nvPr/>
            </p:nvSpPr>
            <p:spPr bwMode="auto">
              <a:xfrm rot="-5400000" flipH="1" flipV="1">
                <a:off x="1122" y="3723"/>
                <a:ext cx="102" cy="65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CC0066">
                      <a:alpha val="65999"/>
                    </a:srgbClr>
                  </a:gs>
                  <a:gs pos="100000">
                    <a:srgbClr val="880044"/>
                  </a:gs>
                </a:gsLst>
                <a:path path="shape">
                  <a:fillToRect l="50000" t="50000" r="50000" b="50000"/>
                </a:path>
              </a:gradFill>
              <a:ln w="57150" cmpd="thinThick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US" altLang="en-US">
                  <a:solidFill>
                    <a:schemeClr val="bg1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3113" name="WordArt 38"/>
              <p:cNvSpPr>
                <a:spLocks noChangeArrowheads="1" noChangeShapeType="1" noTextEdit="1"/>
              </p:cNvSpPr>
              <p:nvPr/>
            </p:nvSpPr>
            <p:spPr bwMode="auto">
              <a:xfrm>
                <a:off x="1059" y="3897"/>
                <a:ext cx="240" cy="24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ZW" sz="3600" kern="10">
                    <a:ln w="19050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solidFill>
                      <a:srgbClr val="FF0000"/>
                    </a:solidFill>
                    <a:effectLst>
                      <a:outerShdw dist="35921" dir="2700000" algn="ctr" rotWithShape="0">
                        <a:srgbClr val="990000"/>
                      </a:outerShdw>
                    </a:effectLst>
                    <a:latin typeface="Impact" panose="020B0806030902050204" pitchFamily="34" charset="0"/>
                  </a:rPr>
                  <a:t>B</a:t>
                </a:r>
              </a:p>
            </p:txBody>
          </p:sp>
        </p:grpSp>
      </p:grpSp>
      <p:grpSp>
        <p:nvGrpSpPr>
          <p:cNvPr id="10" name="Group 39"/>
          <p:cNvGrpSpPr>
            <a:grpSpLocks/>
          </p:cNvGrpSpPr>
          <p:nvPr/>
        </p:nvGrpSpPr>
        <p:grpSpPr bwMode="auto">
          <a:xfrm>
            <a:off x="1919289" y="5732464"/>
            <a:ext cx="8497887" cy="854075"/>
            <a:chOff x="432" y="3024"/>
            <a:chExt cx="4151" cy="509"/>
          </a:xfrm>
        </p:grpSpPr>
        <p:sp>
          <p:nvSpPr>
            <p:cNvPr id="3102" name="AutoShape 40"/>
            <p:cNvSpPr>
              <a:spLocks noChangeArrowheads="1"/>
            </p:cNvSpPr>
            <p:nvPr/>
          </p:nvSpPr>
          <p:spPr bwMode="auto">
            <a:xfrm>
              <a:off x="432" y="3101"/>
              <a:ext cx="4151" cy="432"/>
            </a:xfrm>
            <a:prstGeom prst="flowChartAlternateProcess">
              <a:avLst/>
            </a:prstGeom>
            <a:gradFill rotWithShape="1">
              <a:gsLst>
                <a:gs pos="0">
                  <a:srgbClr val="CC0066">
                    <a:alpha val="87000"/>
                  </a:srgbClr>
                </a:gs>
                <a:gs pos="100000">
                  <a:srgbClr val="000000"/>
                </a:gs>
              </a:gsLst>
              <a:path path="rect">
                <a:fillToRect r="100000" b="100000"/>
              </a:path>
            </a:gradFill>
            <a:ln w="57150" cmpd="thinThick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/>
              <a:endParaRPr lang="en-US" altLang="en-US" sz="1600" b="1">
                <a:solidFill>
                  <a:srgbClr val="FFFF00"/>
                </a:solidFill>
                <a:cs typeface="Times New Roman" panose="02020603050405020304" pitchFamily="18" charset="0"/>
              </a:endParaRPr>
            </a:p>
          </p:txBody>
        </p:sp>
        <p:grpSp>
          <p:nvGrpSpPr>
            <p:cNvPr id="3103" name="Group 41"/>
            <p:cNvGrpSpPr>
              <a:grpSpLocks/>
            </p:cNvGrpSpPr>
            <p:nvPr/>
          </p:nvGrpSpPr>
          <p:grpSpPr bwMode="auto">
            <a:xfrm>
              <a:off x="450" y="3024"/>
              <a:ext cx="420" cy="491"/>
              <a:chOff x="960" y="3696"/>
              <a:chExt cx="420" cy="491"/>
            </a:xfrm>
          </p:grpSpPr>
          <p:sp>
            <p:nvSpPr>
              <p:cNvPr id="3104" name="AutoShape 42"/>
              <p:cNvSpPr>
                <a:spLocks noChangeArrowheads="1"/>
              </p:cNvSpPr>
              <p:nvPr/>
            </p:nvSpPr>
            <p:spPr bwMode="auto">
              <a:xfrm rot="-5400000">
                <a:off x="1001" y="3808"/>
                <a:ext cx="338" cy="42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CC0066">
                      <a:alpha val="87000"/>
                    </a:srgbClr>
                  </a:gs>
                  <a:gs pos="100000">
                    <a:srgbClr val="000000"/>
                  </a:gs>
                </a:gsLst>
                <a:path path="rect">
                  <a:fillToRect r="100000" b="100000"/>
                </a:path>
              </a:gradFill>
              <a:ln w="57150" cmpd="thinThick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US" altLang="en-US" b="1">
                  <a:solidFill>
                    <a:srgbClr val="00FF00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3105" name="AutoShape 43"/>
              <p:cNvSpPr>
                <a:spLocks noChangeArrowheads="1"/>
              </p:cNvSpPr>
              <p:nvPr/>
            </p:nvSpPr>
            <p:spPr bwMode="auto">
              <a:xfrm rot="-5400000">
                <a:off x="1106" y="3646"/>
                <a:ext cx="127" cy="227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CC0066">
                      <a:alpha val="87000"/>
                    </a:srgbClr>
                  </a:gs>
                  <a:gs pos="100000">
                    <a:srgbClr val="000000"/>
                  </a:gs>
                </a:gsLst>
                <a:path path="rect">
                  <a:fillToRect r="100000" b="100000"/>
                </a:path>
              </a:gradFill>
              <a:ln w="57150" cmpd="thinThick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US" altLang="en-US">
                  <a:solidFill>
                    <a:srgbClr val="FFFF00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3106" name="AutoShape 44"/>
              <p:cNvSpPr>
                <a:spLocks noChangeArrowheads="1"/>
              </p:cNvSpPr>
              <p:nvPr/>
            </p:nvSpPr>
            <p:spPr bwMode="auto">
              <a:xfrm rot="-5400000" flipH="1" flipV="1">
                <a:off x="1122" y="3723"/>
                <a:ext cx="102" cy="65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CC0066">
                      <a:alpha val="65999"/>
                    </a:srgbClr>
                  </a:gs>
                  <a:gs pos="100000">
                    <a:srgbClr val="880044"/>
                  </a:gs>
                </a:gsLst>
                <a:path path="shape">
                  <a:fillToRect l="50000" t="50000" r="50000" b="50000"/>
                </a:path>
              </a:gradFill>
              <a:ln w="57150" cmpd="thinThick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US" altLang="en-US">
                  <a:solidFill>
                    <a:schemeClr val="bg1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3107" name="WordArt 45"/>
              <p:cNvSpPr>
                <a:spLocks noChangeArrowheads="1" noChangeShapeType="1" noTextEdit="1"/>
              </p:cNvSpPr>
              <p:nvPr/>
            </p:nvSpPr>
            <p:spPr bwMode="auto">
              <a:xfrm>
                <a:off x="1059" y="3897"/>
                <a:ext cx="240" cy="24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ZW" sz="3600" kern="10">
                    <a:ln w="19050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solidFill>
                      <a:srgbClr val="FF0000"/>
                    </a:solidFill>
                    <a:effectLst>
                      <a:outerShdw dist="35921" dir="2700000" algn="ctr" rotWithShape="0">
                        <a:srgbClr val="990000"/>
                      </a:outerShdw>
                    </a:effectLst>
                    <a:latin typeface="Impact" panose="020B0806030902050204" pitchFamily="34" charset="0"/>
                  </a:rPr>
                  <a:t>C</a:t>
                </a:r>
              </a:p>
            </p:txBody>
          </p:sp>
        </p:grpSp>
      </p:grpSp>
      <p:graphicFrame>
        <p:nvGraphicFramePr>
          <p:cNvPr id="68657" name="Object 49"/>
          <p:cNvGraphicFramePr>
            <a:graphicFrameLocks noChangeAspect="1"/>
          </p:cNvGraphicFramePr>
          <p:nvPr/>
        </p:nvGraphicFramePr>
        <p:xfrm>
          <a:off x="8996363" y="1412875"/>
          <a:ext cx="1446212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CorelDRAW" r:id="rId11" imgW="3721160" imgH="3727048" progId="CorelDRAW.Graphic.9">
                  <p:embed/>
                </p:oleObj>
              </mc:Choice>
              <mc:Fallback>
                <p:oleObj name="CorelDRAW" r:id="rId11" imgW="3721160" imgH="3727048" progId="CorelDRAW.Graphic.9">
                  <p:embed/>
                  <p:pic>
                    <p:nvPicPr>
                      <p:cNvPr id="68657" name="Object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6363" y="1412875"/>
                        <a:ext cx="1446212" cy="144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658" name="Oval 50" descr="Newsprint"/>
          <p:cNvSpPr>
            <a:spLocks noChangeArrowheads="1"/>
          </p:cNvSpPr>
          <p:nvPr/>
        </p:nvSpPr>
        <p:spPr bwMode="auto">
          <a:xfrm>
            <a:off x="9377363" y="1793875"/>
            <a:ext cx="685800" cy="685800"/>
          </a:xfrm>
          <a:prstGeom prst="ellipse">
            <a:avLst/>
          </a:prstGeom>
          <a:blipFill dpi="0" rotWithShape="1">
            <a:blip r:embed="rId13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rgbClr val="009900"/>
                </a:solidFill>
              </a:rPr>
              <a:t>10</a:t>
            </a:r>
          </a:p>
        </p:txBody>
      </p:sp>
      <p:sp>
        <p:nvSpPr>
          <p:cNvPr id="68659" name="Oval 51" descr="Newsprint"/>
          <p:cNvSpPr>
            <a:spLocks noChangeArrowheads="1"/>
          </p:cNvSpPr>
          <p:nvPr/>
        </p:nvSpPr>
        <p:spPr bwMode="auto">
          <a:xfrm>
            <a:off x="9364663" y="1793875"/>
            <a:ext cx="685800" cy="685800"/>
          </a:xfrm>
          <a:prstGeom prst="ellipse">
            <a:avLst/>
          </a:prstGeom>
          <a:blipFill dpi="0" rotWithShape="1">
            <a:blip r:embed="rId13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rgbClr val="009900"/>
                </a:solidFill>
              </a:rPr>
              <a:t>9</a:t>
            </a:r>
          </a:p>
        </p:txBody>
      </p:sp>
      <p:sp>
        <p:nvSpPr>
          <p:cNvPr id="68660" name="Oval 52" descr="Newsprint"/>
          <p:cNvSpPr>
            <a:spLocks noChangeArrowheads="1"/>
          </p:cNvSpPr>
          <p:nvPr/>
        </p:nvSpPr>
        <p:spPr bwMode="auto">
          <a:xfrm>
            <a:off x="9364663" y="1793875"/>
            <a:ext cx="685800" cy="685800"/>
          </a:xfrm>
          <a:prstGeom prst="ellipse">
            <a:avLst/>
          </a:prstGeom>
          <a:blipFill dpi="0" rotWithShape="1">
            <a:blip r:embed="rId13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rgbClr val="009900"/>
                </a:solidFill>
              </a:rPr>
              <a:t>8</a:t>
            </a:r>
          </a:p>
        </p:txBody>
      </p:sp>
      <p:sp>
        <p:nvSpPr>
          <p:cNvPr id="68661" name="Oval 53" descr="Newsprint"/>
          <p:cNvSpPr>
            <a:spLocks noChangeArrowheads="1"/>
          </p:cNvSpPr>
          <p:nvPr/>
        </p:nvSpPr>
        <p:spPr bwMode="auto">
          <a:xfrm>
            <a:off x="9364663" y="1793875"/>
            <a:ext cx="685800" cy="685800"/>
          </a:xfrm>
          <a:prstGeom prst="ellipse">
            <a:avLst/>
          </a:prstGeom>
          <a:blipFill dpi="0" rotWithShape="1">
            <a:blip r:embed="rId13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rgbClr val="009900"/>
                </a:solidFill>
              </a:rPr>
              <a:t>7</a:t>
            </a:r>
          </a:p>
        </p:txBody>
      </p:sp>
      <p:sp>
        <p:nvSpPr>
          <p:cNvPr id="68662" name="Oval 54" descr="Newsprint"/>
          <p:cNvSpPr>
            <a:spLocks noChangeArrowheads="1"/>
          </p:cNvSpPr>
          <p:nvPr/>
        </p:nvSpPr>
        <p:spPr bwMode="auto">
          <a:xfrm>
            <a:off x="9364663" y="1793875"/>
            <a:ext cx="685800" cy="685800"/>
          </a:xfrm>
          <a:prstGeom prst="ellipse">
            <a:avLst/>
          </a:prstGeom>
          <a:blipFill dpi="0" rotWithShape="1">
            <a:blip r:embed="rId13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rgbClr val="009900"/>
                </a:solidFill>
              </a:rPr>
              <a:t>6</a:t>
            </a:r>
          </a:p>
        </p:txBody>
      </p:sp>
      <p:sp>
        <p:nvSpPr>
          <p:cNvPr id="68663" name="Oval 55" descr="Newsprint"/>
          <p:cNvSpPr>
            <a:spLocks noChangeArrowheads="1"/>
          </p:cNvSpPr>
          <p:nvPr/>
        </p:nvSpPr>
        <p:spPr bwMode="auto">
          <a:xfrm>
            <a:off x="9364663" y="1793875"/>
            <a:ext cx="685800" cy="685800"/>
          </a:xfrm>
          <a:prstGeom prst="ellipse">
            <a:avLst/>
          </a:prstGeom>
          <a:blipFill dpi="0" rotWithShape="1">
            <a:blip r:embed="rId13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rgbClr val="009900"/>
                </a:solidFill>
              </a:rPr>
              <a:t>5</a:t>
            </a:r>
          </a:p>
        </p:txBody>
      </p:sp>
      <p:sp>
        <p:nvSpPr>
          <p:cNvPr id="68664" name="Oval 56" descr="Newsprint"/>
          <p:cNvSpPr>
            <a:spLocks noChangeArrowheads="1"/>
          </p:cNvSpPr>
          <p:nvPr/>
        </p:nvSpPr>
        <p:spPr bwMode="auto">
          <a:xfrm>
            <a:off x="9364663" y="1793875"/>
            <a:ext cx="685800" cy="685800"/>
          </a:xfrm>
          <a:prstGeom prst="ellipse">
            <a:avLst/>
          </a:prstGeom>
          <a:blipFill dpi="0" rotWithShape="1">
            <a:blip r:embed="rId13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rgbClr val="009900"/>
                </a:solidFill>
              </a:rPr>
              <a:t>4</a:t>
            </a:r>
          </a:p>
        </p:txBody>
      </p:sp>
      <p:sp>
        <p:nvSpPr>
          <p:cNvPr id="68665" name="Oval 57" descr="Newsprint"/>
          <p:cNvSpPr>
            <a:spLocks noChangeArrowheads="1"/>
          </p:cNvSpPr>
          <p:nvPr/>
        </p:nvSpPr>
        <p:spPr bwMode="auto">
          <a:xfrm>
            <a:off x="9366250" y="1793875"/>
            <a:ext cx="685800" cy="685800"/>
          </a:xfrm>
          <a:prstGeom prst="ellipse">
            <a:avLst/>
          </a:prstGeom>
          <a:blipFill dpi="0" rotWithShape="1">
            <a:blip r:embed="rId13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rgbClr val="009900"/>
                </a:solidFill>
              </a:rPr>
              <a:t>3</a:t>
            </a:r>
          </a:p>
        </p:txBody>
      </p:sp>
      <p:sp>
        <p:nvSpPr>
          <p:cNvPr id="68666" name="Oval 58" descr="Newsprint"/>
          <p:cNvSpPr>
            <a:spLocks noChangeArrowheads="1"/>
          </p:cNvSpPr>
          <p:nvPr/>
        </p:nvSpPr>
        <p:spPr bwMode="auto">
          <a:xfrm>
            <a:off x="9364663" y="1793875"/>
            <a:ext cx="685800" cy="685800"/>
          </a:xfrm>
          <a:prstGeom prst="ellipse">
            <a:avLst/>
          </a:prstGeom>
          <a:blipFill dpi="0" rotWithShape="1">
            <a:blip r:embed="rId13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rgbClr val="009900"/>
                </a:solidFill>
              </a:rPr>
              <a:t>2</a:t>
            </a:r>
          </a:p>
        </p:txBody>
      </p:sp>
      <p:sp>
        <p:nvSpPr>
          <p:cNvPr id="68667" name="Oval 59" descr="Newsprint"/>
          <p:cNvSpPr>
            <a:spLocks noChangeArrowheads="1"/>
          </p:cNvSpPr>
          <p:nvPr/>
        </p:nvSpPr>
        <p:spPr bwMode="auto">
          <a:xfrm>
            <a:off x="9364663" y="1793875"/>
            <a:ext cx="685800" cy="685800"/>
          </a:xfrm>
          <a:prstGeom prst="ellipse">
            <a:avLst/>
          </a:prstGeom>
          <a:blipFill dpi="0" rotWithShape="1">
            <a:blip r:embed="rId13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rgbClr val="009900"/>
                </a:solidFill>
              </a:rPr>
              <a:t>1</a:t>
            </a:r>
          </a:p>
        </p:txBody>
      </p:sp>
      <p:sp>
        <p:nvSpPr>
          <p:cNvPr id="68668" name="Oval 60" descr="Newsprint"/>
          <p:cNvSpPr>
            <a:spLocks noChangeArrowheads="1"/>
          </p:cNvSpPr>
          <p:nvPr/>
        </p:nvSpPr>
        <p:spPr bwMode="auto">
          <a:xfrm>
            <a:off x="8816975" y="1793875"/>
            <a:ext cx="1752600" cy="685800"/>
          </a:xfrm>
          <a:prstGeom prst="ellipse">
            <a:avLst/>
          </a:prstGeom>
          <a:blipFill dpi="0" rotWithShape="1">
            <a:blip r:embed="rId13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600" b="1" dirty="0" err="1">
                <a:solidFill>
                  <a:srgbClr val="FF0000"/>
                </a:solidFill>
              </a:rPr>
              <a:t>Hết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giờ</a:t>
            </a:r>
            <a:endParaRPr lang="en-US" altLang="en-US" sz="3600" b="1" dirty="0">
              <a:solidFill>
                <a:srgbClr val="FF0000"/>
              </a:solidFill>
            </a:endParaRPr>
          </a:p>
        </p:txBody>
      </p:sp>
      <p:sp>
        <p:nvSpPr>
          <p:cNvPr id="18469" name="WordArt 37" descr="Narrow vertical"/>
          <p:cNvSpPr>
            <a:spLocks noChangeArrowheads="1" noChangeShapeType="1" noTextEdit="1"/>
          </p:cNvSpPr>
          <p:nvPr/>
        </p:nvSpPr>
        <p:spPr bwMode="auto">
          <a:xfrm rot="21471546">
            <a:off x="4471989" y="188913"/>
            <a:ext cx="4714875" cy="116205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ZW" sz="3600" kern="1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Rung </a:t>
            </a:r>
            <a:r>
              <a:rPr lang="en-ZW" sz="3600" kern="10" dirty="0" err="1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Chuông</a:t>
            </a:r>
            <a:r>
              <a:rPr lang="en-ZW" sz="3600" kern="1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ZW" sz="3600" kern="10" dirty="0" err="1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Vàng</a:t>
            </a:r>
            <a:endParaRPr lang="en-ZW" sz="3600" kern="10" dirty="0">
              <a:ln w="12700">
                <a:solidFill>
                  <a:srgbClr val="FF3300"/>
                </a:solidFill>
                <a:round/>
                <a:headEnd/>
                <a:tailE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151314" y="2924176"/>
            <a:ext cx="684947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vi-VN" altLang="en-US" sz="2800" b="1" dirty="0" smtClean="0">
                <a:solidFill>
                  <a:srgbClr val="FF0000"/>
                </a:solidFill>
              </a:rPr>
              <a:t>Trong phép nhân với số có hai chữ số, </a:t>
            </a:r>
          </a:p>
          <a:p>
            <a:pPr algn="ctr" eaLnBrk="1" hangingPunct="1"/>
            <a:r>
              <a:rPr lang="vi-VN" altLang="en-US" sz="2800" b="1" dirty="0" smtClean="0">
                <a:solidFill>
                  <a:srgbClr val="FF0000"/>
                </a:solidFill>
              </a:rPr>
              <a:t>có mấy tích riêng ?</a:t>
            </a:r>
            <a:endParaRPr lang="en-US" altLang="en-US" sz="28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855913" y="4149725"/>
            <a:ext cx="3352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vi-VN" altLang="en-US" sz="3200" b="1" dirty="0" smtClean="0">
                <a:solidFill>
                  <a:srgbClr val="FFFF00"/>
                </a:solidFill>
              </a:rPr>
              <a:t>Có một tích riêng.</a:t>
            </a:r>
            <a:endParaRPr lang="en-US" altLang="en-US" sz="3200" b="1" dirty="0">
              <a:solidFill>
                <a:srgbClr val="FFFF00"/>
              </a:solidFill>
            </a:endParaRPr>
          </a:p>
        </p:txBody>
      </p:sp>
      <p:sp>
        <p:nvSpPr>
          <p:cNvPr id="64" name="Rectangle 63"/>
          <p:cNvSpPr>
            <a:spLocks noChangeArrowheads="1"/>
          </p:cNvSpPr>
          <p:nvPr/>
        </p:nvSpPr>
        <p:spPr bwMode="auto">
          <a:xfrm>
            <a:off x="2805113" y="5013325"/>
            <a:ext cx="33185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vi-VN" altLang="en-US" sz="3200" b="1" dirty="0" smtClean="0">
                <a:solidFill>
                  <a:srgbClr val="FFFF00"/>
                </a:solidFill>
              </a:rPr>
              <a:t> Có hai tích riêng.</a:t>
            </a:r>
            <a:endParaRPr lang="en-US" altLang="en-US" sz="3200" b="1" dirty="0">
              <a:solidFill>
                <a:srgbClr val="FFFF00"/>
              </a:solidFill>
            </a:endParaRPr>
          </a:p>
        </p:txBody>
      </p:sp>
      <p:sp>
        <p:nvSpPr>
          <p:cNvPr id="65" name="Rectangle 64"/>
          <p:cNvSpPr>
            <a:spLocks noChangeArrowheads="1"/>
          </p:cNvSpPr>
          <p:nvPr/>
        </p:nvSpPr>
        <p:spPr bwMode="auto">
          <a:xfrm>
            <a:off x="2782889" y="5949950"/>
            <a:ext cx="32047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vi-VN" altLang="en-US" sz="3200" b="1" dirty="0">
                <a:solidFill>
                  <a:srgbClr val="FFFF00"/>
                </a:solidFill>
              </a:rPr>
              <a:t> </a:t>
            </a:r>
            <a:r>
              <a:rPr lang="vi-VN" altLang="en-US" sz="3200" b="1" dirty="0" smtClean="0">
                <a:solidFill>
                  <a:srgbClr val="FFFF00"/>
                </a:solidFill>
              </a:rPr>
              <a:t>Có ba tích riêng.</a:t>
            </a:r>
            <a:endParaRPr lang="en-US" altLang="en-US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559102"/>
      </p:ext>
    </p:extLst>
  </p:cSld>
  <p:clrMapOvr>
    <a:masterClrMapping/>
  </p:clrMapOvr>
  <p:transition spd="slow" advClick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93" decel="100000"/>
                                        <p:tgtEl>
                                          <p:spTgt spid="184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93" decel="100000"/>
                                        <p:tgtEl>
                                          <p:spTgt spid="1846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93" fill="hold"/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93" fill="hold"/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C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86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86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8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86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86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86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86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8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8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82" dur="1000" fill="hold"/>
                                        <p:tgtEl>
                                          <p:spTgt spid="686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686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9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0" dur="500"/>
                                        <p:tgtEl>
                                          <p:spTgt spid="686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686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7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8" dur="500"/>
                                        <p:tgtEl>
                                          <p:spTgt spid="686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500"/>
                                        <p:tgtEl>
                                          <p:spTgt spid="686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5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6" dur="500"/>
                                        <p:tgtEl>
                                          <p:spTgt spid="686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1" dur="500"/>
                                        <p:tgtEl>
                                          <p:spTgt spid="686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3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4" dur="500"/>
                                        <p:tgtEl>
                                          <p:spTgt spid="686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9" dur="500"/>
                                        <p:tgtEl>
                                          <p:spTgt spid="686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21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2" dur="500"/>
                                        <p:tgtEl>
                                          <p:spTgt spid="686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7" dur="500"/>
                                        <p:tgtEl>
                                          <p:spTgt spid="686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9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0" dur="500"/>
                                        <p:tgtEl>
                                          <p:spTgt spid="686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5" dur="500"/>
                                        <p:tgtEl>
                                          <p:spTgt spid="686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7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8" dur="500"/>
                                        <p:tgtEl>
                                          <p:spTgt spid="686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3" dur="500"/>
                                        <p:tgtEl>
                                          <p:spTgt spid="686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5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6" dur="500"/>
                                        <p:tgtEl>
                                          <p:spTgt spid="686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1" dur="500"/>
                                        <p:tgtEl>
                                          <p:spTgt spid="686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3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4" dur="500"/>
                                        <p:tgtEl>
                                          <p:spTgt spid="686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9" dur="500"/>
                                        <p:tgtEl>
                                          <p:spTgt spid="686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1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2" dur="500"/>
                                        <p:tgtEl>
                                          <p:spTgt spid="686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6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7" dur="500"/>
                                        <p:tgtEl>
                                          <p:spTgt spid="686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indows XP Shut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 nodeType="clickPar">
                      <p:stCondLst>
                        <p:cond delay="indefinite"/>
                      </p:stCondLst>
                      <p:childTnLst>
                        <p:par>
                          <p:cTn id="1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0" presetID="35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0" grpId="0" animBg="1"/>
      <p:bldP spid="68611" grpId="0" animBg="1"/>
      <p:bldP spid="68615" grpId="0" animBg="1"/>
      <p:bldP spid="68658" grpId="0" animBg="1"/>
      <p:bldP spid="68658" grpId="1" animBg="1"/>
      <p:bldP spid="68659" grpId="0" animBg="1"/>
      <p:bldP spid="68659" grpId="1" animBg="1"/>
      <p:bldP spid="68660" grpId="0" animBg="1"/>
      <p:bldP spid="68660" grpId="1" animBg="1"/>
      <p:bldP spid="68661" grpId="0" animBg="1"/>
      <p:bldP spid="68661" grpId="1" animBg="1"/>
      <p:bldP spid="68662" grpId="0" animBg="1"/>
      <p:bldP spid="68662" grpId="1" animBg="1"/>
      <p:bldP spid="68663" grpId="0" animBg="1"/>
      <p:bldP spid="68663" grpId="1" animBg="1"/>
      <p:bldP spid="68664" grpId="0" animBg="1"/>
      <p:bldP spid="68664" grpId="1" animBg="1"/>
      <p:bldP spid="68665" grpId="0" animBg="1"/>
      <p:bldP spid="68665" grpId="1" animBg="1"/>
      <p:bldP spid="68666" grpId="0" animBg="1"/>
      <p:bldP spid="68666" grpId="1" animBg="1"/>
      <p:bldP spid="68667" grpId="0" animBg="1"/>
      <p:bldP spid="68667" grpId="1" animBg="1"/>
      <p:bldP spid="68668" grpId="0" animBg="1"/>
      <p:bldP spid="3" grpId="0"/>
      <p:bldP spid="4" grpId="0"/>
      <p:bldP spid="64" grpId="0"/>
      <p:bldP spid="64" grpId="1"/>
      <p:bldP spid="6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2287588" y="4391025"/>
            <a:ext cx="144462" cy="820738"/>
          </a:xfrm>
          <a:prstGeom prst="rect">
            <a:avLst/>
          </a:prstGeom>
          <a:gradFill rotWithShape="1">
            <a:gsLst>
              <a:gs pos="0">
                <a:srgbClr val="996633"/>
              </a:gs>
              <a:gs pos="100000">
                <a:srgbClr val="FFFFFF"/>
              </a:gs>
            </a:gsLst>
            <a:lin ang="0" scaled="1"/>
          </a:gra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2287588" y="5372100"/>
            <a:ext cx="144462" cy="820738"/>
          </a:xfrm>
          <a:prstGeom prst="rect">
            <a:avLst/>
          </a:prstGeom>
          <a:gradFill rotWithShape="1">
            <a:gsLst>
              <a:gs pos="0">
                <a:srgbClr val="996633"/>
              </a:gs>
              <a:gs pos="100000">
                <a:srgbClr val="FFFFFF"/>
              </a:gs>
            </a:gsLst>
            <a:lin ang="0" scaled="1"/>
          </a:gra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4101" name="Picture 36" descr="Picture16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774065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38" descr="an30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1"/>
            <a:ext cx="14478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5" name="Rectangle 7"/>
          <p:cNvSpPr>
            <a:spLocks noChangeArrowheads="1"/>
          </p:cNvSpPr>
          <p:nvPr/>
        </p:nvSpPr>
        <p:spPr bwMode="auto">
          <a:xfrm>
            <a:off x="2424113" y="3902075"/>
            <a:ext cx="144462" cy="820738"/>
          </a:xfrm>
          <a:prstGeom prst="rect">
            <a:avLst/>
          </a:prstGeom>
          <a:gradFill rotWithShape="1">
            <a:gsLst>
              <a:gs pos="0">
                <a:srgbClr val="996633"/>
              </a:gs>
              <a:gs pos="100000">
                <a:srgbClr val="FFFFFF"/>
              </a:gs>
            </a:gsLst>
            <a:lin ang="0" scaled="1"/>
          </a:gra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3496" name="AutoShape 8"/>
          <p:cNvSpPr>
            <a:spLocks noChangeArrowheads="1"/>
          </p:cNvSpPr>
          <p:nvPr/>
        </p:nvSpPr>
        <p:spPr bwMode="gray">
          <a:xfrm>
            <a:off x="844063" y="1667294"/>
            <a:ext cx="1451004" cy="891829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vi-VN" sz="36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>
              <a:defRPr/>
            </a:pP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>
              <a:defRPr/>
            </a:pPr>
            <a:endParaRPr 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788459" y="2228042"/>
            <a:ext cx="8479168" cy="2129208"/>
            <a:chOff x="393" y="1285"/>
            <a:chExt cx="3146" cy="531"/>
          </a:xfrm>
        </p:grpSpPr>
        <p:sp>
          <p:nvSpPr>
            <p:cNvPr id="12345" name="AutoShape 10"/>
            <p:cNvSpPr>
              <a:spLocks noChangeArrowheads="1"/>
            </p:cNvSpPr>
            <p:nvPr/>
          </p:nvSpPr>
          <p:spPr bwMode="gray">
            <a:xfrm>
              <a:off x="449" y="1285"/>
              <a:ext cx="3090" cy="53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r>
                <a:rPr lang="vi-VN" dirty="0"/>
                <a:t> </a:t>
              </a:r>
              <a:r>
                <a:rPr lang="vi-VN" dirty="0" smtClean="0"/>
                <a:t>                     </a:t>
              </a:r>
              <a:r>
                <a:rPr lang="vi-VN" sz="2800" dirty="0" smtClean="0">
                  <a:latin typeface="+mj-lt"/>
                </a:rPr>
                <a:t>   58                                 </a:t>
              </a:r>
              <a:endParaRPr lang="vi-VN" sz="2800" dirty="0">
                <a:latin typeface="+mj-lt"/>
              </a:endParaRPr>
            </a:p>
            <a:p>
              <a:pPr>
                <a:defRPr/>
              </a:pPr>
              <a:r>
                <a:rPr lang="vi-VN" sz="2800" dirty="0" smtClean="0">
                  <a:latin typeface="+mj-lt"/>
                </a:rPr>
                <a:t>                   </a:t>
              </a:r>
              <a:r>
                <a:rPr lang="vi-VN" sz="2800" dirty="0">
                  <a:latin typeface="+mj-lt"/>
                </a:rPr>
                <a:t>3</a:t>
              </a:r>
              <a:r>
                <a:rPr lang="vi-VN" sz="2800" dirty="0" smtClean="0">
                  <a:latin typeface="+mj-lt"/>
                </a:rPr>
                <a:t>6</a:t>
              </a:r>
            </a:p>
            <a:p>
              <a:pPr>
                <a:defRPr/>
              </a:pPr>
              <a:r>
                <a:rPr lang="vi-VN" sz="2400" dirty="0" smtClean="0">
                  <a:latin typeface="+mj-lt"/>
                </a:rPr>
                <a:t>                    </a:t>
              </a:r>
              <a:r>
                <a:rPr lang="vi-VN" sz="2800" dirty="0">
                  <a:latin typeface="+mj-lt"/>
                </a:rPr>
                <a:t>34</a:t>
              </a:r>
              <a:r>
                <a:rPr lang="vi-VN" sz="2800" dirty="0" smtClean="0">
                  <a:latin typeface="+mj-lt"/>
                </a:rPr>
                <a:t>8       </a:t>
              </a:r>
              <a:r>
                <a:rPr lang="vi-VN" sz="3200" dirty="0" smtClean="0">
                  <a:latin typeface="+mj-lt"/>
                </a:rPr>
                <a:t>Phép tính trên đúng hay sai ?</a:t>
              </a:r>
            </a:p>
            <a:p>
              <a:pPr>
                <a:defRPr/>
              </a:pPr>
              <a:r>
                <a:rPr lang="vi-VN" dirty="0" smtClean="0"/>
                <a:t>                        </a:t>
              </a:r>
              <a:r>
                <a:rPr lang="vi-VN" sz="2800" dirty="0" smtClean="0">
                  <a:latin typeface="+mj-lt"/>
                </a:rPr>
                <a:t>174</a:t>
              </a:r>
            </a:p>
            <a:p>
              <a:pPr>
                <a:defRPr/>
              </a:pPr>
              <a:r>
                <a:rPr lang="vi-VN" sz="2800" dirty="0" smtClean="0">
                  <a:latin typeface="+mj-lt"/>
                </a:rPr>
                <a:t>               2088      </a:t>
              </a:r>
            </a:p>
          </p:txBody>
        </p:sp>
        <p:sp>
          <p:nvSpPr>
            <p:cNvPr id="63499" name="AutoShape 11"/>
            <p:cNvSpPr>
              <a:spLocks noChangeArrowheads="1"/>
            </p:cNvSpPr>
            <p:nvPr/>
          </p:nvSpPr>
          <p:spPr bwMode="gray">
            <a:xfrm>
              <a:off x="449" y="1362"/>
              <a:ext cx="538" cy="312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3500" name="Freeform 12"/>
            <p:cNvSpPr>
              <a:spLocks/>
            </p:cNvSpPr>
            <p:nvPr/>
          </p:nvSpPr>
          <p:spPr bwMode="gray">
            <a:xfrm>
              <a:off x="393" y="1543"/>
              <a:ext cx="295" cy="156"/>
            </a:xfrm>
            <a:custGeom>
              <a:avLst/>
              <a:gdLst>
                <a:gd name="T0" fmla="*/ 118 w 596"/>
                <a:gd name="T1" fmla="*/ 0 h 598"/>
                <a:gd name="T2" fmla="*/ 0 w 596"/>
                <a:gd name="T3" fmla="*/ 118 h 598"/>
                <a:gd name="T4" fmla="*/ 0 w 596"/>
                <a:gd name="T5" fmla="*/ 589 h 598"/>
                <a:gd name="T6" fmla="*/ 161 w 596"/>
                <a:gd name="T7" fmla="*/ 174 h 598"/>
                <a:gd name="T8" fmla="*/ 589 w 596"/>
                <a:gd name="T9" fmla="*/ 0 h 598"/>
                <a:gd name="T10" fmla="*/ 118 w 596"/>
                <a:gd name="T1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3501" name="Text Box 13"/>
            <p:cNvSpPr txBox="1">
              <a:spLocks noChangeArrowheads="1"/>
            </p:cNvSpPr>
            <p:nvPr/>
          </p:nvSpPr>
          <p:spPr bwMode="gray">
            <a:xfrm>
              <a:off x="708" y="1373"/>
              <a:ext cx="70" cy="17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endPara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 rot="5400000">
            <a:off x="1966593" y="2466214"/>
            <a:ext cx="1342103" cy="1295400"/>
            <a:chOff x="1871" y="1824"/>
            <a:chExt cx="2015" cy="1821"/>
          </a:xfrm>
        </p:grpSpPr>
        <p:sp>
          <p:nvSpPr>
            <p:cNvPr id="63504" name="AutoShape 16"/>
            <p:cNvSpPr>
              <a:spLocks noChangeArrowheads="1"/>
            </p:cNvSpPr>
            <p:nvPr/>
          </p:nvSpPr>
          <p:spPr bwMode="gray">
            <a:xfrm rot="16200000" flipH="1">
              <a:off x="1819" y="2557"/>
              <a:ext cx="310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3505" name="AutoShape 17"/>
            <p:cNvSpPr>
              <a:spLocks noChangeArrowheads="1"/>
            </p:cNvSpPr>
            <p:nvPr/>
          </p:nvSpPr>
          <p:spPr bwMode="gray">
            <a:xfrm rot="5400000" flipH="1">
              <a:off x="3630" y="2494"/>
              <a:ext cx="308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3506" name="AutoShape 18"/>
            <p:cNvSpPr>
              <a:spLocks noChangeArrowheads="1"/>
            </p:cNvSpPr>
            <p:nvPr/>
          </p:nvSpPr>
          <p:spPr bwMode="gray">
            <a:xfrm rot="10800000" flipH="1">
              <a:off x="2725" y="3440"/>
              <a:ext cx="307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46" name="Oval 19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147" name="Oval 20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3509" name="Oval 21"/>
            <p:cNvSpPr>
              <a:spLocks noChangeArrowheads="1"/>
            </p:cNvSpPr>
            <p:nvPr/>
          </p:nvSpPr>
          <p:spPr bwMode="gray">
            <a:xfrm>
              <a:off x="2689" y="2266"/>
              <a:ext cx="390" cy="73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49" name="Oval 22"/>
            <p:cNvSpPr>
              <a:spLocks noChangeArrowheads="1"/>
            </p:cNvSpPr>
            <p:nvPr/>
          </p:nvSpPr>
          <p:spPr bwMode="gray">
            <a:xfrm>
              <a:off x="2690" y="2267"/>
              <a:ext cx="390" cy="730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3511" name="Oval 23"/>
            <p:cNvSpPr>
              <a:spLocks noChangeArrowheads="1"/>
            </p:cNvSpPr>
            <p:nvPr/>
          </p:nvSpPr>
          <p:spPr bwMode="gray">
            <a:xfrm>
              <a:off x="2337" y="2267"/>
              <a:ext cx="1096" cy="73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51" name="Oval 24"/>
            <p:cNvSpPr>
              <a:spLocks noChangeArrowheads="1"/>
            </p:cNvSpPr>
            <p:nvPr/>
          </p:nvSpPr>
          <p:spPr bwMode="gray">
            <a:xfrm>
              <a:off x="2337" y="2267"/>
              <a:ext cx="1096" cy="73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1995407" y="4580136"/>
            <a:ext cx="7716837" cy="987258"/>
            <a:chOff x="432" y="3024"/>
            <a:chExt cx="4151" cy="528"/>
          </a:xfrm>
        </p:grpSpPr>
        <p:sp>
          <p:nvSpPr>
            <p:cNvPr id="4137" name="AutoShape 26"/>
            <p:cNvSpPr>
              <a:spLocks noChangeArrowheads="1"/>
            </p:cNvSpPr>
            <p:nvPr/>
          </p:nvSpPr>
          <p:spPr bwMode="auto">
            <a:xfrm>
              <a:off x="432" y="3120"/>
              <a:ext cx="4151" cy="432"/>
            </a:xfrm>
            <a:prstGeom prst="flowChartAlternateProcess">
              <a:avLst/>
            </a:prstGeom>
            <a:gradFill rotWithShape="1">
              <a:gsLst>
                <a:gs pos="0">
                  <a:srgbClr val="CC0066">
                    <a:alpha val="87000"/>
                  </a:srgbClr>
                </a:gs>
                <a:gs pos="100000">
                  <a:srgbClr val="000000"/>
                </a:gs>
              </a:gsLst>
              <a:path path="rect">
                <a:fillToRect r="100000" b="100000"/>
              </a:path>
            </a:gradFill>
            <a:ln w="57150" cmpd="thinThick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/>
              <a:endParaRPr lang="en-US" altLang="en-US" sz="1600" b="1" dirty="0">
                <a:solidFill>
                  <a:srgbClr val="FFFF00"/>
                </a:solidFill>
                <a:cs typeface="Times New Roman" panose="02020603050405020304" pitchFamily="18" charset="0"/>
              </a:endParaRPr>
            </a:p>
          </p:txBody>
        </p:sp>
        <p:grpSp>
          <p:nvGrpSpPr>
            <p:cNvPr id="4138" name="Group 27"/>
            <p:cNvGrpSpPr>
              <a:grpSpLocks/>
            </p:cNvGrpSpPr>
            <p:nvPr/>
          </p:nvGrpSpPr>
          <p:grpSpPr bwMode="auto">
            <a:xfrm>
              <a:off x="450" y="3024"/>
              <a:ext cx="420" cy="491"/>
              <a:chOff x="960" y="3696"/>
              <a:chExt cx="420" cy="491"/>
            </a:xfrm>
          </p:grpSpPr>
          <p:sp>
            <p:nvSpPr>
              <p:cNvPr id="4139" name="AutoShape 28"/>
              <p:cNvSpPr>
                <a:spLocks noChangeArrowheads="1"/>
              </p:cNvSpPr>
              <p:nvPr/>
            </p:nvSpPr>
            <p:spPr bwMode="auto">
              <a:xfrm rot="-5400000">
                <a:off x="1001" y="3808"/>
                <a:ext cx="338" cy="42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CC0066">
                      <a:alpha val="87000"/>
                    </a:srgbClr>
                  </a:gs>
                  <a:gs pos="100000">
                    <a:srgbClr val="000000"/>
                  </a:gs>
                </a:gsLst>
                <a:path path="rect">
                  <a:fillToRect r="100000" b="100000"/>
                </a:path>
              </a:gradFill>
              <a:ln w="57150" cmpd="thinThick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US" altLang="en-US" b="1" dirty="0">
                  <a:solidFill>
                    <a:srgbClr val="00FF00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4140" name="AutoShape 29"/>
              <p:cNvSpPr>
                <a:spLocks noChangeArrowheads="1"/>
              </p:cNvSpPr>
              <p:nvPr/>
            </p:nvSpPr>
            <p:spPr bwMode="auto">
              <a:xfrm rot="-5400000">
                <a:off x="1106" y="3646"/>
                <a:ext cx="127" cy="227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CC0066">
                      <a:alpha val="87000"/>
                    </a:srgbClr>
                  </a:gs>
                  <a:gs pos="100000">
                    <a:srgbClr val="000000"/>
                  </a:gs>
                </a:gsLst>
                <a:path path="rect">
                  <a:fillToRect r="100000" b="100000"/>
                </a:path>
              </a:gradFill>
              <a:ln w="57150" cmpd="thinThick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US" altLang="en-US">
                  <a:solidFill>
                    <a:srgbClr val="FFFF00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4141" name="AutoShape 30"/>
              <p:cNvSpPr>
                <a:spLocks noChangeArrowheads="1"/>
              </p:cNvSpPr>
              <p:nvPr/>
            </p:nvSpPr>
            <p:spPr bwMode="auto">
              <a:xfrm rot="-5400000" flipH="1" flipV="1">
                <a:off x="1122" y="3723"/>
                <a:ext cx="102" cy="65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CC0066">
                      <a:alpha val="65999"/>
                    </a:srgbClr>
                  </a:gs>
                  <a:gs pos="100000">
                    <a:srgbClr val="880044"/>
                  </a:gs>
                </a:gsLst>
                <a:path path="shape">
                  <a:fillToRect l="50000" t="50000" r="50000" b="50000"/>
                </a:path>
              </a:gradFill>
              <a:ln w="57150" cmpd="thinThick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US" altLang="en-US">
                  <a:solidFill>
                    <a:schemeClr val="bg1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4142" name="WordArt 31"/>
              <p:cNvSpPr>
                <a:spLocks noChangeArrowheads="1" noChangeShapeType="1" noTextEdit="1"/>
              </p:cNvSpPr>
              <p:nvPr/>
            </p:nvSpPr>
            <p:spPr bwMode="auto">
              <a:xfrm>
                <a:off x="1059" y="3897"/>
                <a:ext cx="240" cy="24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ZW" sz="3600" kern="10">
                    <a:ln w="19050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solidFill>
                      <a:srgbClr val="FF0000"/>
                    </a:solidFill>
                    <a:effectLst>
                      <a:outerShdw dist="35921" dir="2700000" algn="ctr" rotWithShape="0">
                        <a:srgbClr val="990000"/>
                      </a:outerShdw>
                    </a:effectLst>
                    <a:latin typeface="Impact" panose="020B0806030902050204" pitchFamily="34" charset="0"/>
                  </a:rPr>
                  <a:t>A</a:t>
                </a:r>
              </a:p>
            </p:txBody>
          </p:sp>
        </p:grpSp>
      </p:grpSp>
      <p:grpSp>
        <p:nvGrpSpPr>
          <p:cNvPr id="6" name="Group 32"/>
          <p:cNvGrpSpPr>
            <a:grpSpLocks/>
          </p:cNvGrpSpPr>
          <p:nvPr/>
        </p:nvGrpSpPr>
        <p:grpSpPr bwMode="auto">
          <a:xfrm>
            <a:off x="1989944" y="5737590"/>
            <a:ext cx="7745412" cy="971892"/>
            <a:chOff x="432" y="3024"/>
            <a:chExt cx="4151" cy="528"/>
          </a:xfrm>
        </p:grpSpPr>
        <p:sp>
          <p:nvSpPr>
            <p:cNvPr id="4131" name="AutoShape 33"/>
            <p:cNvSpPr>
              <a:spLocks noChangeArrowheads="1"/>
            </p:cNvSpPr>
            <p:nvPr/>
          </p:nvSpPr>
          <p:spPr bwMode="auto">
            <a:xfrm>
              <a:off x="432" y="3120"/>
              <a:ext cx="4151" cy="432"/>
            </a:xfrm>
            <a:prstGeom prst="flowChartAlternateProcess">
              <a:avLst/>
            </a:prstGeom>
            <a:gradFill rotWithShape="1">
              <a:gsLst>
                <a:gs pos="0">
                  <a:srgbClr val="CC0066">
                    <a:alpha val="87000"/>
                  </a:srgbClr>
                </a:gs>
                <a:gs pos="100000">
                  <a:srgbClr val="000000"/>
                </a:gs>
              </a:gsLst>
              <a:path path="rect">
                <a:fillToRect r="100000" b="100000"/>
              </a:path>
            </a:gradFill>
            <a:ln w="57150" cmpd="thinThick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/>
              <a:endParaRPr lang="en-US" altLang="en-US" sz="1600" b="1">
                <a:solidFill>
                  <a:srgbClr val="FFFF00"/>
                </a:solidFill>
                <a:cs typeface="Times New Roman" panose="02020603050405020304" pitchFamily="18" charset="0"/>
              </a:endParaRPr>
            </a:p>
          </p:txBody>
        </p:sp>
        <p:grpSp>
          <p:nvGrpSpPr>
            <p:cNvPr id="4132" name="Group 34"/>
            <p:cNvGrpSpPr>
              <a:grpSpLocks/>
            </p:cNvGrpSpPr>
            <p:nvPr/>
          </p:nvGrpSpPr>
          <p:grpSpPr bwMode="auto">
            <a:xfrm>
              <a:off x="450" y="3024"/>
              <a:ext cx="420" cy="491"/>
              <a:chOff x="960" y="3696"/>
              <a:chExt cx="420" cy="491"/>
            </a:xfrm>
          </p:grpSpPr>
          <p:sp>
            <p:nvSpPr>
              <p:cNvPr id="4133" name="AutoShape 35"/>
              <p:cNvSpPr>
                <a:spLocks noChangeArrowheads="1"/>
              </p:cNvSpPr>
              <p:nvPr/>
            </p:nvSpPr>
            <p:spPr bwMode="auto">
              <a:xfrm rot="16200000">
                <a:off x="1001" y="3808"/>
                <a:ext cx="338" cy="42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CC0066">
                      <a:alpha val="87000"/>
                    </a:srgbClr>
                  </a:gs>
                  <a:gs pos="100000">
                    <a:srgbClr val="000000"/>
                  </a:gs>
                </a:gsLst>
                <a:path path="rect">
                  <a:fillToRect r="100000" b="100000"/>
                </a:path>
              </a:gradFill>
              <a:ln w="57150" cmpd="thinThick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US" altLang="en-US" b="1">
                  <a:solidFill>
                    <a:srgbClr val="00FF00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4134" name="AutoShape 36"/>
              <p:cNvSpPr>
                <a:spLocks noChangeArrowheads="1"/>
              </p:cNvSpPr>
              <p:nvPr/>
            </p:nvSpPr>
            <p:spPr bwMode="auto">
              <a:xfrm rot="16200000">
                <a:off x="1106" y="3646"/>
                <a:ext cx="127" cy="227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CC0066">
                      <a:alpha val="87000"/>
                    </a:srgbClr>
                  </a:gs>
                  <a:gs pos="100000">
                    <a:srgbClr val="000000"/>
                  </a:gs>
                </a:gsLst>
                <a:path path="rect">
                  <a:fillToRect r="100000" b="100000"/>
                </a:path>
              </a:gradFill>
              <a:ln w="57150" cmpd="thinThick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US" altLang="en-US">
                  <a:solidFill>
                    <a:srgbClr val="FFFF00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4135" name="AutoShape 37"/>
              <p:cNvSpPr>
                <a:spLocks noChangeArrowheads="1"/>
              </p:cNvSpPr>
              <p:nvPr/>
            </p:nvSpPr>
            <p:spPr bwMode="auto">
              <a:xfrm rot="-5400000" flipH="1" flipV="1">
                <a:off x="1122" y="3723"/>
                <a:ext cx="102" cy="65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CC0066">
                      <a:alpha val="65999"/>
                    </a:srgbClr>
                  </a:gs>
                  <a:gs pos="100000">
                    <a:srgbClr val="880044"/>
                  </a:gs>
                </a:gsLst>
                <a:path path="shape">
                  <a:fillToRect l="50000" t="50000" r="50000" b="50000"/>
                </a:path>
              </a:gradFill>
              <a:ln w="57150" cmpd="thinThick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US" altLang="en-US">
                  <a:solidFill>
                    <a:schemeClr val="bg1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4136" name="WordArt 38"/>
              <p:cNvSpPr>
                <a:spLocks noChangeArrowheads="1" noChangeShapeType="1" noTextEdit="1"/>
              </p:cNvSpPr>
              <p:nvPr/>
            </p:nvSpPr>
            <p:spPr bwMode="auto">
              <a:xfrm>
                <a:off x="1059" y="3897"/>
                <a:ext cx="240" cy="24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ZW" sz="3600" kern="10" dirty="0" smtClean="0">
                    <a:ln w="19050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solidFill>
                      <a:srgbClr val="FF0000"/>
                    </a:solidFill>
                    <a:effectLst>
                      <a:outerShdw dist="35921" dir="2700000" algn="ctr" rotWithShape="0">
                        <a:srgbClr val="990000"/>
                      </a:outerShdw>
                    </a:effectLst>
                    <a:latin typeface="Impact" panose="020B0806030902050204" pitchFamily="34" charset="0"/>
                  </a:rPr>
                  <a:t>B</a:t>
                </a:r>
                <a:endParaRPr lang="en-ZW" sz="3600" kern="10" dirty="0">
                  <a:ln w="19050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Impact" panose="020B0806030902050204" pitchFamily="34" charset="0"/>
                </a:endParaRPr>
              </a:p>
            </p:txBody>
          </p:sp>
        </p:grpSp>
      </p:grpSp>
      <p:sp>
        <p:nvSpPr>
          <p:cNvPr id="63534" name="Rectangle 46"/>
          <p:cNvSpPr>
            <a:spLocks noChangeArrowheads="1"/>
          </p:cNvSpPr>
          <p:nvPr/>
        </p:nvSpPr>
        <p:spPr bwMode="auto">
          <a:xfrm>
            <a:off x="2894014" y="3740876"/>
            <a:ext cx="5780087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vi-VN" altLang="en-US" sz="3600" b="1" dirty="0" smtClean="0">
                <a:solidFill>
                  <a:srgbClr val="FFFF00"/>
                </a:solidFill>
              </a:rPr>
              <a:t>     </a:t>
            </a:r>
            <a:endParaRPr lang="vi-VN" altLang="en-US" sz="3600" b="1" dirty="0">
              <a:solidFill>
                <a:srgbClr val="FFFF00"/>
              </a:solidFill>
            </a:endParaRPr>
          </a:p>
          <a:p>
            <a:r>
              <a:rPr lang="vi-VN" altLang="en-US" sz="3600" b="1" dirty="0" smtClean="0">
                <a:solidFill>
                  <a:srgbClr val="FFFF00"/>
                </a:solidFill>
              </a:rPr>
              <a:t> </a:t>
            </a:r>
          </a:p>
          <a:p>
            <a:r>
              <a:rPr lang="vi-VN" altLang="en-US" sz="3600" b="1" dirty="0" smtClean="0">
                <a:solidFill>
                  <a:srgbClr val="FFFF00"/>
                </a:solidFill>
              </a:rPr>
              <a:t>Sai</a:t>
            </a:r>
            <a:r>
              <a:rPr lang="en-US" altLang="en-US" sz="3600" b="1" dirty="0" smtClean="0">
                <a:solidFill>
                  <a:srgbClr val="FFFF00"/>
                </a:solidFill>
              </a:rPr>
              <a:t> </a:t>
            </a:r>
            <a:endParaRPr lang="en-US" altLang="en-US" sz="3600" b="1" dirty="0">
              <a:solidFill>
                <a:srgbClr val="FFFF00"/>
              </a:solidFill>
            </a:endParaRPr>
          </a:p>
        </p:txBody>
      </p:sp>
      <p:sp>
        <p:nvSpPr>
          <p:cNvPr id="63535" name="Rectangle 47"/>
          <p:cNvSpPr>
            <a:spLocks noChangeArrowheads="1"/>
          </p:cNvSpPr>
          <p:nvPr/>
        </p:nvSpPr>
        <p:spPr bwMode="auto">
          <a:xfrm>
            <a:off x="2847976" y="4264771"/>
            <a:ext cx="685006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vi-VN" altLang="en-US" sz="3600" b="1" dirty="0" smtClean="0">
                <a:solidFill>
                  <a:srgbClr val="FFFF00"/>
                </a:solidFill>
              </a:rPr>
              <a:t>   </a:t>
            </a:r>
          </a:p>
          <a:p>
            <a:endParaRPr lang="vi-VN" altLang="en-US" sz="3600" b="1" dirty="0" smtClean="0">
              <a:solidFill>
                <a:srgbClr val="FFFF00"/>
              </a:solidFill>
            </a:endParaRPr>
          </a:p>
          <a:p>
            <a:endParaRPr lang="vi-VN" altLang="en-US" sz="3600" b="1" dirty="0">
              <a:solidFill>
                <a:srgbClr val="FFFF00"/>
              </a:solidFill>
            </a:endParaRPr>
          </a:p>
          <a:p>
            <a:r>
              <a:rPr lang="vi-VN" altLang="en-US" sz="3600" b="1" dirty="0" smtClean="0">
                <a:solidFill>
                  <a:srgbClr val="FFFF00"/>
                </a:solidFill>
              </a:rPr>
              <a:t>Đúng</a:t>
            </a:r>
            <a:endParaRPr lang="en-US" altLang="en-US" sz="3600" b="1" dirty="0">
              <a:solidFill>
                <a:srgbClr val="FFFF00"/>
              </a:solidFill>
            </a:endParaRPr>
          </a:p>
        </p:txBody>
      </p:sp>
      <p:sp>
        <p:nvSpPr>
          <p:cNvPr id="63536" name="Rectangle 48"/>
          <p:cNvSpPr>
            <a:spLocks noChangeArrowheads="1"/>
          </p:cNvSpPr>
          <p:nvPr/>
        </p:nvSpPr>
        <p:spPr bwMode="auto">
          <a:xfrm>
            <a:off x="2841626" y="5667286"/>
            <a:ext cx="61563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vi-VN" altLang="en-US" sz="3600" b="1" dirty="0">
                <a:solidFill>
                  <a:srgbClr val="FFFF00"/>
                </a:solidFill>
              </a:rPr>
              <a:t>  </a:t>
            </a:r>
            <a:endParaRPr lang="vi-VN" altLang="en-US" sz="3600" b="1" dirty="0" smtClean="0">
              <a:solidFill>
                <a:srgbClr val="FFFF00"/>
              </a:solidFill>
            </a:endParaRPr>
          </a:p>
          <a:p>
            <a:r>
              <a:rPr lang="vi-VN" altLang="en-US" sz="3600" b="1" dirty="0">
                <a:solidFill>
                  <a:srgbClr val="FFFF00"/>
                </a:solidFill>
              </a:rPr>
              <a:t> </a:t>
            </a:r>
            <a:r>
              <a:rPr lang="vi-VN" altLang="en-US" sz="3600" b="1" dirty="0" smtClean="0">
                <a:solidFill>
                  <a:srgbClr val="FFFF00"/>
                </a:solidFill>
              </a:rPr>
              <a:t> </a:t>
            </a:r>
            <a:endParaRPr lang="en-US" altLang="en-US" sz="3600" b="1" dirty="0">
              <a:solidFill>
                <a:srgbClr val="FFFF00"/>
              </a:solidFill>
            </a:endParaRPr>
          </a:p>
        </p:txBody>
      </p:sp>
      <p:graphicFrame>
        <p:nvGraphicFramePr>
          <p:cNvPr id="63537" name="Object 49"/>
          <p:cNvGraphicFramePr>
            <a:graphicFrameLocks noChangeAspect="1"/>
          </p:cNvGraphicFramePr>
          <p:nvPr/>
        </p:nvGraphicFramePr>
        <p:xfrm>
          <a:off x="8996363" y="1484313"/>
          <a:ext cx="1446212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" name="CorelDRAW" r:id="rId11" imgW="3721160" imgH="3727048" progId="CorelDRAW.Graphic.9">
                  <p:embed/>
                </p:oleObj>
              </mc:Choice>
              <mc:Fallback>
                <p:oleObj name="CorelDRAW" r:id="rId11" imgW="3721160" imgH="3727048" progId="CorelDRAW.Graphic.9">
                  <p:embed/>
                  <p:pic>
                    <p:nvPicPr>
                      <p:cNvPr id="63537" name="Object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6363" y="1484313"/>
                        <a:ext cx="1446212" cy="144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538" name="Oval 50" descr="Newsprint"/>
          <p:cNvSpPr>
            <a:spLocks noChangeArrowheads="1"/>
          </p:cNvSpPr>
          <p:nvPr/>
        </p:nvSpPr>
        <p:spPr bwMode="auto">
          <a:xfrm>
            <a:off x="9377363" y="1836738"/>
            <a:ext cx="685800" cy="685800"/>
          </a:xfrm>
          <a:prstGeom prst="ellipse">
            <a:avLst/>
          </a:prstGeom>
          <a:blipFill dpi="0" rotWithShape="1">
            <a:blip r:embed="rId13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rgbClr val="009900"/>
                </a:solidFill>
              </a:rPr>
              <a:t>10</a:t>
            </a:r>
          </a:p>
        </p:txBody>
      </p:sp>
      <p:sp>
        <p:nvSpPr>
          <p:cNvPr id="63539" name="Oval 51" descr="Newsprint"/>
          <p:cNvSpPr>
            <a:spLocks noChangeArrowheads="1"/>
          </p:cNvSpPr>
          <p:nvPr/>
        </p:nvSpPr>
        <p:spPr bwMode="auto">
          <a:xfrm>
            <a:off x="9364663" y="1836738"/>
            <a:ext cx="685800" cy="685800"/>
          </a:xfrm>
          <a:prstGeom prst="ellipse">
            <a:avLst/>
          </a:prstGeom>
          <a:blipFill dpi="0" rotWithShape="1">
            <a:blip r:embed="rId13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rgbClr val="009900"/>
                </a:solidFill>
              </a:rPr>
              <a:t>9</a:t>
            </a:r>
          </a:p>
        </p:txBody>
      </p:sp>
      <p:sp>
        <p:nvSpPr>
          <p:cNvPr id="63540" name="Oval 52" descr="Newsprint"/>
          <p:cNvSpPr>
            <a:spLocks noChangeArrowheads="1"/>
          </p:cNvSpPr>
          <p:nvPr/>
        </p:nvSpPr>
        <p:spPr bwMode="auto">
          <a:xfrm>
            <a:off x="9364663" y="1836738"/>
            <a:ext cx="685800" cy="685800"/>
          </a:xfrm>
          <a:prstGeom prst="ellipse">
            <a:avLst/>
          </a:prstGeom>
          <a:blipFill dpi="0" rotWithShape="1">
            <a:blip r:embed="rId13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rgbClr val="009900"/>
                </a:solidFill>
              </a:rPr>
              <a:t>8</a:t>
            </a:r>
          </a:p>
        </p:txBody>
      </p:sp>
      <p:sp>
        <p:nvSpPr>
          <p:cNvPr id="63541" name="Oval 53" descr="Newsprint"/>
          <p:cNvSpPr>
            <a:spLocks noChangeArrowheads="1"/>
          </p:cNvSpPr>
          <p:nvPr/>
        </p:nvSpPr>
        <p:spPr bwMode="auto">
          <a:xfrm>
            <a:off x="9364663" y="1836738"/>
            <a:ext cx="685800" cy="685800"/>
          </a:xfrm>
          <a:prstGeom prst="ellipse">
            <a:avLst/>
          </a:prstGeom>
          <a:blipFill dpi="0" rotWithShape="1">
            <a:blip r:embed="rId13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rgbClr val="009900"/>
                </a:solidFill>
              </a:rPr>
              <a:t>7</a:t>
            </a:r>
          </a:p>
        </p:txBody>
      </p:sp>
      <p:sp>
        <p:nvSpPr>
          <p:cNvPr id="63542" name="Oval 54" descr="Newsprint"/>
          <p:cNvSpPr>
            <a:spLocks noChangeArrowheads="1"/>
          </p:cNvSpPr>
          <p:nvPr/>
        </p:nvSpPr>
        <p:spPr bwMode="auto">
          <a:xfrm>
            <a:off x="9364663" y="1836738"/>
            <a:ext cx="685800" cy="685800"/>
          </a:xfrm>
          <a:prstGeom prst="ellipse">
            <a:avLst/>
          </a:prstGeom>
          <a:blipFill dpi="0" rotWithShape="1">
            <a:blip r:embed="rId13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rgbClr val="009900"/>
                </a:solidFill>
              </a:rPr>
              <a:t>6</a:t>
            </a:r>
          </a:p>
        </p:txBody>
      </p:sp>
      <p:sp>
        <p:nvSpPr>
          <p:cNvPr id="63543" name="Oval 55" descr="Newsprint"/>
          <p:cNvSpPr>
            <a:spLocks noChangeArrowheads="1"/>
          </p:cNvSpPr>
          <p:nvPr/>
        </p:nvSpPr>
        <p:spPr bwMode="auto">
          <a:xfrm>
            <a:off x="9364663" y="1836738"/>
            <a:ext cx="685800" cy="685800"/>
          </a:xfrm>
          <a:prstGeom prst="ellipse">
            <a:avLst/>
          </a:prstGeom>
          <a:blipFill dpi="0" rotWithShape="1">
            <a:blip r:embed="rId13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rgbClr val="009900"/>
                </a:solidFill>
              </a:rPr>
              <a:t>5</a:t>
            </a:r>
          </a:p>
        </p:txBody>
      </p:sp>
      <p:sp>
        <p:nvSpPr>
          <p:cNvPr id="63544" name="Oval 56" descr="Newsprint"/>
          <p:cNvSpPr>
            <a:spLocks noChangeArrowheads="1"/>
          </p:cNvSpPr>
          <p:nvPr/>
        </p:nvSpPr>
        <p:spPr bwMode="auto">
          <a:xfrm>
            <a:off x="9364663" y="1836738"/>
            <a:ext cx="685800" cy="685800"/>
          </a:xfrm>
          <a:prstGeom prst="ellipse">
            <a:avLst/>
          </a:prstGeom>
          <a:blipFill dpi="0" rotWithShape="1">
            <a:blip r:embed="rId13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rgbClr val="009900"/>
                </a:solidFill>
              </a:rPr>
              <a:t>4</a:t>
            </a:r>
          </a:p>
        </p:txBody>
      </p:sp>
      <p:sp>
        <p:nvSpPr>
          <p:cNvPr id="63545" name="Oval 57" descr="Newsprint"/>
          <p:cNvSpPr>
            <a:spLocks noChangeArrowheads="1"/>
          </p:cNvSpPr>
          <p:nvPr/>
        </p:nvSpPr>
        <p:spPr bwMode="auto">
          <a:xfrm>
            <a:off x="9366250" y="1836738"/>
            <a:ext cx="685800" cy="685800"/>
          </a:xfrm>
          <a:prstGeom prst="ellipse">
            <a:avLst/>
          </a:prstGeom>
          <a:blipFill dpi="0" rotWithShape="1">
            <a:blip r:embed="rId13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rgbClr val="009900"/>
                </a:solidFill>
              </a:rPr>
              <a:t>3</a:t>
            </a:r>
          </a:p>
        </p:txBody>
      </p:sp>
      <p:sp>
        <p:nvSpPr>
          <p:cNvPr id="63546" name="Oval 58" descr="Newsprint"/>
          <p:cNvSpPr>
            <a:spLocks noChangeArrowheads="1"/>
          </p:cNvSpPr>
          <p:nvPr/>
        </p:nvSpPr>
        <p:spPr bwMode="auto">
          <a:xfrm>
            <a:off x="9364663" y="1836738"/>
            <a:ext cx="685800" cy="685800"/>
          </a:xfrm>
          <a:prstGeom prst="ellipse">
            <a:avLst/>
          </a:prstGeom>
          <a:blipFill dpi="0" rotWithShape="1">
            <a:blip r:embed="rId13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rgbClr val="009900"/>
                </a:solidFill>
              </a:rPr>
              <a:t>2</a:t>
            </a:r>
          </a:p>
        </p:txBody>
      </p:sp>
      <p:sp>
        <p:nvSpPr>
          <p:cNvPr id="63547" name="Oval 59" descr="Newsprint"/>
          <p:cNvSpPr>
            <a:spLocks noChangeArrowheads="1"/>
          </p:cNvSpPr>
          <p:nvPr/>
        </p:nvSpPr>
        <p:spPr bwMode="auto">
          <a:xfrm>
            <a:off x="9364663" y="1836738"/>
            <a:ext cx="685800" cy="685800"/>
          </a:xfrm>
          <a:prstGeom prst="ellipse">
            <a:avLst/>
          </a:prstGeom>
          <a:blipFill dpi="0" rotWithShape="1">
            <a:blip r:embed="rId13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rgbClr val="009900"/>
                </a:solidFill>
              </a:rPr>
              <a:t>1</a:t>
            </a:r>
          </a:p>
        </p:txBody>
      </p:sp>
      <p:sp>
        <p:nvSpPr>
          <p:cNvPr id="63548" name="Oval 60" descr="Newsprint"/>
          <p:cNvSpPr>
            <a:spLocks noChangeArrowheads="1"/>
          </p:cNvSpPr>
          <p:nvPr/>
        </p:nvSpPr>
        <p:spPr bwMode="auto">
          <a:xfrm>
            <a:off x="8881504" y="1836738"/>
            <a:ext cx="1752600" cy="685800"/>
          </a:xfrm>
          <a:prstGeom prst="ellipse">
            <a:avLst/>
          </a:prstGeom>
          <a:blipFill dpi="0" rotWithShape="1">
            <a:blip r:embed="rId13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rgbClr val="FF0000"/>
                </a:solidFill>
              </a:rPr>
              <a:t>Hết giờ</a:t>
            </a:r>
          </a:p>
        </p:txBody>
      </p:sp>
      <p:sp>
        <p:nvSpPr>
          <p:cNvPr id="18469" name="WordArt 37" descr="Narrow vertical"/>
          <p:cNvSpPr>
            <a:spLocks noChangeArrowheads="1" noChangeShapeType="1" noTextEdit="1"/>
          </p:cNvSpPr>
          <p:nvPr/>
        </p:nvSpPr>
        <p:spPr bwMode="auto">
          <a:xfrm rot="21471546">
            <a:off x="4476751" y="476251"/>
            <a:ext cx="4714875" cy="87471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ZW" sz="3600" kern="1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Rung Chuông Vàng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3575252" y="3119718"/>
            <a:ext cx="687466" cy="10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3560139" y="3902075"/>
            <a:ext cx="702579" cy="158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3668272" y="2632249"/>
            <a:ext cx="78734" cy="1374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3668272" y="2634118"/>
            <a:ext cx="78734" cy="1337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756472"/>
      </p:ext>
    </p:extLst>
  </p:cSld>
  <p:clrMapOvr>
    <a:masterClrMapping/>
  </p:clrMapOvr>
  <p:transition spd="slow" advClick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93" decel="100000"/>
                                        <p:tgtEl>
                                          <p:spTgt spid="184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93" decel="100000"/>
                                        <p:tgtEl>
                                          <p:spTgt spid="1846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93" fill="hold"/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93" fill="hold"/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C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34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3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3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34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63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63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63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63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34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3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3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63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63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76" dur="1000" fill="hold"/>
                                        <p:tgtEl>
                                          <p:spTgt spid="635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635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3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4" dur="500"/>
                                        <p:tgtEl>
                                          <p:spTgt spid="635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9" dur="500"/>
                                        <p:tgtEl>
                                          <p:spTgt spid="635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1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2" dur="500"/>
                                        <p:tgtEl>
                                          <p:spTgt spid="635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" dur="500"/>
                                        <p:tgtEl>
                                          <p:spTgt spid="635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9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0" dur="500"/>
                                        <p:tgtEl>
                                          <p:spTgt spid="635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5" dur="500"/>
                                        <p:tgtEl>
                                          <p:spTgt spid="635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8" dur="500"/>
                                        <p:tgtEl>
                                          <p:spTgt spid="635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3" dur="500"/>
                                        <p:tgtEl>
                                          <p:spTgt spid="635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5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6" dur="500"/>
                                        <p:tgtEl>
                                          <p:spTgt spid="635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1" dur="500"/>
                                        <p:tgtEl>
                                          <p:spTgt spid="635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3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4" dur="500"/>
                                        <p:tgtEl>
                                          <p:spTgt spid="635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9" dur="500"/>
                                        <p:tgtEl>
                                          <p:spTgt spid="635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1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2" dur="500"/>
                                        <p:tgtEl>
                                          <p:spTgt spid="635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7" dur="500"/>
                                        <p:tgtEl>
                                          <p:spTgt spid="635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9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0" dur="500"/>
                                        <p:tgtEl>
                                          <p:spTgt spid="635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5" dur="500"/>
                                        <p:tgtEl>
                                          <p:spTgt spid="635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7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8" dur="500"/>
                                        <p:tgtEl>
                                          <p:spTgt spid="635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3" dur="500"/>
                                        <p:tgtEl>
                                          <p:spTgt spid="635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55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6" dur="500"/>
                                        <p:tgtEl>
                                          <p:spTgt spid="635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1" dur="500"/>
                                        <p:tgtEl>
                                          <p:spTgt spid="635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indows XP Shut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 nodeType="clickPar">
                      <p:stCondLst>
                        <p:cond delay="indefinite"/>
                      </p:stCondLst>
                      <p:childTnLst>
                        <p:par>
                          <p:cTn id="1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4" presetID="35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5" dur="1000" fill="hold"/>
                                        <p:tgtEl>
                                          <p:spTgt spid="63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0" grpId="0" animBg="1"/>
      <p:bldP spid="63491" grpId="0" animBg="1"/>
      <p:bldP spid="63495" grpId="0" animBg="1"/>
      <p:bldP spid="63534" grpId="0"/>
      <p:bldP spid="63534" grpId="1"/>
      <p:bldP spid="63535" grpId="0"/>
      <p:bldP spid="63536" grpId="0"/>
      <p:bldP spid="63538" grpId="0" animBg="1"/>
      <p:bldP spid="63538" grpId="1" animBg="1"/>
      <p:bldP spid="63539" grpId="0" animBg="1"/>
      <p:bldP spid="63539" grpId="1" animBg="1"/>
      <p:bldP spid="63540" grpId="0" animBg="1"/>
      <p:bldP spid="63540" grpId="1" animBg="1"/>
      <p:bldP spid="63541" grpId="0" animBg="1"/>
      <p:bldP spid="63541" grpId="1" animBg="1"/>
      <p:bldP spid="63542" grpId="0" animBg="1"/>
      <p:bldP spid="63542" grpId="1" animBg="1"/>
      <p:bldP spid="63543" grpId="0" animBg="1"/>
      <p:bldP spid="63543" grpId="1" animBg="1"/>
      <p:bldP spid="63544" grpId="0" animBg="1"/>
      <p:bldP spid="63544" grpId="1" animBg="1"/>
      <p:bldP spid="63545" grpId="0" animBg="1"/>
      <p:bldP spid="63545" grpId="1" animBg="1"/>
      <p:bldP spid="63546" grpId="0" animBg="1"/>
      <p:bldP spid="63546" grpId="1" animBg="1"/>
      <p:bldP spid="63547" grpId="0" animBg="1"/>
      <p:bldP spid="63547" grpId="1" animBg="1"/>
      <p:bldP spid="6354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2287588" y="4391025"/>
            <a:ext cx="144462" cy="820738"/>
          </a:xfrm>
          <a:prstGeom prst="rect">
            <a:avLst/>
          </a:prstGeom>
          <a:gradFill rotWithShape="1">
            <a:gsLst>
              <a:gs pos="0">
                <a:srgbClr val="996633"/>
              </a:gs>
              <a:gs pos="100000">
                <a:srgbClr val="FFFFFF"/>
              </a:gs>
            </a:gsLst>
            <a:lin ang="0" scaled="1"/>
          </a:gra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2287588" y="5372100"/>
            <a:ext cx="144462" cy="820738"/>
          </a:xfrm>
          <a:prstGeom prst="rect">
            <a:avLst/>
          </a:prstGeom>
          <a:gradFill rotWithShape="1">
            <a:gsLst>
              <a:gs pos="0">
                <a:srgbClr val="996633"/>
              </a:gs>
              <a:gs pos="100000">
                <a:srgbClr val="FFFFFF"/>
              </a:gs>
            </a:gsLst>
            <a:lin ang="0" scaled="1"/>
          </a:gra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4101" name="Picture 36" descr="Picture16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774065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38" descr="an30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1"/>
            <a:ext cx="14478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5" name="Rectangle 7"/>
          <p:cNvSpPr>
            <a:spLocks noChangeArrowheads="1"/>
          </p:cNvSpPr>
          <p:nvPr/>
        </p:nvSpPr>
        <p:spPr bwMode="auto">
          <a:xfrm>
            <a:off x="2424113" y="3902075"/>
            <a:ext cx="144462" cy="820738"/>
          </a:xfrm>
          <a:prstGeom prst="rect">
            <a:avLst/>
          </a:prstGeom>
          <a:gradFill rotWithShape="1">
            <a:gsLst>
              <a:gs pos="0">
                <a:srgbClr val="996633"/>
              </a:gs>
              <a:gs pos="100000">
                <a:srgbClr val="FFFFFF"/>
              </a:gs>
            </a:gsLst>
            <a:lin ang="0" scaled="1"/>
          </a:gra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3496" name="AutoShape 8"/>
          <p:cNvSpPr>
            <a:spLocks noChangeArrowheads="1"/>
          </p:cNvSpPr>
          <p:nvPr/>
        </p:nvSpPr>
        <p:spPr bwMode="gray">
          <a:xfrm>
            <a:off x="844063" y="1667294"/>
            <a:ext cx="1451004" cy="891829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vi-VN" sz="36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>
              <a:defRPr/>
            </a:pP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vi-V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>
              <a:defRPr/>
            </a:pPr>
            <a:endParaRPr 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788459" y="2228042"/>
            <a:ext cx="8479168" cy="2129208"/>
            <a:chOff x="393" y="1285"/>
            <a:chExt cx="3146" cy="531"/>
          </a:xfrm>
        </p:grpSpPr>
        <p:sp>
          <p:nvSpPr>
            <p:cNvPr id="12345" name="AutoShape 10"/>
            <p:cNvSpPr>
              <a:spLocks noChangeArrowheads="1"/>
            </p:cNvSpPr>
            <p:nvPr/>
          </p:nvSpPr>
          <p:spPr bwMode="gray">
            <a:xfrm>
              <a:off x="449" y="1285"/>
              <a:ext cx="3090" cy="531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r>
                <a:rPr lang="vi-VN" dirty="0"/>
                <a:t> </a:t>
              </a:r>
              <a:r>
                <a:rPr lang="vi-VN" dirty="0" smtClean="0"/>
                <a:t>                     </a:t>
              </a:r>
              <a:r>
                <a:rPr lang="vi-VN" sz="2800" dirty="0" smtClean="0">
                  <a:latin typeface="+mj-lt"/>
                </a:rPr>
                <a:t>   36                                 </a:t>
              </a:r>
              <a:endParaRPr lang="vi-VN" sz="2800" dirty="0">
                <a:latin typeface="+mj-lt"/>
              </a:endParaRPr>
            </a:p>
            <a:p>
              <a:pPr>
                <a:defRPr/>
              </a:pPr>
              <a:r>
                <a:rPr lang="vi-VN" sz="2800" dirty="0" smtClean="0">
                  <a:latin typeface="+mj-lt"/>
                </a:rPr>
                <a:t>                   </a:t>
              </a:r>
              <a:r>
                <a:rPr lang="vi-VN" sz="2800" dirty="0">
                  <a:latin typeface="+mj-lt"/>
                </a:rPr>
                <a:t>2</a:t>
              </a:r>
              <a:r>
                <a:rPr lang="vi-VN" sz="2800" dirty="0" smtClean="0">
                  <a:latin typeface="+mj-lt"/>
                </a:rPr>
                <a:t>3</a:t>
              </a:r>
            </a:p>
            <a:p>
              <a:pPr>
                <a:defRPr/>
              </a:pPr>
              <a:r>
                <a:rPr lang="vi-VN" sz="2400" dirty="0" smtClean="0">
                  <a:latin typeface="+mj-lt"/>
                </a:rPr>
                <a:t>                      </a:t>
              </a:r>
              <a:r>
                <a:rPr lang="vi-VN" sz="2800" dirty="0" smtClean="0">
                  <a:latin typeface="+mj-lt"/>
                </a:rPr>
                <a:t>108       Phép tính trên sai ở đâu ?</a:t>
              </a:r>
            </a:p>
            <a:p>
              <a:pPr>
                <a:defRPr/>
              </a:pPr>
              <a:r>
                <a:rPr lang="vi-VN" dirty="0" smtClean="0"/>
                <a:t>                          </a:t>
              </a:r>
              <a:r>
                <a:rPr lang="vi-VN" sz="2800" dirty="0" smtClean="0">
                  <a:latin typeface="+mj-lt"/>
                </a:rPr>
                <a:t>72</a:t>
              </a:r>
            </a:p>
            <a:p>
              <a:pPr>
                <a:defRPr/>
              </a:pPr>
              <a:r>
                <a:rPr lang="vi-VN" sz="2800" dirty="0" smtClean="0">
                  <a:latin typeface="+mj-lt"/>
                </a:rPr>
                <a:t>                  108</a:t>
              </a:r>
            </a:p>
          </p:txBody>
        </p:sp>
        <p:sp>
          <p:nvSpPr>
            <p:cNvPr id="63499" name="AutoShape 11"/>
            <p:cNvSpPr>
              <a:spLocks noChangeArrowheads="1"/>
            </p:cNvSpPr>
            <p:nvPr/>
          </p:nvSpPr>
          <p:spPr bwMode="gray">
            <a:xfrm>
              <a:off x="449" y="1362"/>
              <a:ext cx="538" cy="312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3500" name="Freeform 12"/>
            <p:cNvSpPr>
              <a:spLocks/>
            </p:cNvSpPr>
            <p:nvPr/>
          </p:nvSpPr>
          <p:spPr bwMode="gray">
            <a:xfrm>
              <a:off x="393" y="1543"/>
              <a:ext cx="295" cy="156"/>
            </a:xfrm>
            <a:custGeom>
              <a:avLst/>
              <a:gdLst>
                <a:gd name="T0" fmla="*/ 118 w 596"/>
                <a:gd name="T1" fmla="*/ 0 h 598"/>
                <a:gd name="T2" fmla="*/ 0 w 596"/>
                <a:gd name="T3" fmla="*/ 118 h 598"/>
                <a:gd name="T4" fmla="*/ 0 w 596"/>
                <a:gd name="T5" fmla="*/ 589 h 598"/>
                <a:gd name="T6" fmla="*/ 161 w 596"/>
                <a:gd name="T7" fmla="*/ 174 h 598"/>
                <a:gd name="T8" fmla="*/ 589 w 596"/>
                <a:gd name="T9" fmla="*/ 0 h 598"/>
                <a:gd name="T10" fmla="*/ 118 w 596"/>
                <a:gd name="T1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4510"/>
                    <a:invGamma/>
                  </a:schemeClr>
                </a:gs>
                <a:gs pos="5000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3501" name="Text Box 13"/>
            <p:cNvSpPr txBox="1">
              <a:spLocks noChangeArrowheads="1"/>
            </p:cNvSpPr>
            <p:nvPr/>
          </p:nvSpPr>
          <p:spPr bwMode="gray">
            <a:xfrm>
              <a:off x="708" y="1373"/>
              <a:ext cx="70" cy="17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endPara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 rot="5400000">
            <a:off x="1966593" y="2466214"/>
            <a:ext cx="1342103" cy="1295400"/>
            <a:chOff x="1871" y="1824"/>
            <a:chExt cx="2015" cy="1821"/>
          </a:xfrm>
        </p:grpSpPr>
        <p:sp>
          <p:nvSpPr>
            <p:cNvPr id="63504" name="AutoShape 16"/>
            <p:cNvSpPr>
              <a:spLocks noChangeArrowheads="1"/>
            </p:cNvSpPr>
            <p:nvPr/>
          </p:nvSpPr>
          <p:spPr bwMode="gray">
            <a:xfrm rot="16200000" flipH="1">
              <a:off x="1819" y="2557"/>
              <a:ext cx="310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3505" name="AutoShape 17"/>
            <p:cNvSpPr>
              <a:spLocks noChangeArrowheads="1"/>
            </p:cNvSpPr>
            <p:nvPr/>
          </p:nvSpPr>
          <p:spPr bwMode="gray">
            <a:xfrm rot="5400000" flipH="1">
              <a:off x="3630" y="2494"/>
              <a:ext cx="308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3506" name="AutoShape 18"/>
            <p:cNvSpPr>
              <a:spLocks noChangeArrowheads="1"/>
            </p:cNvSpPr>
            <p:nvPr/>
          </p:nvSpPr>
          <p:spPr bwMode="gray">
            <a:xfrm rot="10800000" flipH="1">
              <a:off x="2725" y="3440"/>
              <a:ext cx="307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46" name="Oval 19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147" name="Oval 20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3509" name="Oval 21"/>
            <p:cNvSpPr>
              <a:spLocks noChangeArrowheads="1"/>
            </p:cNvSpPr>
            <p:nvPr/>
          </p:nvSpPr>
          <p:spPr bwMode="gray">
            <a:xfrm>
              <a:off x="2689" y="2266"/>
              <a:ext cx="390" cy="73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49" name="Oval 22"/>
            <p:cNvSpPr>
              <a:spLocks noChangeArrowheads="1"/>
            </p:cNvSpPr>
            <p:nvPr/>
          </p:nvSpPr>
          <p:spPr bwMode="gray">
            <a:xfrm>
              <a:off x="2690" y="2267"/>
              <a:ext cx="390" cy="730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3511" name="Oval 23"/>
            <p:cNvSpPr>
              <a:spLocks noChangeArrowheads="1"/>
            </p:cNvSpPr>
            <p:nvPr/>
          </p:nvSpPr>
          <p:spPr bwMode="gray">
            <a:xfrm>
              <a:off x="2337" y="2267"/>
              <a:ext cx="1096" cy="73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51" name="Oval 24"/>
            <p:cNvSpPr>
              <a:spLocks noChangeArrowheads="1"/>
            </p:cNvSpPr>
            <p:nvPr/>
          </p:nvSpPr>
          <p:spPr bwMode="gray">
            <a:xfrm>
              <a:off x="2337" y="2267"/>
              <a:ext cx="1096" cy="73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1919288" y="4435635"/>
            <a:ext cx="7716837" cy="844550"/>
            <a:chOff x="432" y="3024"/>
            <a:chExt cx="4151" cy="528"/>
          </a:xfrm>
        </p:grpSpPr>
        <p:sp>
          <p:nvSpPr>
            <p:cNvPr id="4137" name="AutoShape 26"/>
            <p:cNvSpPr>
              <a:spLocks noChangeArrowheads="1"/>
            </p:cNvSpPr>
            <p:nvPr/>
          </p:nvSpPr>
          <p:spPr bwMode="auto">
            <a:xfrm>
              <a:off x="432" y="3120"/>
              <a:ext cx="4151" cy="432"/>
            </a:xfrm>
            <a:prstGeom prst="flowChartAlternateProcess">
              <a:avLst/>
            </a:prstGeom>
            <a:gradFill rotWithShape="1">
              <a:gsLst>
                <a:gs pos="0">
                  <a:srgbClr val="CC0066">
                    <a:alpha val="87000"/>
                  </a:srgbClr>
                </a:gs>
                <a:gs pos="100000">
                  <a:srgbClr val="000000"/>
                </a:gs>
              </a:gsLst>
              <a:path path="rect">
                <a:fillToRect r="100000" b="100000"/>
              </a:path>
            </a:gradFill>
            <a:ln w="57150" cmpd="thinThick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/>
              <a:endParaRPr lang="en-US" altLang="en-US" sz="1600" b="1" dirty="0">
                <a:solidFill>
                  <a:srgbClr val="FFFF00"/>
                </a:solidFill>
                <a:cs typeface="Times New Roman" panose="02020603050405020304" pitchFamily="18" charset="0"/>
              </a:endParaRPr>
            </a:p>
          </p:txBody>
        </p:sp>
        <p:grpSp>
          <p:nvGrpSpPr>
            <p:cNvPr id="4138" name="Group 27"/>
            <p:cNvGrpSpPr>
              <a:grpSpLocks/>
            </p:cNvGrpSpPr>
            <p:nvPr/>
          </p:nvGrpSpPr>
          <p:grpSpPr bwMode="auto">
            <a:xfrm>
              <a:off x="450" y="3024"/>
              <a:ext cx="420" cy="491"/>
              <a:chOff x="960" y="3696"/>
              <a:chExt cx="420" cy="491"/>
            </a:xfrm>
          </p:grpSpPr>
          <p:sp>
            <p:nvSpPr>
              <p:cNvPr id="4139" name="AutoShape 28"/>
              <p:cNvSpPr>
                <a:spLocks noChangeArrowheads="1"/>
              </p:cNvSpPr>
              <p:nvPr/>
            </p:nvSpPr>
            <p:spPr bwMode="auto">
              <a:xfrm rot="-5400000">
                <a:off x="1001" y="3808"/>
                <a:ext cx="338" cy="42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CC0066">
                      <a:alpha val="87000"/>
                    </a:srgbClr>
                  </a:gs>
                  <a:gs pos="100000">
                    <a:srgbClr val="000000"/>
                  </a:gs>
                </a:gsLst>
                <a:path path="rect">
                  <a:fillToRect r="100000" b="100000"/>
                </a:path>
              </a:gradFill>
              <a:ln w="57150" cmpd="thinThick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US" altLang="en-US" b="1" dirty="0">
                  <a:solidFill>
                    <a:srgbClr val="00FF00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4140" name="AutoShape 29"/>
              <p:cNvSpPr>
                <a:spLocks noChangeArrowheads="1"/>
              </p:cNvSpPr>
              <p:nvPr/>
            </p:nvSpPr>
            <p:spPr bwMode="auto">
              <a:xfrm rot="-5400000">
                <a:off x="1106" y="3646"/>
                <a:ext cx="127" cy="227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CC0066">
                      <a:alpha val="87000"/>
                    </a:srgbClr>
                  </a:gs>
                  <a:gs pos="100000">
                    <a:srgbClr val="000000"/>
                  </a:gs>
                </a:gsLst>
                <a:path path="rect">
                  <a:fillToRect r="100000" b="100000"/>
                </a:path>
              </a:gradFill>
              <a:ln w="57150" cmpd="thinThick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US" altLang="en-US">
                  <a:solidFill>
                    <a:srgbClr val="FFFF00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4141" name="AutoShape 30"/>
              <p:cNvSpPr>
                <a:spLocks noChangeArrowheads="1"/>
              </p:cNvSpPr>
              <p:nvPr/>
            </p:nvSpPr>
            <p:spPr bwMode="auto">
              <a:xfrm rot="-5400000" flipH="1" flipV="1">
                <a:off x="1122" y="3723"/>
                <a:ext cx="102" cy="65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CC0066">
                      <a:alpha val="65999"/>
                    </a:srgbClr>
                  </a:gs>
                  <a:gs pos="100000">
                    <a:srgbClr val="880044"/>
                  </a:gs>
                </a:gsLst>
                <a:path path="shape">
                  <a:fillToRect l="50000" t="50000" r="50000" b="50000"/>
                </a:path>
              </a:gradFill>
              <a:ln w="57150" cmpd="thinThick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US" altLang="en-US">
                  <a:solidFill>
                    <a:schemeClr val="bg1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4142" name="WordArt 31"/>
              <p:cNvSpPr>
                <a:spLocks noChangeArrowheads="1" noChangeShapeType="1" noTextEdit="1"/>
              </p:cNvSpPr>
              <p:nvPr/>
            </p:nvSpPr>
            <p:spPr bwMode="auto">
              <a:xfrm>
                <a:off x="1059" y="3897"/>
                <a:ext cx="240" cy="24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ZW" sz="3600" kern="10">
                    <a:ln w="19050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solidFill>
                      <a:srgbClr val="FF0000"/>
                    </a:solidFill>
                    <a:effectLst>
                      <a:outerShdw dist="35921" dir="2700000" algn="ctr" rotWithShape="0">
                        <a:srgbClr val="990000"/>
                      </a:outerShdw>
                    </a:effectLst>
                    <a:latin typeface="Impact" panose="020B0806030902050204" pitchFamily="34" charset="0"/>
                  </a:rPr>
                  <a:t>A</a:t>
                </a:r>
              </a:p>
            </p:txBody>
          </p:sp>
        </p:grpSp>
      </p:grpSp>
      <p:grpSp>
        <p:nvGrpSpPr>
          <p:cNvPr id="6" name="Group 32"/>
          <p:cNvGrpSpPr>
            <a:grpSpLocks/>
          </p:cNvGrpSpPr>
          <p:nvPr/>
        </p:nvGrpSpPr>
        <p:grpSpPr bwMode="auto">
          <a:xfrm>
            <a:off x="1919289" y="5196510"/>
            <a:ext cx="7745412" cy="847725"/>
            <a:chOff x="432" y="3024"/>
            <a:chExt cx="4151" cy="528"/>
          </a:xfrm>
        </p:grpSpPr>
        <p:sp>
          <p:nvSpPr>
            <p:cNvPr id="4131" name="AutoShape 33"/>
            <p:cNvSpPr>
              <a:spLocks noChangeArrowheads="1"/>
            </p:cNvSpPr>
            <p:nvPr/>
          </p:nvSpPr>
          <p:spPr bwMode="auto">
            <a:xfrm>
              <a:off x="432" y="3120"/>
              <a:ext cx="4151" cy="432"/>
            </a:xfrm>
            <a:prstGeom prst="flowChartAlternateProcess">
              <a:avLst/>
            </a:prstGeom>
            <a:gradFill rotWithShape="1">
              <a:gsLst>
                <a:gs pos="0">
                  <a:srgbClr val="CC0066">
                    <a:alpha val="87000"/>
                  </a:srgbClr>
                </a:gs>
                <a:gs pos="100000">
                  <a:srgbClr val="000000"/>
                </a:gs>
              </a:gsLst>
              <a:path path="rect">
                <a:fillToRect r="100000" b="100000"/>
              </a:path>
            </a:gradFill>
            <a:ln w="57150" cmpd="thinThick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/>
              <a:endParaRPr lang="en-US" altLang="en-US" sz="1600" b="1">
                <a:solidFill>
                  <a:srgbClr val="FFFF00"/>
                </a:solidFill>
                <a:cs typeface="Times New Roman" panose="02020603050405020304" pitchFamily="18" charset="0"/>
              </a:endParaRPr>
            </a:p>
          </p:txBody>
        </p:sp>
        <p:grpSp>
          <p:nvGrpSpPr>
            <p:cNvPr id="4132" name="Group 34"/>
            <p:cNvGrpSpPr>
              <a:grpSpLocks/>
            </p:cNvGrpSpPr>
            <p:nvPr/>
          </p:nvGrpSpPr>
          <p:grpSpPr bwMode="auto">
            <a:xfrm>
              <a:off x="450" y="3024"/>
              <a:ext cx="420" cy="491"/>
              <a:chOff x="960" y="3696"/>
              <a:chExt cx="420" cy="491"/>
            </a:xfrm>
          </p:grpSpPr>
          <p:sp>
            <p:nvSpPr>
              <p:cNvPr id="4133" name="AutoShape 35"/>
              <p:cNvSpPr>
                <a:spLocks noChangeArrowheads="1"/>
              </p:cNvSpPr>
              <p:nvPr/>
            </p:nvSpPr>
            <p:spPr bwMode="auto">
              <a:xfrm rot="16200000">
                <a:off x="1001" y="3808"/>
                <a:ext cx="338" cy="42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CC0066">
                      <a:alpha val="87000"/>
                    </a:srgbClr>
                  </a:gs>
                  <a:gs pos="100000">
                    <a:srgbClr val="000000"/>
                  </a:gs>
                </a:gsLst>
                <a:path path="rect">
                  <a:fillToRect r="100000" b="100000"/>
                </a:path>
              </a:gradFill>
              <a:ln w="57150" cmpd="thinThick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US" altLang="en-US" b="1">
                  <a:solidFill>
                    <a:srgbClr val="00FF00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4134" name="AutoShape 36"/>
              <p:cNvSpPr>
                <a:spLocks noChangeArrowheads="1"/>
              </p:cNvSpPr>
              <p:nvPr/>
            </p:nvSpPr>
            <p:spPr bwMode="auto">
              <a:xfrm rot="16200000">
                <a:off x="1106" y="3646"/>
                <a:ext cx="127" cy="227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CC0066">
                      <a:alpha val="87000"/>
                    </a:srgbClr>
                  </a:gs>
                  <a:gs pos="100000">
                    <a:srgbClr val="000000"/>
                  </a:gs>
                </a:gsLst>
                <a:path path="rect">
                  <a:fillToRect r="100000" b="100000"/>
                </a:path>
              </a:gradFill>
              <a:ln w="57150" cmpd="thinThick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US" altLang="en-US">
                  <a:solidFill>
                    <a:srgbClr val="FFFF00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4135" name="AutoShape 37"/>
              <p:cNvSpPr>
                <a:spLocks noChangeArrowheads="1"/>
              </p:cNvSpPr>
              <p:nvPr/>
            </p:nvSpPr>
            <p:spPr bwMode="auto">
              <a:xfrm rot="-5400000" flipH="1" flipV="1">
                <a:off x="1122" y="3723"/>
                <a:ext cx="102" cy="65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CC0066">
                      <a:alpha val="65999"/>
                    </a:srgbClr>
                  </a:gs>
                  <a:gs pos="100000">
                    <a:srgbClr val="880044"/>
                  </a:gs>
                </a:gsLst>
                <a:path path="shape">
                  <a:fillToRect l="50000" t="50000" r="50000" b="50000"/>
                </a:path>
              </a:gradFill>
              <a:ln w="57150" cmpd="thinThick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US" altLang="en-US">
                  <a:solidFill>
                    <a:schemeClr val="bg1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4136" name="WordArt 38"/>
              <p:cNvSpPr>
                <a:spLocks noChangeArrowheads="1" noChangeShapeType="1" noTextEdit="1"/>
              </p:cNvSpPr>
              <p:nvPr/>
            </p:nvSpPr>
            <p:spPr bwMode="auto">
              <a:xfrm>
                <a:off x="1059" y="3897"/>
                <a:ext cx="240" cy="24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ZW" sz="3600" kern="10" dirty="0" smtClean="0">
                    <a:ln w="19050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solidFill>
                      <a:srgbClr val="FF0000"/>
                    </a:solidFill>
                    <a:effectLst>
                      <a:outerShdw dist="35921" dir="2700000" algn="ctr" rotWithShape="0">
                        <a:srgbClr val="990000"/>
                      </a:outerShdw>
                    </a:effectLst>
                    <a:latin typeface="Impact" panose="020B0806030902050204" pitchFamily="34" charset="0"/>
                  </a:rPr>
                  <a:t>B</a:t>
                </a:r>
                <a:endParaRPr lang="en-ZW" sz="3600" kern="10" dirty="0">
                  <a:ln w="19050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Impact" panose="020B0806030902050204" pitchFamily="34" charset="0"/>
                </a:endParaRPr>
              </a:p>
            </p:txBody>
          </p:sp>
        </p:grpSp>
      </p:grpSp>
      <p:grpSp>
        <p:nvGrpSpPr>
          <p:cNvPr id="8" name="Group 39"/>
          <p:cNvGrpSpPr>
            <a:grpSpLocks/>
          </p:cNvGrpSpPr>
          <p:nvPr/>
        </p:nvGrpSpPr>
        <p:grpSpPr bwMode="auto">
          <a:xfrm>
            <a:off x="1919289" y="5987946"/>
            <a:ext cx="7716837" cy="936625"/>
            <a:chOff x="432" y="3024"/>
            <a:chExt cx="4151" cy="528"/>
          </a:xfrm>
        </p:grpSpPr>
        <p:sp>
          <p:nvSpPr>
            <p:cNvPr id="4125" name="AutoShape 40"/>
            <p:cNvSpPr>
              <a:spLocks noChangeArrowheads="1"/>
            </p:cNvSpPr>
            <p:nvPr/>
          </p:nvSpPr>
          <p:spPr bwMode="auto">
            <a:xfrm>
              <a:off x="432" y="3120"/>
              <a:ext cx="4151" cy="432"/>
            </a:xfrm>
            <a:prstGeom prst="flowChartAlternateProcess">
              <a:avLst/>
            </a:prstGeom>
            <a:gradFill rotWithShape="1">
              <a:gsLst>
                <a:gs pos="0">
                  <a:srgbClr val="CC0066">
                    <a:alpha val="87000"/>
                  </a:srgbClr>
                </a:gs>
                <a:gs pos="100000">
                  <a:srgbClr val="000000"/>
                </a:gs>
              </a:gsLst>
              <a:path path="rect">
                <a:fillToRect r="100000" b="100000"/>
              </a:path>
            </a:gradFill>
            <a:ln w="57150" cmpd="thinThick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/>
              <a:endParaRPr lang="en-US" altLang="en-US" sz="1600" b="1">
                <a:solidFill>
                  <a:srgbClr val="FFFF00"/>
                </a:solidFill>
                <a:cs typeface="Times New Roman" panose="02020603050405020304" pitchFamily="18" charset="0"/>
              </a:endParaRPr>
            </a:p>
          </p:txBody>
        </p:sp>
        <p:grpSp>
          <p:nvGrpSpPr>
            <p:cNvPr id="4126" name="Group 41"/>
            <p:cNvGrpSpPr>
              <a:grpSpLocks/>
            </p:cNvGrpSpPr>
            <p:nvPr/>
          </p:nvGrpSpPr>
          <p:grpSpPr bwMode="auto">
            <a:xfrm>
              <a:off x="450" y="3024"/>
              <a:ext cx="420" cy="491"/>
              <a:chOff x="960" y="3696"/>
              <a:chExt cx="420" cy="491"/>
            </a:xfrm>
          </p:grpSpPr>
          <p:sp>
            <p:nvSpPr>
              <p:cNvPr id="4127" name="AutoShape 42"/>
              <p:cNvSpPr>
                <a:spLocks noChangeArrowheads="1"/>
              </p:cNvSpPr>
              <p:nvPr/>
            </p:nvSpPr>
            <p:spPr bwMode="auto">
              <a:xfrm rot="-5400000">
                <a:off x="1001" y="3808"/>
                <a:ext cx="338" cy="42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CC0066">
                      <a:alpha val="87000"/>
                    </a:srgbClr>
                  </a:gs>
                  <a:gs pos="100000">
                    <a:srgbClr val="000000"/>
                  </a:gs>
                </a:gsLst>
                <a:path path="rect">
                  <a:fillToRect r="100000" b="100000"/>
                </a:path>
              </a:gradFill>
              <a:ln w="57150" cmpd="thinThick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US" altLang="en-US" b="1">
                  <a:solidFill>
                    <a:srgbClr val="00FF00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4128" name="AutoShape 43"/>
              <p:cNvSpPr>
                <a:spLocks noChangeArrowheads="1"/>
              </p:cNvSpPr>
              <p:nvPr/>
            </p:nvSpPr>
            <p:spPr bwMode="auto">
              <a:xfrm rot="-5400000">
                <a:off x="1106" y="3646"/>
                <a:ext cx="127" cy="227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CC0066">
                      <a:alpha val="87000"/>
                    </a:srgbClr>
                  </a:gs>
                  <a:gs pos="100000">
                    <a:srgbClr val="000000"/>
                  </a:gs>
                </a:gsLst>
                <a:path path="rect">
                  <a:fillToRect r="100000" b="100000"/>
                </a:path>
              </a:gradFill>
              <a:ln w="57150" cmpd="thinThick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US" altLang="en-US">
                  <a:solidFill>
                    <a:srgbClr val="FFFF00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4129" name="AutoShape 44"/>
              <p:cNvSpPr>
                <a:spLocks noChangeArrowheads="1"/>
              </p:cNvSpPr>
              <p:nvPr/>
            </p:nvSpPr>
            <p:spPr bwMode="auto">
              <a:xfrm rot="-5400000" flipH="1" flipV="1">
                <a:off x="1122" y="3723"/>
                <a:ext cx="102" cy="65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CC0066">
                      <a:alpha val="65999"/>
                    </a:srgbClr>
                  </a:gs>
                  <a:gs pos="100000">
                    <a:srgbClr val="880044"/>
                  </a:gs>
                </a:gsLst>
                <a:path path="shape">
                  <a:fillToRect l="50000" t="50000" r="50000" b="50000"/>
                </a:path>
              </a:gradFill>
              <a:ln w="57150" cmpd="thinThick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en-US" altLang="en-US">
                  <a:solidFill>
                    <a:schemeClr val="bg1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4130" name="WordArt 45"/>
              <p:cNvSpPr>
                <a:spLocks noChangeArrowheads="1" noChangeShapeType="1" noTextEdit="1"/>
              </p:cNvSpPr>
              <p:nvPr/>
            </p:nvSpPr>
            <p:spPr bwMode="auto">
              <a:xfrm>
                <a:off x="1059" y="3897"/>
                <a:ext cx="240" cy="24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ZW" sz="3600" kern="10">
                    <a:ln w="19050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solidFill>
                      <a:srgbClr val="FF0000"/>
                    </a:solidFill>
                    <a:effectLst>
                      <a:outerShdw dist="35921" dir="2700000" algn="ctr" rotWithShape="0">
                        <a:srgbClr val="990000"/>
                      </a:outerShdw>
                    </a:effectLst>
                    <a:latin typeface="Impact" panose="020B0806030902050204" pitchFamily="34" charset="0"/>
                  </a:rPr>
                  <a:t>C</a:t>
                </a:r>
              </a:p>
            </p:txBody>
          </p:sp>
        </p:grpSp>
      </p:grpSp>
      <p:sp>
        <p:nvSpPr>
          <p:cNvPr id="63534" name="Rectangle 46"/>
          <p:cNvSpPr>
            <a:spLocks noChangeArrowheads="1"/>
          </p:cNvSpPr>
          <p:nvPr/>
        </p:nvSpPr>
        <p:spPr bwMode="auto">
          <a:xfrm>
            <a:off x="3110463" y="3973061"/>
            <a:ext cx="717213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vi-VN" altLang="en-US" sz="3600" b="1" dirty="0" smtClean="0">
                <a:solidFill>
                  <a:srgbClr val="FFFF00"/>
                </a:solidFill>
              </a:rPr>
              <a:t> </a:t>
            </a:r>
            <a:endParaRPr lang="vi-VN" altLang="en-US" sz="3600" b="1" dirty="0">
              <a:solidFill>
                <a:srgbClr val="FFFF00"/>
              </a:solidFill>
            </a:endParaRPr>
          </a:p>
          <a:p>
            <a:r>
              <a:rPr lang="vi-VN" altLang="en-US" sz="3600" b="1" dirty="0" smtClean="0">
                <a:solidFill>
                  <a:srgbClr val="FFFF00"/>
                </a:solidFill>
              </a:rPr>
              <a:t>Tích chung.</a:t>
            </a:r>
            <a:r>
              <a:rPr lang="en-US" altLang="en-US" sz="3600" b="1" dirty="0" smtClean="0">
                <a:solidFill>
                  <a:srgbClr val="FFFF00"/>
                </a:solidFill>
              </a:rPr>
              <a:t> </a:t>
            </a:r>
            <a:endParaRPr lang="en-US" altLang="en-US" sz="3600" b="1" dirty="0">
              <a:solidFill>
                <a:srgbClr val="FFFF00"/>
              </a:solidFill>
            </a:endParaRPr>
          </a:p>
        </p:txBody>
      </p:sp>
      <p:sp>
        <p:nvSpPr>
          <p:cNvPr id="63535" name="Rectangle 47"/>
          <p:cNvSpPr>
            <a:spLocks noChangeArrowheads="1"/>
          </p:cNvSpPr>
          <p:nvPr/>
        </p:nvSpPr>
        <p:spPr bwMode="auto">
          <a:xfrm>
            <a:off x="3026568" y="4843906"/>
            <a:ext cx="685006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vi-VN" altLang="en-US" sz="3600" b="1" dirty="0">
                <a:solidFill>
                  <a:srgbClr val="FFFF00"/>
                </a:solidFill>
              </a:rPr>
              <a:t>  </a:t>
            </a:r>
          </a:p>
          <a:p>
            <a:r>
              <a:rPr lang="vi-VN" altLang="en-US" sz="3600" b="1" dirty="0" smtClean="0">
                <a:solidFill>
                  <a:srgbClr val="FFFF00"/>
                </a:solidFill>
              </a:rPr>
              <a:t> Tích riêng thứ nhất.</a:t>
            </a:r>
            <a:endParaRPr lang="en-US" altLang="en-US" sz="3600" b="1" dirty="0">
              <a:solidFill>
                <a:srgbClr val="FFFF00"/>
              </a:solidFill>
            </a:endParaRPr>
          </a:p>
        </p:txBody>
      </p:sp>
      <p:sp>
        <p:nvSpPr>
          <p:cNvPr id="63536" name="Rectangle 48"/>
          <p:cNvSpPr>
            <a:spLocks noChangeArrowheads="1"/>
          </p:cNvSpPr>
          <p:nvPr/>
        </p:nvSpPr>
        <p:spPr bwMode="auto">
          <a:xfrm>
            <a:off x="2841626" y="5667286"/>
            <a:ext cx="61563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vi-VN" altLang="en-US" sz="3600" b="1" dirty="0">
                <a:solidFill>
                  <a:srgbClr val="FFFF00"/>
                </a:solidFill>
              </a:rPr>
              <a:t>  </a:t>
            </a:r>
            <a:endParaRPr lang="vi-VN" altLang="en-US" sz="3600" b="1" dirty="0" smtClean="0">
              <a:solidFill>
                <a:srgbClr val="FFFF00"/>
              </a:solidFill>
            </a:endParaRPr>
          </a:p>
          <a:p>
            <a:r>
              <a:rPr lang="vi-VN" altLang="en-US" sz="3600" b="1" dirty="0">
                <a:solidFill>
                  <a:srgbClr val="FFFF00"/>
                </a:solidFill>
              </a:rPr>
              <a:t> </a:t>
            </a:r>
            <a:r>
              <a:rPr lang="vi-VN" altLang="en-US" sz="3600" b="1" dirty="0" smtClean="0">
                <a:solidFill>
                  <a:srgbClr val="FFFF00"/>
                </a:solidFill>
              </a:rPr>
              <a:t> Tích riêng thứ hai.</a:t>
            </a:r>
            <a:endParaRPr lang="en-US" altLang="en-US" sz="3600" b="1" dirty="0">
              <a:solidFill>
                <a:srgbClr val="FFFF00"/>
              </a:solidFill>
            </a:endParaRPr>
          </a:p>
        </p:txBody>
      </p:sp>
      <p:graphicFrame>
        <p:nvGraphicFramePr>
          <p:cNvPr id="63537" name="Object 49"/>
          <p:cNvGraphicFramePr>
            <a:graphicFrameLocks noChangeAspect="1"/>
          </p:cNvGraphicFramePr>
          <p:nvPr/>
        </p:nvGraphicFramePr>
        <p:xfrm>
          <a:off x="8996363" y="1484313"/>
          <a:ext cx="1446212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" name="CorelDRAW" r:id="rId11" imgW="3721160" imgH="3727048" progId="CorelDRAW.Graphic.9">
                  <p:embed/>
                </p:oleObj>
              </mc:Choice>
              <mc:Fallback>
                <p:oleObj name="CorelDRAW" r:id="rId11" imgW="3721160" imgH="3727048" progId="CorelDRAW.Graphic.9">
                  <p:embed/>
                  <p:pic>
                    <p:nvPicPr>
                      <p:cNvPr id="63537" name="Object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6363" y="1484313"/>
                        <a:ext cx="1446212" cy="144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538" name="Oval 50" descr="Newsprint"/>
          <p:cNvSpPr>
            <a:spLocks noChangeArrowheads="1"/>
          </p:cNvSpPr>
          <p:nvPr/>
        </p:nvSpPr>
        <p:spPr bwMode="auto">
          <a:xfrm>
            <a:off x="9377363" y="1836738"/>
            <a:ext cx="685800" cy="685800"/>
          </a:xfrm>
          <a:prstGeom prst="ellipse">
            <a:avLst/>
          </a:prstGeom>
          <a:blipFill dpi="0" rotWithShape="1">
            <a:blip r:embed="rId13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rgbClr val="009900"/>
                </a:solidFill>
              </a:rPr>
              <a:t>10</a:t>
            </a:r>
          </a:p>
        </p:txBody>
      </p:sp>
      <p:sp>
        <p:nvSpPr>
          <p:cNvPr id="63539" name="Oval 51" descr="Newsprint"/>
          <p:cNvSpPr>
            <a:spLocks noChangeArrowheads="1"/>
          </p:cNvSpPr>
          <p:nvPr/>
        </p:nvSpPr>
        <p:spPr bwMode="auto">
          <a:xfrm>
            <a:off x="9364663" y="1836738"/>
            <a:ext cx="685800" cy="685800"/>
          </a:xfrm>
          <a:prstGeom prst="ellipse">
            <a:avLst/>
          </a:prstGeom>
          <a:blipFill dpi="0" rotWithShape="1">
            <a:blip r:embed="rId13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rgbClr val="009900"/>
                </a:solidFill>
              </a:rPr>
              <a:t>9</a:t>
            </a:r>
          </a:p>
        </p:txBody>
      </p:sp>
      <p:sp>
        <p:nvSpPr>
          <p:cNvPr id="63540" name="Oval 52" descr="Newsprint"/>
          <p:cNvSpPr>
            <a:spLocks noChangeArrowheads="1"/>
          </p:cNvSpPr>
          <p:nvPr/>
        </p:nvSpPr>
        <p:spPr bwMode="auto">
          <a:xfrm>
            <a:off x="9364663" y="1836738"/>
            <a:ext cx="685800" cy="685800"/>
          </a:xfrm>
          <a:prstGeom prst="ellipse">
            <a:avLst/>
          </a:prstGeom>
          <a:blipFill dpi="0" rotWithShape="1">
            <a:blip r:embed="rId13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rgbClr val="009900"/>
                </a:solidFill>
              </a:rPr>
              <a:t>8</a:t>
            </a:r>
          </a:p>
        </p:txBody>
      </p:sp>
      <p:sp>
        <p:nvSpPr>
          <p:cNvPr id="63541" name="Oval 53" descr="Newsprint"/>
          <p:cNvSpPr>
            <a:spLocks noChangeArrowheads="1"/>
          </p:cNvSpPr>
          <p:nvPr/>
        </p:nvSpPr>
        <p:spPr bwMode="auto">
          <a:xfrm>
            <a:off x="9364663" y="1836738"/>
            <a:ext cx="685800" cy="685800"/>
          </a:xfrm>
          <a:prstGeom prst="ellipse">
            <a:avLst/>
          </a:prstGeom>
          <a:blipFill dpi="0" rotWithShape="1">
            <a:blip r:embed="rId13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rgbClr val="009900"/>
                </a:solidFill>
              </a:rPr>
              <a:t>7</a:t>
            </a:r>
          </a:p>
        </p:txBody>
      </p:sp>
      <p:sp>
        <p:nvSpPr>
          <p:cNvPr id="63542" name="Oval 54" descr="Newsprint"/>
          <p:cNvSpPr>
            <a:spLocks noChangeArrowheads="1"/>
          </p:cNvSpPr>
          <p:nvPr/>
        </p:nvSpPr>
        <p:spPr bwMode="auto">
          <a:xfrm>
            <a:off x="9364663" y="1836738"/>
            <a:ext cx="685800" cy="685800"/>
          </a:xfrm>
          <a:prstGeom prst="ellipse">
            <a:avLst/>
          </a:prstGeom>
          <a:blipFill dpi="0" rotWithShape="1">
            <a:blip r:embed="rId13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rgbClr val="009900"/>
                </a:solidFill>
              </a:rPr>
              <a:t>6</a:t>
            </a:r>
          </a:p>
        </p:txBody>
      </p:sp>
      <p:sp>
        <p:nvSpPr>
          <p:cNvPr id="63543" name="Oval 55" descr="Newsprint"/>
          <p:cNvSpPr>
            <a:spLocks noChangeArrowheads="1"/>
          </p:cNvSpPr>
          <p:nvPr/>
        </p:nvSpPr>
        <p:spPr bwMode="auto">
          <a:xfrm>
            <a:off x="9364663" y="1836738"/>
            <a:ext cx="685800" cy="685800"/>
          </a:xfrm>
          <a:prstGeom prst="ellipse">
            <a:avLst/>
          </a:prstGeom>
          <a:blipFill dpi="0" rotWithShape="1">
            <a:blip r:embed="rId13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rgbClr val="009900"/>
                </a:solidFill>
              </a:rPr>
              <a:t>5</a:t>
            </a:r>
          </a:p>
        </p:txBody>
      </p:sp>
      <p:sp>
        <p:nvSpPr>
          <p:cNvPr id="63544" name="Oval 56" descr="Newsprint"/>
          <p:cNvSpPr>
            <a:spLocks noChangeArrowheads="1"/>
          </p:cNvSpPr>
          <p:nvPr/>
        </p:nvSpPr>
        <p:spPr bwMode="auto">
          <a:xfrm>
            <a:off x="9364663" y="1836738"/>
            <a:ext cx="685800" cy="685800"/>
          </a:xfrm>
          <a:prstGeom prst="ellipse">
            <a:avLst/>
          </a:prstGeom>
          <a:blipFill dpi="0" rotWithShape="1">
            <a:blip r:embed="rId13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rgbClr val="009900"/>
                </a:solidFill>
              </a:rPr>
              <a:t>4</a:t>
            </a:r>
          </a:p>
        </p:txBody>
      </p:sp>
      <p:sp>
        <p:nvSpPr>
          <p:cNvPr id="63545" name="Oval 57" descr="Newsprint"/>
          <p:cNvSpPr>
            <a:spLocks noChangeArrowheads="1"/>
          </p:cNvSpPr>
          <p:nvPr/>
        </p:nvSpPr>
        <p:spPr bwMode="auto">
          <a:xfrm>
            <a:off x="9366250" y="1836738"/>
            <a:ext cx="685800" cy="685800"/>
          </a:xfrm>
          <a:prstGeom prst="ellipse">
            <a:avLst/>
          </a:prstGeom>
          <a:blipFill dpi="0" rotWithShape="1">
            <a:blip r:embed="rId13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rgbClr val="009900"/>
                </a:solidFill>
              </a:rPr>
              <a:t>3</a:t>
            </a:r>
          </a:p>
        </p:txBody>
      </p:sp>
      <p:sp>
        <p:nvSpPr>
          <p:cNvPr id="63546" name="Oval 58" descr="Newsprint"/>
          <p:cNvSpPr>
            <a:spLocks noChangeArrowheads="1"/>
          </p:cNvSpPr>
          <p:nvPr/>
        </p:nvSpPr>
        <p:spPr bwMode="auto">
          <a:xfrm>
            <a:off x="9364663" y="1836738"/>
            <a:ext cx="685800" cy="685800"/>
          </a:xfrm>
          <a:prstGeom prst="ellipse">
            <a:avLst/>
          </a:prstGeom>
          <a:blipFill dpi="0" rotWithShape="1">
            <a:blip r:embed="rId13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rgbClr val="009900"/>
                </a:solidFill>
              </a:rPr>
              <a:t>2</a:t>
            </a:r>
          </a:p>
        </p:txBody>
      </p:sp>
      <p:sp>
        <p:nvSpPr>
          <p:cNvPr id="63547" name="Oval 59" descr="Newsprint"/>
          <p:cNvSpPr>
            <a:spLocks noChangeArrowheads="1"/>
          </p:cNvSpPr>
          <p:nvPr/>
        </p:nvSpPr>
        <p:spPr bwMode="auto">
          <a:xfrm>
            <a:off x="9364663" y="1836738"/>
            <a:ext cx="685800" cy="685800"/>
          </a:xfrm>
          <a:prstGeom prst="ellipse">
            <a:avLst/>
          </a:prstGeom>
          <a:blipFill dpi="0" rotWithShape="1">
            <a:blip r:embed="rId13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rgbClr val="009900"/>
                </a:solidFill>
              </a:rPr>
              <a:t>1</a:t>
            </a:r>
          </a:p>
        </p:txBody>
      </p:sp>
      <p:sp>
        <p:nvSpPr>
          <p:cNvPr id="63548" name="Oval 60" descr="Newsprint"/>
          <p:cNvSpPr>
            <a:spLocks noChangeArrowheads="1"/>
          </p:cNvSpPr>
          <p:nvPr/>
        </p:nvSpPr>
        <p:spPr bwMode="auto">
          <a:xfrm>
            <a:off x="8881504" y="1836738"/>
            <a:ext cx="1752600" cy="685800"/>
          </a:xfrm>
          <a:prstGeom prst="ellipse">
            <a:avLst/>
          </a:prstGeom>
          <a:blipFill dpi="0" rotWithShape="1">
            <a:blip r:embed="rId13"/>
            <a:srcRect/>
            <a:tile tx="0" ty="0" sx="100000" sy="100000" flip="none" algn="tl"/>
          </a:blip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rgbClr val="FF0000"/>
                </a:solidFill>
              </a:rPr>
              <a:t>Hết giờ</a:t>
            </a:r>
          </a:p>
        </p:txBody>
      </p:sp>
      <p:sp>
        <p:nvSpPr>
          <p:cNvPr id="18469" name="WordArt 37" descr="Narrow vertical"/>
          <p:cNvSpPr>
            <a:spLocks noChangeArrowheads="1" noChangeShapeType="1" noTextEdit="1"/>
          </p:cNvSpPr>
          <p:nvPr/>
        </p:nvSpPr>
        <p:spPr bwMode="auto">
          <a:xfrm rot="21471546">
            <a:off x="4476751" y="476251"/>
            <a:ext cx="4714875" cy="87471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ZW" sz="3600" kern="1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Rung Chuông Vàng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3575252" y="3120744"/>
            <a:ext cx="911095" cy="1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485332" y="3960918"/>
            <a:ext cx="97672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3668272" y="2632249"/>
            <a:ext cx="78734" cy="1374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3668272" y="2634118"/>
            <a:ext cx="78734" cy="1337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4933454"/>
      </p:ext>
    </p:extLst>
  </p:cSld>
  <p:clrMapOvr>
    <a:masterClrMapping/>
  </p:clrMapOvr>
  <p:transition spd="slow" advClick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93" decel="100000"/>
                                        <p:tgtEl>
                                          <p:spTgt spid="184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93" decel="100000"/>
                                        <p:tgtEl>
                                          <p:spTgt spid="1846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93" fill="hold"/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93" fill="hold"/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8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C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34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3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3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34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63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63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63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63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34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3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3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7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63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63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81" dur="1000" fill="hold"/>
                                        <p:tgtEl>
                                          <p:spTgt spid="635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635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8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9" dur="500"/>
                                        <p:tgtEl>
                                          <p:spTgt spid="635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4" dur="500"/>
                                        <p:tgtEl>
                                          <p:spTgt spid="635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6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7" dur="500"/>
                                        <p:tgtEl>
                                          <p:spTgt spid="635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2" dur="500"/>
                                        <p:tgtEl>
                                          <p:spTgt spid="635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4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5" dur="500"/>
                                        <p:tgtEl>
                                          <p:spTgt spid="635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0" dur="500"/>
                                        <p:tgtEl>
                                          <p:spTgt spid="635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3" dur="500"/>
                                        <p:tgtEl>
                                          <p:spTgt spid="635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8" dur="500"/>
                                        <p:tgtEl>
                                          <p:spTgt spid="635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20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1" dur="500"/>
                                        <p:tgtEl>
                                          <p:spTgt spid="635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6" dur="500"/>
                                        <p:tgtEl>
                                          <p:spTgt spid="635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8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9" dur="500"/>
                                        <p:tgtEl>
                                          <p:spTgt spid="635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4" dur="500"/>
                                        <p:tgtEl>
                                          <p:spTgt spid="635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6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7" dur="500"/>
                                        <p:tgtEl>
                                          <p:spTgt spid="635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2" dur="500"/>
                                        <p:tgtEl>
                                          <p:spTgt spid="635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4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5" dur="500"/>
                                        <p:tgtEl>
                                          <p:spTgt spid="635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0" dur="500"/>
                                        <p:tgtEl>
                                          <p:spTgt spid="635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2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3" dur="500"/>
                                        <p:tgtEl>
                                          <p:spTgt spid="635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8" dur="500"/>
                                        <p:tgtEl>
                                          <p:spTgt spid="635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0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1" dur="500"/>
                                        <p:tgtEl>
                                          <p:spTgt spid="635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6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6" dur="500"/>
                                        <p:tgtEl>
                                          <p:spTgt spid="635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indows XP Shut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 nodeType="clickPar">
                      <p:stCondLst>
                        <p:cond delay="indefinite"/>
                      </p:stCondLst>
                      <p:childTnLst>
                        <p:par>
                          <p:cTn id="1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9" presetID="35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0" dur="1000" fill="hold"/>
                                        <p:tgtEl>
                                          <p:spTgt spid="63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0" grpId="0" animBg="1"/>
      <p:bldP spid="63491" grpId="0" animBg="1"/>
      <p:bldP spid="63495" grpId="0" animBg="1"/>
      <p:bldP spid="63534" grpId="0"/>
      <p:bldP spid="63534" grpId="1"/>
      <p:bldP spid="63535" grpId="0"/>
      <p:bldP spid="63536" grpId="0"/>
      <p:bldP spid="63538" grpId="0" animBg="1"/>
      <p:bldP spid="63538" grpId="1" animBg="1"/>
      <p:bldP spid="63539" grpId="0" animBg="1"/>
      <p:bldP spid="63539" grpId="1" animBg="1"/>
      <p:bldP spid="63540" grpId="0" animBg="1"/>
      <p:bldP spid="63540" grpId="1" animBg="1"/>
      <p:bldP spid="63541" grpId="0" animBg="1"/>
      <p:bldP spid="63541" grpId="1" animBg="1"/>
      <p:bldP spid="63542" grpId="0" animBg="1"/>
      <p:bldP spid="63542" grpId="1" animBg="1"/>
      <p:bldP spid="63543" grpId="0" animBg="1"/>
      <p:bldP spid="63543" grpId="1" animBg="1"/>
      <p:bldP spid="63544" grpId="0" animBg="1"/>
      <p:bldP spid="63544" grpId="1" animBg="1"/>
      <p:bldP spid="63545" grpId="0" animBg="1"/>
      <p:bldP spid="63545" grpId="1" animBg="1"/>
      <p:bldP spid="63546" grpId="0" animBg="1"/>
      <p:bldP spid="63546" grpId="1" animBg="1"/>
      <p:bldP spid="63547" grpId="0" animBg="1"/>
      <p:bldP spid="63547" grpId="1" animBg="1"/>
      <p:bldP spid="6354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Top Corners Rounded 11">
            <a:extLst>
              <a:ext uri="{FF2B5EF4-FFF2-40B4-BE49-F238E27FC236}">
                <a16:creationId xmlns:a16="http://schemas.microsoft.com/office/drawing/2014/main" id="{6BE59B84-5F46-45E2-9C91-EE295F2C3107}"/>
              </a:ext>
            </a:extLst>
          </p:cNvPr>
          <p:cNvSpPr/>
          <p:nvPr/>
        </p:nvSpPr>
        <p:spPr>
          <a:xfrm>
            <a:off x="421240" y="410967"/>
            <a:ext cx="11394042" cy="6435396"/>
          </a:xfrm>
          <a:prstGeom prst="round2Same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Rectangle: Top Corners Rounded 12">
            <a:extLst>
              <a:ext uri="{FF2B5EF4-FFF2-40B4-BE49-F238E27FC236}">
                <a16:creationId xmlns:a16="http://schemas.microsoft.com/office/drawing/2014/main" id="{565E85ED-E3DF-429B-B778-F9ECC699F425}"/>
              </a:ext>
            </a:extLst>
          </p:cNvPr>
          <p:cNvSpPr>
            <a:spLocks noChangeAspect="1"/>
          </p:cNvSpPr>
          <p:nvPr/>
        </p:nvSpPr>
        <p:spPr>
          <a:xfrm>
            <a:off x="565079" y="647272"/>
            <a:ext cx="11013896" cy="6020656"/>
          </a:xfrm>
          <a:prstGeom prst="round2SameRect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993" t="-65912" r="-26040" b="-5786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7BFED3-1CE7-944A-BE54-25129AD67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166" y="944929"/>
            <a:ext cx="1031829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lvl="0" algn="ctr">
              <a:defRPr/>
            </a:pPr>
            <a:r>
              <a:rPr lang="en-US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</a:t>
            </a:r>
            <a:r>
              <a:rPr lang="vi-VN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ác bước tính nhân với số có hai chữ số:</a:t>
            </a:r>
            <a:endParaRPr kumimoji="0" lang="vi-VN" altLang="en-US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786255-B91B-16B3-5A00-76CD7C874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1996" y="1865377"/>
            <a:ext cx="674755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36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cột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dọc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29D363-30FF-77AC-9AA4-767B42C2F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5061" y="2642660"/>
            <a:ext cx="7086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sng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3600" b="1" i="1" u="sng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sang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trái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3BA918-F0A2-C4F3-E9AE-D93A6F1C2A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825" y="3391211"/>
            <a:ext cx="10634225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lvl="0" algn="just">
              <a:defRPr/>
            </a:pPr>
            <a:r>
              <a:rPr lang="vi-VN" altLang="en-US" sz="3200" b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 ý:</a:t>
            </a:r>
            <a:endParaRPr lang="en-US" altLang="en-US" sz="3200" b="1" dirty="0">
              <a:solidFill>
                <a:srgbClr val="8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vi-VN" altLang="en-US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 riêng thứ nhất </a:t>
            </a:r>
            <a:r>
              <a:rPr lang="vi-VN" altLang="en-US" b="1" i="1" dirty="0" smtClean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 chữ </a:t>
            </a:r>
            <a:r>
              <a:rPr lang="vi-VN" altLang="en-US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 hàng đơn vị nhân với thừa số thứ nhất </a:t>
            </a:r>
            <a:r>
              <a:rPr lang="vi-VN" altLang="en-US" b="1" i="1" dirty="0" smtClean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).</a:t>
            </a:r>
            <a:endParaRPr lang="vi-VN" altLang="en-US" b="1" i="1" dirty="0">
              <a:solidFill>
                <a:srgbClr val="8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vi-VN" altLang="en-US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 riêng thứ hai </a:t>
            </a:r>
            <a:r>
              <a:rPr lang="vi-VN" altLang="en-US" b="1" i="1" dirty="0" smtClean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(chữ </a:t>
            </a:r>
            <a:r>
              <a:rPr lang="vi-VN" altLang="en-US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 hàng chục nhân với thừa số thứ nhất </a:t>
            </a:r>
            <a:r>
              <a:rPr lang="vi-VN" altLang="en-US" b="1" i="1" dirty="0" smtClean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).</a:t>
            </a:r>
            <a:endParaRPr lang="vi-VN" altLang="en-US" b="1" i="1" dirty="0">
              <a:solidFill>
                <a:srgbClr val="8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vi-VN" altLang="en-US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 tích riêng thứ hai lùi sang trái một cột – một chữ số</a:t>
            </a:r>
            <a:r>
              <a:rPr lang="en-US" altLang="en-US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(so với tích riêng thứ nhất).</a:t>
            </a: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347C9930-4E95-1EBD-5107-CA18A3B9E5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3411" y="1561672"/>
            <a:ext cx="701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</a:t>
            </a: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64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36B68EF-6B7D-4FF1-B4CE-8CF19A25C4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508" y="1595340"/>
            <a:ext cx="4530166" cy="52774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232E7B-0022-725F-263F-D3E5C4EF68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3701" y="995764"/>
            <a:ext cx="5535648" cy="391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0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4734" y="1387956"/>
            <a:ext cx="7879644" cy="36491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0683046" y="286054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7679811" y="569727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18FCB14-F5A7-4BA3-9F26-62CF02B85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426019">
            <a:off x="4615232" y="-92442"/>
            <a:ext cx="1245866" cy="1222359"/>
          </a:xfrm>
          <a:prstGeom prst="rect">
            <a:avLst/>
          </a:prstGeom>
        </p:spPr>
      </p:pic>
      <p:pic>
        <p:nvPicPr>
          <p:cNvPr id="17" name="Picture 16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FAA763D3-1F86-440E-ACE3-AF9CE057D2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7698" flipH="1">
            <a:off x="72716" y="1581551"/>
            <a:ext cx="4509356" cy="47529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A2D433-D407-94EB-D6CA-55CB68EB75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1269" y="1972700"/>
            <a:ext cx="7267062" cy="27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34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">
            <a:hlinkClick r:id="" action="ppaction://media"/>
            <a:extLst>
              <a:ext uri="{FF2B5EF4-FFF2-40B4-BE49-F238E27FC236}">
                <a16:creationId xmlns:a16="http://schemas.microsoft.com/office/drawing/2014/main" id="{07906DD5-941C-F721-C7DD-7E499D1915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5661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8884080" y="2035440"/>
              <a:ext cx="2795760" cy="25704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74720" y="2026080"/>
                <a:ext cx="2814480" cy="2589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335957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6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36B68EF-6B7D-4FF1-B4CE-8CF19A25C4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508" y="1595340"/>
            <a:ext cx="4530166" cy="5277463"/>
          </a:xfrm>
          <a:prstGeom prst="rect">
            <a:avLst/>
          </a:prstGeom>
        </p:spPr>
      </p:pic>
      <p:sp>
        <p:nvSpPr>
          <p:cNvPr id="2" name="Google Shape;662;p30">
            <a:extLst>
              <a:ext uri="{FF2B5EF4-FFF2-40B4-BE49-F238E27FC236}">
                <a16:creationId xmlns:a16="http://schemas.microsoft.com/office/drawing/2014/main" id="{618FC426-64A2-646E-6455-48B4AE44B218}"/>
              </a:ext>
            </a:extLst>
          </p:cNvPr>
          <p:cNvSpPr txBox="1">
            <a:spLocks/>
          </p:cNvSpPr>
          <p:nvPr/>
        </p:nvSpPr>
        <p:spPr>
          <a:xfrm>
            <a:off x="544530" y="2248429"/>
            <a:ext cx="7123857" cy="24129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>
                  <a:solidFill>
                    <a:srgbClr val="4472C4">
                      <a:lumMod val="1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Gretoon" panose="02040603050506020204" pitchFamily="18" charset="0"/>
                <a:ea typeface="+mj-ea"/>
                <a:cs typeface="+mj-cs"/>
              </a:rPr>
              <a:t>Khám</a:t>
            </a:r>
            <a:r>
              <a:rPr kumimoji="0" lang="en-US" sz="11500" b="0" i="0" u="none" strike="noStrike" kern="1200" cap="none" spc="0" normalizeH="0" baseline="0" noProof="0" dirty="0">
                <a:ln>
                  <a:solidFill>
                    <a:srgbClr val="4472C4">
                      <a:lumMod val="1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Gretoon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11500" b="0" i="0" u="none" strike="noStrike" kern="1200" cap="none" spc="0" normalizeH="0" baseline="0" noProof="0" dirty="0" err="1">
                <a:ln>
                  <a:solidFill>
                    <a:srgbClr val="4472C4">
                      <a:lumMod val="1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Gretoon" panose="02040603050506020204" pitchFamily="18" charset="0"/>
                <a:ea typeface="+mj-ea"/>
                <a:cs typeface="+mj-cs"/>
              </a:rPr>
              <a:t>phá</a:t>
            </a:r>
            <a:endParaRPr kumimoji="0" lang="en-US" sz="11500" b="0" i="0" u="none" strike="noStrike" kern="1200" cap="none" spc="0" normalizeH="0" baseline="0" noProof="0" dirty="0">
              <a:ln>
                <a:solidFill>
                  <a:srgbClr val="4472C4">
                    <a:lumMod val="10000"/>
                  </a:srgbClr>
                </a:solidFill>
              </a:ln>
              <a:solidFill>
                <a:srgbClr val="00B0F0"/>
              </a:solidFill>
              <a:effectLst/>
              <a:uLnTx/>
              <a:uFillTx/>
              <a:latin typeface="SVN-Gretoon" panose="020406030505060202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9687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B7E5FF-66EB-4FFE-FC19-B1F4DD9C7481}"/>
              </a:ext>
            </a:extLst>
          </p:cNvPr>
          <p:cNvSpPr/>
          <p:nvPr/>
        </p:nvSpPr>
        <p:spPr>
          <a:xfrm>
            <a:off x="295275" y="400050"/>
            <a:ext cx="11163300" cy="60579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FA2DEC-86C8-9E63-83AD-7C1AE5131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8412" y="1752600"/>
            <a:ext cx="6355786" cy="2781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B5EB28-7B85-E2A0-407E-76A23F8995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91" y="460836"/>
            <a:ext cx="2151418" cy="1075709"/>
          </a:xfrm>
          <a:prstGeom prst="rect">
            <a:avLst/>
          </a:prstGeom>
        </p:spPr>
      </p:pic>
      <p:pic>
        <p:nvPicPr>
          <p:cNvPr id="6" name="Picture 5" descr="A cartoon of a child with her hand on her chin&#10;&#10;Description automatically generated">
            <a:extLst>
              <a:ext uri="{FF2B5EF4-FFF2-40B4-BE49-F238E27FC236}">
                <a16:creationId xmlns:a16="http://schemas.microsoft.com/office/drawing/2014/main" id="{9B413E9F-F5B5-A0EC-9FA8-804C63A344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925" y="714375"/>
            <a:ext cx="4163387" cy="374808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D7B6F87-725F-93B7-D0AF-0C4BB4670327}"/>
              </a:ext>
            </a:extLst>
          </p:cNvPr>
          <p:cNvSpPr/>
          <p:nvPr/>
        </p:nvSpPr>
        <p:spPr>
          <a:xfrm>
            <a:off x="4467225" y="4705350"/>
            <a:ext cx="3095625" cy="6762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34 x 12 = ?</a:t>
            </a:r>
          </a:p>
        </p:txBody>
      </p:sp>
    </p:spTree>
    <p:extLst>
      <p:ext uri="{BB962C8B-B14F-4D97-AF65-F5344CB8AC3E}">
        <p14:creationId xmlns:p14="http://schemas.microsoft.com/office/powerpoint/2010/main" val="29929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B7E5FF-66EB-4FFE-FC19-B1F4DD9C7481}"/>
              </a:ext>
            </a:extLst>
          </p:cNvPr>
          <p:cNvSpPr/>
          <p:nvPr/>
        </p:nvSpPr>
        <p:spPr>
          <a:xfrm>
            <a:off x="295275" y="400050"/>
            <a:ext cx="11163300" cy="60579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B5EB28-7B85-E2A0-407E-76A23F8995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91" y="460836"/>
            <a:ext cx="2151418" cy="107570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D7B6F87-725F-93B7-D0AF-0C4BB4670327}"/>
              </a:ext>
            </a:extLst>
          </p:cNvPr>
          <p:cNvSpPr/>
          <p:nvPr/>
        </p:nvSpPr>
        <p:spPr>
          <a:xfrm>
            <a:off x="4238625" y="600075"/>
            <a:ext cx="3095625" cy="6762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34 x 12 = 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56EE9D-0842-D38A-44D0-08591EC2E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337" y="2547937"/>
            <a:ext cx="1381125" cy="2771775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A3D99D66-E0F1-C90E-E0F4-DEA174133616}"/>
              </a:ext>
            </a:extLst>
          </p:cNvPr>
          <p:cNvSpPr/>
          <p:nvPr/>
        </p:nvSpPr>
        <p:spPr>
          <a:xfrm>
            <a:off x="1933574" y="1676400"/>
            <a:ext cx="3114675" cy="828675"/>
          </a:xfrm>
          <a:prstGeom prst="wedgeRoundRectCallout">
            <a:avLst>
              <a:gd name="adj1" fmla="val -54042"/>
              <a:gd name="adj2" fmla="val 71695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94460E-85A2-A397-B9A6-ACCCB4BA73DF}"/>
              </a:ext>
            </a:extLst>
          </p:cNvPr>
          <p:cNvSpPr/>
          <p:nvPr/>
        </p:nvSpPr>
        <p:spPr>
          <a:xfrm>
            <a:off x="3438525" y="2971800"/>
            <a:ext cx="7296150" cy="2371725"/>
          </a:xfrm>
          <a:prstGeom prst="roundRect">
            <a:avLst/>
          </a:prstGeom>
          <a:solidFill>
            <a:srgbClr val="FDBFCC"/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5F0D43-EE55-6DBF-8710-170E5BE91A0A}"/>
              </a:ext>
            </a:extLst>
          </p:cNvPr>
          <p:cNvSpPr txBox="1"/>
          <p:nvPr/>
        </p:nvSpPr>
        <p:spPr>
          <a:xfrm>
            <a:off x="3971925" y="3028950"/>
            <a:ext cx="64198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4 x 12 = 34 x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(10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+2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34 x 10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+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34 x 2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340 + 68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408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60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B7E5FF-66EB-4FFE-FC19-B1F4DD9C7481}"/>
              </a:ext>
            </a:extLst>
          </p:cNvPr>
          <p:cNvSpPr/>
          <p:nvPr/>
        </p:nvSpPr>
        <p:spPr>
          <a:xfrm>
            <a:off x="295275" y="400049"/>
            <a:ext cx="11163300" cy="61626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B5EB28-7B85-E2A0-407E-76A23F8995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91" y="460836"/>
            <a:ext cx="2151418" cy="1075709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94460E-85A2-A397-B9A6-ACCCB4BA73DF}"/>
              </a:ext>
            </a:extLst>
          </p:cNvPr>
          <p:cNvSpPr/>
          <p:nvPr/>
        </p:nvSpPr>
        <p:spPr>
          <a:xfrm>
            <a:off x="3657600" y="714375"/>
            <a:ext cx="7639050" cy="3590925"/>
          </a:xfrm>
          <a:prstGeom prst="roundRect">
            <a:avLst/>
          </a:prstGeom>
          <a:solidFill>
            <a:srgbClr val="FDBFCC"/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4552FE-8C32-E8EF-6BFB-024A9DD134DE}"/>
              </a:ext>
            </a:extLst>
          </p:cNvPr>
          <p:cNvSpPr txBox="1"/>
          <p:nvPr/>
        </p:nvSpPr>
        <p:spPr>
          <a:xfrm>
            <a:off x="4152900" y="876300"/>
            <a:ext cx="18478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34</a:t>
            </a:r>
          </a:p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598E89-5F6E-2316-93BF-C1C21920A335}"/>
              </a:ext>
            </a:extLst>
          </p:cNvPr>
          <p:cNvSpPr txBox="1"/>
          <p:nvPr/>
        </p:nvSpPr>
        <p:spPr>
          <a:xfrm>
            <a:off x="3848100" y="1152525"/>
            <a:ext cx="184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AA42DCC-2BD1-B20B-4D53-AAC54341C582}"/>
              </a:ext>
            </a:extLst>
          </p:cNvPr>
          <p:cNvCxnSpPr/>
          <p:nvPr/>
        </p:nvCxnSpPr>
        <p:spPr>
          <a:xfrm>
            <a:off x="4105275" y="2162175"/>
            <a:ext cx="7810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376A113-42FE-32E1-0071-F71B30D6089C}"/>
              </a:ext>
            </a:extLst>
          </p:cNvPr>
          <p:cNvSpPr txBox="1"/>
          <p:nvPr/>
        </p:nvSpPr>
        <p:spPr>
          <a:xfrm>
            <a:off x="5219699" y="952500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8,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8; 2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6 .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C48030-A482-8479-FA22-2F0FA801EF9A}"/>
              </a:ext>
            </a:extLst>
          </p:cNvPr>
          <p:cNvSpPr txBox="1"/>
          <p:nvPr/>
        </p:nvSpPr>
        <p:spPr>
          <a:xfrm>
            <a:off x="4191000" y="2066925"/>
            <a:ext cx="184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2860C6-5ADC-1323-6497-71F954F7BEC2}"/>
              </a:ext>
            </a:extLst>
          </p:cNvPr>
          <p:cNvSpPr txBox="1"/>
          <p:nvPr/>
        </p:nvSpPr>
        <p:spPr>
          <a:xfrm>
            <a:off x="5219699" y="2028825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1 nhân 4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bằng 4 viết 4 (dưới 6)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endParaRPr lang="vi-VN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1 nhân  3 bằng 3 viết 3.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58C62B-2EE6-3F72-5A11-7765894DD36C}"/>
              </a:ext>
            </a:extLst>
          </p:cNvPr>
          <p:cNvSpPr txBox="1"/>
          <p:nvPr/>
        </p:nvSpPr>
        <p:spPr>
          <a:xfrm>
            <a:off x="3924300" y="2600325"/>
            <a:ext cx="184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62F941-C987-1B80-DA13-D5FEA8A64873}"/>
              </a:ext>
            </a:extLst>
          </p:cNvPr>
          <p:cNvSpPr txBox="1"/>
          <p:nvPr/>
        </p:nvSpPr>
        <p:spPr>
          <a:xfrm>
            <a:off x="5219699" y="3152775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Hạ 8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 6 cộng 4 bằng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10, viết 0, nhớ 1; 3 thêm 1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bằng 4 viết 4.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E7AB534-3FEE-42A0-BBC7-17C84C151A72}"/>
              </a:ext>
            </a:extLst>
          </p:cNvPr>
          <p:cNvCxnSpPr>
            <a:cxnSpLocks/>
          </p:cNvCxnSpPr>
          <p:nvPr/>
        </p:nvCxnSpPr>
        <p:spPr>
          <a:xfrm>
            <a:off x="3962400" y="3190875"/>
            <a:ext cx="9048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4A3797A-1F88-9D56-750B-D2871496822C}"/>
              </a:ext>
            </a:extLst>
          </p:cNvPr>
          <p:cNvSpPr txBox="1"/>
          <p:nvPr/>
        </p:nvSpPr>
        <p:spPr>
          <a:xfrm>
            <a:off x="3952875" y="3114675"/>
            <a:ext cx="184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408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49FE3B0-87CF-35D1-B054-39CD9F0A2201}"/>
              </a:ext>
            </a:extLst>
          </p:cNvPr>
          <p:cNvSpPr txBox="1"/>
          <p:nvPr/>
        </p:nvSpPr>
        <p:spPr>
          <a:xfrm>
            <a:off x="1495425" y="4819650"/>
            <a:ext cx="100393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* Lưu ý: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0072B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- 68 </a:t>
            </a:r>
            <a:r>
              <a:rPr lang="vi-VN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 tích riêng thứ nhất (68 đơn vị).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D2232A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- 34 </a:t>
            </a:r>
            <a:r>
              <a:rPr lang="vi-VN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 tích riêng thứ hai (34 chục hay 340 đơn vị).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Viết tích riêng thứ hai lùi sang trái một cột (so với tích riêng thứ nhất).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48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  <p:bldP spid="14" grpId="0"/>
      <p:bldP spid="17" grpId="0"/>
      <p:bldP spid="18" grpId="0"/>
      <p:bldP spid="19" grpId="0"/>
      <p:bldP spid="20" grpId="0"/>
      <p:bldP spid="21" grpId="0"/>
      <p:bldP spid="27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Top Corners Rounded 11">
            <a:extLst>
              <a:ext uri="{FF2B5EF4-FFF2-40B4-BE49-F238E27FC236}">
                <a16:creationId xmlns:a16="http://schemas.microsoft.com/office/drawing/2014/main" id="{6BE59B84-5F46-45E2-9C91-EE295F2C3107}"/>
              </a:ext>
            </a:extLst>
          </p:cNvPr>
          <p:cNvSpPr/>
          <p:nvPr/>
        </p:nvSpPr>
        <p:spPr>
          <a:xfrm>
            <a:off x="421240" y="410967"/>
            <a:ext cx="11394042" cy="6435396"/>
          </a:xfrm>
          <a:prstGeom prst="round2Same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Rectangle: Top Corners Rounded 12">
            <a:extLst>
              <a:ext uri="{FF2B5EF4-FFF2-40B4-BE49-F238E27FC236}">
                <a16:creationId xmlns:a16="http://schemas.microsoft.com/office/drawing/2014/main" id="{565E85ED-E3DF-429B-B778-F9ECC699F425}"/>
              </a:ext>
            </a:extLst>
          </p:cNvPr>
          <p:cNvSpPr>
            <a:spLocks noChangeAspect="1"/>
          </p:cNvSpPr>
          <p:nvPr/>
        </p:nvSpPr>
        <p:spPr>
          <a:xfrm>
            <a:off x="565079" y="647272"/>
            <a:ext cx="11013896" cy="6020656"/>
          </a:xfrm>
          <a:prstGeom prst="round2SameRect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993" t="-65912" r="-26040" b="-5786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7BFED3-1CE7-944A-BE54-25129AD67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166" y="944929"/>
            <a:ext cx="1031829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lvl="0" algn="ctr">
              <a:defRPr/>
            </a:pPr>
            <a:r>
              <a:rPr lang="en-US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</a:t>
            </a:r>
            <a:r>
              <a:rPr lang="vi-VN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ác bước tính nhân với số có hai chữ số:</a:t>
            </a:r>
            <a:endParaRPr kumimoji="0" lang="vi-VN" altLang="en-US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786255-B91B-16B3-5A00-76CD7C874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1996" y="1865377"/>
            <a:ext cx="674755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36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cột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dọc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29D363-30FF-77AC-9AA4-767B42C2F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5061" y="2642660"/>
            <a:ext cx="7086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sng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3600" b="1" i="1" u="sng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sang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trái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3BA918-F0A2-C4F3-E9AE-D93A6F1C2A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825" y="3391211"/>
            <a:ext cx="10634225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lvl="0" algn="just">
              <a:defRPr/>
            </a:pPr>
            <a:r>
              <a:rPr lang="vi-VN" altLang="en-US" sz="3200" b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 ý:</a:t>
            </a:r>
            <a:endParaRPr lang="en-US" altLang="en-US" sz="3200" b="1" dirty="0">
              <a:solidFill>
                <a:srgbClr val="8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vi-VN" altLang="en-US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 riêng thứ nhất </a:t>
            </a:r>
            <a:r>
              <a:rPr lang="vi-VN" altLang="en-US" b="1" i="1" dirty="0" smtClean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 chữ </a:t>
            </a:r>
            <a:r>
              <a:rPr lang="vi-VN" altLang="en-US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 hàng đơn vị nhân với thừa số thứ nhất </a:t>
            </a:r>
            <a:r>
              <a:rPr lang="vi-VN" altLang="en-US" b="1" i="1" dirty="0" smtClean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).</a:t>
            </a:r>
            <a:endParaRPr lang="vi-VN" altLang="en-US" b="1" i="1" dirty="0">
              <a:solidFill>
                <a:srgbClr val="8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vi-VN" altLang="en-US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 riêng thứ hai </a:t>
            </a:r>
            <a:r>
              <a:rPr lang="vi-VN" altLang="en-US" b="1" i="1" dirty="0" smtClean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(chữ </a:t>
            </a:r>
            <a:r>
              <a:rPr lang="vi-VN" altLang="en-US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 hàng chục nhân với thừa số thứ nhất </a:t>
            </a:r>
            <a:r>
              <a:rPr lang="vi-VN" altLang="en-US" b="1" i="1" dirty="0" smtClean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).</a:t>
            </a:r>
            <a:endParaRPr lang="vi-VN" altLang="en-US" b="1" i="1" dirty="0">
              <a:solidFill>
                <a:srgbClr val="8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vi-VN" altLang="en-US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 tích riêng thứ hai lùi sang trái một cột – một chữ số</a:t>
            </a:r>
            <a:r>
              <a:rPr lang="en-US" altLang="en-US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(so với tích riêng thứ nhất).</a:t>
            </a: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347C9930-4E95-1EBD-5107-CA18A3B9E5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3411" y="1561672"/>
            <a:ext cx="701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</a:t>
            </a: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02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pic>
        <p:nvPicPr>
          <p:cNvPr id="5" name="Picture 4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65F00FEA-4088-415C-8B78-3802490C53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400" y="1706416"/>
            <a:ext cx="4752975" cy="47529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282FC0-5B27-5B9C-BF5F-4A98F8A03C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1837" y="1192367"/>
            <a:ext cx="5486876" cy="374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21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44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1.|0.8|2.6|5.6|3.2|3.4|5.1|3.9|3.8|3.8|2.9|2.9|3.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</TotalTime>
  <Words>703</Words>
  <Application>Microsoft Office PowerPoint</Application>
  <PresentationFormat>Widescreen</PresentationFormat>
  <Paragraphs>151</Paragraphs>
  <Slides>20</Slides>
  <Notes>6</Notes>
  <HiddenSlides>0</HiddenSlides>
  <MMClips>2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Arial</vt:lpstr>
      <vt:lpstr>Arial Black</vt:lpstr>
      <vt:lpstr>Calibri</vt:lpstr>
      <vt:lpstr>Cambria</vt:lpstr>
      <vt:lpstr>等线</vt:lpstr>
      <vt:lpstr>等线 Light</vt:lpstr>
      <vt:lpstr>Impact</vt:lpstr>
      <vt:lpstr>SVN-Gretoon</vt:lpstr>
      <vt:lpstr>Times New Roman</vt:lpstr>
      <vt:lpstr>VNI-Truck</vt:lpstr>
      <vt:lpstr>Office 主题​​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LUẬT CHƠI NHƯ SAU :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STD_TUAN</cp:lastModifiedBy>
  <cp:revision>49</cp:revision>
  <dcterms:created xsi:type="dcterms:W3CDTF">2023-12-04T02:49:45Z</dcterms:created>
  <dcterms:modified xsi:type="dcterms:W3CDTF">2024-04-09T04:18:01Z</dcterms:modified>
</cp:coreProperties>
</file>