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  <p:sldMasterId id="2147483700" r:id="rId4"/>
  </p:sldMasterIdLst>
  <p:notesMasterIdLst>
    <p:notesMasterId r:id="rId25"/>
  </p:notesMasterIdLst>
  <p:sldIdLst>
    <p:sldId id="2007577185" r:id="rId5"/>
    <p:sldId id="291" r:id="rId6"/>
    <p:sldId id="487" r:id="rId7"/>
    <p:sldId id="1602" r:id="rId8"/>
    <p:sldId id="1606" r:id="rId9"/>
    <p:sldId id="1605" r:id="rId10"/>
    <p:sldId id="1607" r:id="rId11"/>
    <p:sldId id="488" r:id="rId12"/>
    <p:sldId id="490" r:id="rId13"/>
    <p:sldId id="2634" r:id="rId14"/>
    <p:sldId id="2636" r:id="rId15"/>
    <p:sldId id="2637" r:id="rId16"/>
    <p:sldId id="2638" r:id="rId17"/>
    <p:sldId id="2639" r:id="rId18"/>
    <p:sldId id="2640" r:id="rId19"/>
    <p:sldId id="2641" r:id="rId20"/>
    <p:sldId id="2642" r:id="rId21"/>
    <p:sldId id="324" r:id="rId22"/>
    <p:sldId id="495" r:id="rId23"/>
    <p:sldId id="33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C550"/>
    <a:srgbClr val="8EB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64" d="100"/>
          <a:sy n="64" d="100"/>
        </p:scale>
        <p:origin x="9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CA10-5CFB-43D7-9AF3-063F87A5EE20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BDF6C-74CE-47B7-A829-3D1FF62FC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BDF6C-74CE-47B7-A829-3D1FF62FC9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4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07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607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6347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BDF6C-74CE-47B7-A829-3D1FF62FC9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17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/>
              <a:t>xám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BDF6C-74CE-47B7-A829-3D1FF62FC9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5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8F867-0927-4CBC-BCAD-2FB43950E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2FFA5-A1CF-43BF-9155-67A02D805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72C62-B899-46B9-967B-092B8E3EA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440F4-8846-4DD9-83B9-F3B6D504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395D1-6ED1-4D3D-A610-DA921C31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3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6244F-52DF-4458-BD8B-CE5D79D27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3CF1A-C8DD-4CA3-BFA5-CDECB945A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96CCF-1A83-4EAC-9BF7-4B0C5171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43605-4315-4BEF-836C-D954B4753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95C39-334C-4757-992F-CE818605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163ACF-92CE-4B93-8F64-5976EA84A5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5AAC26-5A3D-44C6-AB9E-B81C5B862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98999-26A0-4FA9-8970-CFDA7F1C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F5206-C74A-42E2-A572-E2DCEA1D0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193EC-567F-460B-8A3B-99D205FAE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E622A-42C6-431E-A782-E79F48C5E7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8C8576-0740-4611-8BF7-0DF68653B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56F964-10E1-400C-B101-65EC31448F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D504A5-9FE2-4B22-A4C1-EF3CB9C1E9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853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601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134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"/>
            <a:ext cx="12192000" cy="68561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509FBB-EBE8-4A47-8CBC-A7FEF1446C26}"/>
              </a:ext>
            </a:extLst>
          </p:cNvPr>
          <p:cNvSpPr txBox="1"/>
          <p:nvPr userDrawn="1"/>
        </p:nvSpPr>
        <p:spPr>
          <a:xfrm>
            <a:off x="0" y="0"/>
            <a:ext cx="102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AC576"/>
                </a:solidFill>
                <a:latin typeface="UTM Duepuntozer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07892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04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5729422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4012851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51953983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0997143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D0D1-ED57-49E7-97E9-5DEF90BB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32CDD-335E-41C1-8BB5-25C944D9A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555B4-39E9-4CFB-80D6-13A0DE27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901ED-F01E-4752-8965-1F0A71E3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7E2FA-AB7F-4FE1-8754-59AC8881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19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12323462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8659804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9937524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459702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3855119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8476341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223453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4038098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013192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4242851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86649-0C76-43CC-BBAF-80F4F6A16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EA6E3-29A1-4DA1-918A-7D23B48F0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1DA2A-1A09-46F3-8613-C6ADABA9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BA5E0-B105-48CB-A2C1-253A454B7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F32CE-DE5D-4749-B0D0-C2EB12FD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17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90864208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9073907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7795496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359779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222192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433809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1692678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78209775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628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69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0CC0C-8C50-4011-89E7-42E630CE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E8A47-1FBD-4C11-97D4-8B70545C4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BC352-8843-4434-8E87-A618AD23D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1C892-01E6-4B60-A2F6-938832ED7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E39C7-B4F7-47CD-847F-984403F12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4AAC0-9662-40FD-972D-19EBA1C22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55C5C1-9637-4038-AAE7-9FFFABC3DA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0030B0-4783-4430-A010-7ACDEDD56F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35AAF4-2ACE-4972-9E85-A0DB1FFE66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61CFDA-41E7-45B3-9DBE-1540A6FF8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90876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716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8115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1590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771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34036435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348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6395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7888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6164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59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190A3-5F84-4A03-9969-B85FFB99D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541BA-72FD-445F-9BDA-3E5037B7A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1C065-FF33-4B5E-A654-3F6A0BD96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84F69-D410-4F85-BF1E-888D3073E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1A2BD0-D3F5-4859-85B6-D6151ED5C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5F4C28-5E21-4E53-92E8-2B36ABA62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1C0A-3C7F-40F4-877C-873298AD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2B095C-9F2A-424B-8D15-87A2D2A4D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9F3F83-0B95-448B-98BE-5C2752B75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1731DC-2D16-4DFA-B710-F4BFB16902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ACCD8C-F348-4B19-9A9D-D33E64B595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74D291-275C-4B8C-99E3-C314E05EC6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A3F842-10E9-4113-9E6C-755E3D73F4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51153" y="-11258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BB4166-CF31-4E4C-A891-FC4249F07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83" y="-267462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D7C40A-DB10-4867-B173-C4E17A0D6F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47" y="247650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9B4CB9-84A7-4829-9665-9C6EC56B19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699" y="-27742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42125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4354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9040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83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F3B5-650B-4350-89B3-33BB1608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4FC80-96C0-4DDB-ADEE-E7CD1D361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7A3F5-8341-4758-A425-43A2CAE6B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5DF0A-22CD-4AF2-B4B6-76A9DF889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3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04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F0F76-4C80-4CFE-B00B-638CA1AA0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E7D1B-D98C-4AA3-9B60-70D38ADB5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D40AC-9954-44AC-8E9D-914A2697A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42182-6BB0-4D84-8D70-E6E176C96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CF13B-018C-4518-801D-D877F2FD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D5233-57D2-4F11-B34D-6C3F62A63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65991D-5FE5-44B2-8210-F374A316CA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193FB2-0F0D-4FB9-89C0-12D4DFE52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9BBB05-470D-446F-9492-8FEF308849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0AB037-BE25-4448-8397-03475AB980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88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AB83-9653-4EA4-80E9-AF9418E82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67F6A1-81F4-46B5-8792-698B54934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CF7BF-F201-4643-98F0-17FB45309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E5324-741A-4190-99DD-74F469DD8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6D150-D17B-42A7-8E32-E4BE764B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7E6CB-A7A8-46A9-B0EE-4C7A23E8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7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28E69400-6E38-4E37-BB62-8F96678FF8F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65FD667-1157-BD15-3745-762E5E3EF46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4" y="247650"/>
            <a:ext cx="1152525" cy="1152525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7792767-626C-CC7A-8DCC-A71F05F5413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08" y="7899734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6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39D4B644-A1CE-4025-B8A9-79F7F542818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5161C2A-4259-4EE8-80BB-916074D8F9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4300" y="-77324"/>
            <a:ext cx="12406750" cy="7807903"/>
          </a:xfrm>
          <a:prstGeom prst="rect">
            <a:avLst/>
          </a:prstGeom>
        </p:spPr>
      </p:pic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158C46D0-2461-408A-8F19-858FB04756E9}"/>
              </a:ext>
            </a:extLst>
          </p:cNvPr>
          <p:cNvSpPr/>
          <p:nvPr userDrawn="1"/>
        </p:nvSpPr>
        <p:spPr>
          <a:xfrm>
            <a:off x="447869" y="373224"/>
            <a:ext cx="11290041" cy="6083560"/>
          </a:xfrm>
          <a:prstGeom prst="roundRect">
            <a:avLst>
              <a:gd name="adj" fmla="val 22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BF78F7B-743C-44D1-9882-3535016405A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70" y="429208"/>
            <a:ext cx="828032" cy="693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2526AD-6A38-46DE-8B5D-2C2CFD235B5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6756" y="-190500"/>
            <a:ext cx="1581356" cy="1265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8018A3-91FD-49F0-9614-9696CA52238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8744" y="6858000"/>
            <a:ext cx="1581356" cy="1265024"/>
          </a:xfrm>
          <a:prstGeom prst="rect">
            <a:avLst/>
          </a:prstGeom>
        </p:spPr>
      </p:pic>
      <p:pic>
        <p:nvPicPr>
          <p:cNvPr id="2" name="Picture 1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81867B7C-D84A-094D-1D0D-0668C59070F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128" y="304800"/>
            <a:ext cx="1710690" cy="17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6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0C3E175-C39D-47AB-A543-B2F2220CCC2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71923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06BE569-459B-4947-AD5A-D5F861B2517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314138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4a"/><Relationship Id="rId11" Type="http://schemas.openxmlformats.org/officeDocument/2006/relationships/image" Target="../media/image41.png"/><Relationship Id="rId5" Type="http://schemas.microsoft.com/office/2007/relationships/media" Target="../media/media3.m4a"/><Relationship Id="rId10" Type="http://schemas.openxmlformats.org/officeDocument/2006/relationships/image" Target="../media/image40.png"/><Relationship Id="rId4" Type="http://schemas.openxmlformats.org/officeDocument/2006/relationships/audio" Target="../media/media2.mp3"/><Relationship Id="rId9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7.sv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microsoft.com/office/2007/relationships/hdphoto" Target="../media/hdphoto2.wdp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3.jpe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microsoft.com/office/2007/relationships/hdphoto" Target="../media/hdphoto2.wdp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3.jpe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microsoft.com/office/2007/relationships/hdphoto" Target="../media/hdphoto2.wdp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3.jpe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">
            <a:extLst>
              <a:ext uri="{FF2B5EF4-FFF2-40B4-BE49-F238E27FC236}">
                <a16:creationId xmlns:a16="http://schemas.microsoft.com/office/drawing/2014/main" id="{26F03C53-5D7F-4696-976D-77721CBA2A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27772" y="4071795"/>
            <a:ext cx="11936455" cy="27862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B1E5E0-F7A2-4BDC-A79F-E826F94B0134}"/>
              </a:ext>
            </a:extLst>
          </p:cNvPr>
          <p:cNvSpPr txBox="1"/>
          <p:nvPr/>
        </p:nvSpPr>
        <p:spPr>
          <a:xfrm>
            <a:off x="554636" y="314793"/>
            <a:ext cx="113025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2060"/>
                </a:solidFill>
              </a:rPr>
              <a:t>TRƯỜNG TH VÀ THCS TRƯỜNG THÀNH</a:t>
            </a:r>
          </a:p>
          <a:p>
            <a:pPr algn="ctr"/>
            <a:r>
              <a:rPr lang="en-US" sz="4400">
                <a:solidFill>
                  <a:srgbClr val="FF0000"/>
                </a:solidFill>
              </a:rPr>
              <a:t>Bài dạy: Phép cộng các số có nhiều chữ số</a:t>
            </a:r>
          </a:p>
          <a:p>
            <a:pPr algn="ctr"/>
            <a:r>
              <a:rPr lang="en-US" sz="4400">
                <a:solidFill>
                  <a:srgbClr val="FF0000"/>
                </a:solidFill>
              </a:rPr>
              <a:t>(Tiết 2)</a:t>
            </a:r>
          </a:p>
          <a:p>
            <a:pPr algn="ctr"/>
            <a:r>
              <a:rPr lang="en-US" sz="4400">
                <a:solidFill>
                  <a:srgbClr val="002060"/>
                </a:solidFill>
              </a:rPr>
              <a:t>Lớp dạy: 4D</a:t>
            </a:r>
          </a:p>
          <a:p>
            <a:pPr algn="ctr"/>
            <a:r>
              <a:rPr lang="en-US" sz="4400">
                <a:solidFill>
                  <a:srgbClr val="002060"/>
                </a:solidFill>
              </a:rPr>
              <a:t>Họ tên người dạy: Vũ Phương Thảo</a:t>
            </a:r>
          </a:p>
        </p:txBody>
      </p:sp>
    </p:spTree>
    <p:extLst>
      <p:ext uri="{BB962C8B-B14F-4D97-AF65-F5344CB8AC3E}">
        <p14:creationId xmlns:p14="http://schemas.microsoft.com/office/powerpoint/2010/main" val="63758882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lang="en-US" sz="6600" b="1" kern="0" dirty="0">
                <a:solidFill>
                  <a:srgbClr val="0064D2">
                    <a:lumMod val="50000"/>
                  </a:srgbClr>
                </a:solidFill>
                <a:ea typeface="微软雅黑"/>
                <a:cs typeface="Arial" panose="020B0604020202020204" pitchFamily="34" charset="0"/>
              </a:rPr>
              <a:t>5 839 + 712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476749" y="1397872"/>
            <a:ext cx="3726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5 839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743575" y="2634474"/>
            <a:ext cx="3048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712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216917" y="4031807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280968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561305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749098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629151" y="3847500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6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466849" y="161925"/>
            <a:ext cx="8924925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548 393 + 28 110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196414" y="1397872"/>
            <a:ext cx="5591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548 393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000500" y="2634474"/>
            <a:ext cx="4791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28 110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711017" y="28895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228975" y="4019550"/>
            <a:ext cx="5676899" cy="1155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5024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82816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70609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10125" y="386987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2701492" y="28990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48681-EE67-ABF4-A4B9-9E14322FDD37}"/>
              </a:ext>
            </a:extLst>
          </p:cNvPr>
          <p:cNvSpPr txBox="1"/>
          <p:nvPr/>
        </p:nvSpPr>
        <p:spPr>
          <a:xfrm>
            <a:off x="4057650" y="3879398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5B9D1C-B8D4-8C72-2B23-4EC27AFD6345}"/>
              </a:ext>
            </a:extLst>
          </p:cNvPr>
          <p:cNvSpPr txBox="1"/>
          <p:nvPr/>
        </p:nvSpPr>
        <p:spPr>
          <a:xfrm>
            <a:off x="3381375" y="388892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102358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466849" y="161925"/>
            <a:ext cx="8924925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319 256 + 378 028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143251" y="1397872"/>
            <a:ext cx="5591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319 256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209925" y="2634474"/>
            <a:ext cx="5477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378 028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711017" y="28895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228975" y="4019550"/>
            <a:ext cx="5676899" cy="1155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5024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82816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70609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10125" y="386987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2701492" y="28990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48681-EE67-ABF4-A4B9-9E14322FDD37}"/>
              </a:ext>
            </a:extLst>
          </p:cNvPr>
          <p:cNvSpPr txBox="1"/>
          <p:nvPr/>
        </p:nvSpPr>
        <p:spPr>
          <a:xfrm>
            <a:off x="4057650" y="3879398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5B9D1C-B8D4-8C72-2B23-4EC27AFD6345}"/>
              </a:ext>
            </a:extLst>
          </p:cNvPr>
          <p:cNvSpPr txBox="1"/>
          <p:nvPr/>
        </p:nvSpPr>
        <p:spPr>
          <a:xfrm>
            <a:off x="3400425" y="3886200"/>
            <a:ext cx="1055726" cy="157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6992371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CD59B15-73A2-44BD-909F-D388752935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/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10F580-1D24-4759-8737-FF389EA38030}"/>
              </a:ext>
            </a:extLst>
          </p:cNvPr>
          <p:cNvSpPr/>
          <p:nvPr/>
        </p:nvSpPr>
        <p:spPr>
          <a:xfrm>
            <a:off x="96641" y="151434"/>
            <a:ext cx="12013353" cy="6555131"/>
          </a:xfrm>
          <a:custGeom>
            <a:avLst/>
            <a:gdLst>
              <a:gd name="connsiteX0" fmla="*/ 0 w 12013353"/>
              <a:gd name="connsiteY0" fmla="*/ 653678 h 6555131"/>
              <a:gd name="connsiteX1" fmla="*/ 653678 w 12013353"/>
              <a:gd name="connsiteY1" fmla="*/ 0 h 6555131"/>
              <a:gd name="connsiteX2" fmla="*/ 11359675 w 12013353"/>
              <a:gd name="connsiteY2" fmla="*/ 0 h 6555131"/>
              <a:gd name="connsiteX3" fmla="*/ 12013353 w 12013353"/>
              <a:gd name="connsiteY3" fmla="*/ 653678 h 6555131"/>
              <a:gd name="connsiteX4" fmla="*/ 12013353 w 12013353"/>
              <a:gd name="connsiteY4" fmla="*/ 5901453 h 6555131"/>
              <a:gd name="connsiteX5" fmla="*/ 11359675 w 12013353"/>
              <a:gd name="connsiteY5" fmla="*/ 6555131 h 6555131"/>
              <a:gd name="connsiteX6" fmla="*/ 653678 w 12013353"/>
              <a:gd name="connsiteY6" fmla="*/ 6555131 h 6555131"/>
              <a:gd name="connsiteX7" fmla="*/ 0 w 12013353"/>
              <a:gd name="connsiteY7" fmla="*/ 5901453 h 6555131"/>
              <a:gd name="connsiteX8" fmla="*/ 0 w 12013353"/>
              <a:gd name="connsiteY8" fmla="*/ 653678 h 655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3353" h="6555131" fill="none" extrusionOk="0">
                <a:moveTo>
                  <a:pt x="0" y="653678"/>
                </a:moveTo>
                <a:cubicBezTo>
                  <a:pt x="2477" y="359713"/>
                  <a:pt x="314649" y="36900"/>
                  <a:pt x="653678" y="0"/>
                </a:cubicBezTo>
                <a:cubicBezTo>
                  <a:pt x="5021643" y="72427"/>
                  <a:pt x="8083348" y="61419"/>
                  <a:pt x="11359675" y="0"/>
                </a:cubicBezTo>
                <a:cubicBezTo>
                  <a:pt x="11714292" y="-44048"/>
                  <a:pt x="11953051" y="274422"/>
                  <a:pt x="12013353" y="653678"/>
                </a:cubicBezTo>
                <a:cubicBezTo>
                  <a:pt x="12114229" y="2066087"/>
                  <a:pt x="11906040" y="4571528"/>
                  <a:pt x="12013353" y="5901453"/>
                </a:cubicBezTo>
                <a:cubicBezTo>
                  <a:pt x="12022407" y="6216518"/>
                  <a:pt x="11686589" y="6516902"/>
                  <a:pt x="11359675" y="6555131"/>
                </a:cubicBezTo>
                <a:cubicBezTo>
                  <a:pt x="9046540" y="6584958"/>
                  <a:pt x="5838935" y="6475825"/>
                  <a:pt x="653678" y="6555131"/>
                </a:cubicBezTo>
                <a:cubicBezTo>
                  <a:pt x="350235" y="6548623"/>
                  <a:pt x="-55183" y="6273381"/>
                  <a:pt x="0" y="5901453"/>
                </a:cubicBezTo>
                <a:cubicBezTo>
                  <a:pt x="50037" y="4274247"/>
                  <a:pt x="770" y="2138025"/>
                  <a:pt x="0" y="653678"/>
                </a:cubicBezTo>
                <a:close/>
              </a:path>
              <a:path w="12013353" h="6555131" stroke="0" extrusionOk="0">
                <a:moveTo>
                  <a:pt x="0" y="653678"/>
                </a:moveTo>
                <a:cubicBezTo>
                  <a:pt x="6556" y="294449"/>
                  <a:pt x="316987" y="50680"/>
                  <a:pt x="653678" y="0"/>
                </a:cubicBezTo>
                <a:cubicBezTo>
                  <a:pt x="3196794" y="123000"/>
                  <a:pt x="7276600" y="-96860"/>
                  <a:pt x="11359675" y="0"/>
                </a:cubicBezTo>
                <a:cubicBezTo>
                  <a:pt x="11676481" y="-33695"/>
                  <a:pt x="12018023" y="283248"/>
                  <a:pt x="12013353" y="653678"/>
                </a:cubicBezTo>
                <a:cubicBezTo>
                  <a:pt x="12016526" y="2591228"/>
                  <a:pt x="12107620" y="3309761"/>
                  <a:pt x="12013353" y="5901453"/>
                </a:cubicBezTo>
                <a:cubicBezTo>
                  <a:pt x="11986566" y="6272173"/>
                  <a:pt x="11704128" y="6552420"/>
                  <a:pt x="11359675" y="6555131"/>
                </a:cubicBezTo>
                <a:cubicBezTo>
                  <a:pt x="8799162" y="6394424"/>
                  <a:pt x="5208554" y="6594798"/>
                  <a:pt x="653678" y="6555131"/>
                </a:cubicBezTo>
                <a:cubicBezTo>
                  <a:pt x="281293" y="6552835"/>
                  <a:pt x="-26092" y="6250648"/>
                  <a:pt x="0" y="5901453"/>
                </a:cubicBezTo>
                <a:cubicBezTo>
                  <a:pt x="32216" y="5160172"/>
                  <a:pt x="57206" y="2677856"/>
                  <a:pt x="0" y="6536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43B743-8A99-C6C3-EA5F-CEDA8567ABED}"/>
              </a:ext>
            </a:extLst>
          </p:cNvPr>
          <p:cNvGrpSpPr/>
          <p:nvPr/>
        </p:nvGrpSpPr>
        <p:grpSpPr>
          <a:xfrm>
            <a:off x="533399" y="317500"/>
            <a:ext cx="7160039" cy="692607"/>
            <a:chOff x="305925" y="393148"/>
            <a:chExt cx="4613946" cy="692607"/>
          </a:xfrm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392AEFE0-349B-47DD-8D54-ACDD2D002FFA}"/>
                </a:ext>
              </a:extLst>
            </p:cNvPr>
            <p:cNvSpPr/>
            <p:nvPr/>
          </p:nvSpPr>
          <p:spPr bwMode="auto">
            <a:xfrm>
              <a:off x="675569" y="396128"/>
              <a:ext cx="4244302" cy="66735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DFCDDEE-710D-4B8A-895A-E78C62EBD543}"/>
                </a:ext>
              </a:extLst>
            </p:cNvPr>
            <p:cNvSpPr/>
            <p:nvPr/>
          </p:nvSpPr>
          <p:spPr bwMode="auto">
            <a:xfrm>
              <a:off x="305925" y="393148"/>
              <a:ext cx="468341" cy="69260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A1569A6-1D9B-6186-1E34-A7BD2EABB02B}"/>
              </a:ext>
            </a:extLst>
          </p:cNvPr>
          <p:cNvSpPr txBox="1"/>
          <p:nvPr/>
        </p:nvSpPr>
        <p:spPr>
          <a:xfrm>
            <a:off x="704088" y="1234440"/>
            <a:ext cx="10771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 tiền của một số đồ dùng học tập được cho như sau: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B853857-F56A-620C-9C26-BF17A1913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274215"/>
              </p:ext>
            </p:extLst>
          </p:nvPr>
        </p:nvGraphicFramePr>
        <p:xfrm>
          <a:off x="737616" y="1883664"/>
          <a:ext cx="10515600" cy="289560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156433496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8242393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64356204"/>
                    </a:ext>
                  </a:extLst>
                </a:gridCol>
              </a:tblGrid>
              <a:tr h="53508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STT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Tên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đồ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dùng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Giá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tiền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(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đồng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734181"/>
                  </a:ext>
                </a:extLst>
              </a:tr>
              <a:tr h="5350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Bút máy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24 600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611622"/>
                  </a:ext>
                </a:extLst>
              </a:tr>
              <a:tr h="535083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Vở học sinh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9 500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838375"/>
                  </a:ext>
                </a:extLst>
              </a:tr>
              <a:tr h="535083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Cặp sách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90 000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383535"/>
                  </a:ext>
                </a:extLst>
              </a:tr>
              <a:tr h="535083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</a:rPr>
                        <a:t>Bộ thước kẻ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15 000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09175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ABF8EE1-D627-5CAC-6979-547961D65BC2}"/>
              </a:ext>
            </a:extLst>
          </p:cNvPr>
          <p:cNvSpPr txBox="1"/>
          <p:nvPr/>
        </p:nvSpPr>
        <p:spPr>
          <a:xfrm>
            <a:off x="896112" y="5175504"/>
            <a:ext cx="10716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 100 000 đồng, có thể mua được cặp sách và đồ dùng nào?</a:t>
            </a:r>
          </a:p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Bút máy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Vở học sinh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Bộ thước kẻ</a:t>
            </a:r>
          </a:p>
        </p:txBody>
      </p:sp>
    </p:spTree>
    <p:extLst>
      <p:ext uri="{BB962C8B-B14F-4D97-AF65-F5344CB8AC3E}">
        <p14:creationId xmlns:p14="http://schemas.microsoft.com/office/powerpoint/2010/main" val="2349759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CD59B15-73A2-44BD-909F-D388752935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/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10F580-1D24-4759-8737-FF389EA38030}"/>
              </a:ext>
            </a:extLst>
          </p:cNvPr>
          <p:cNvSpPr/>
          <p:nvPr/>
        </p:nvSpPr>
        <p:spPr>
          <a:xfrm>
            <a:off x="96641" y="151434"/>
            <a:ext cx="12013353" cy="6555131"/>
          </a:xfrm>
          <a:custGeom>
            <a:avLst/>
            <a:gdLst>
              <a:gd name="connsiteX0" fmla="*/ 0 w 12013353"/>
              <a:gd name="connsiteY0" fmla="*/ 653678 h 6555131"/>
              <a:gd name="connsiteX1" fmla="*/ 653678 w 12013353"/>
              <a:gd name="connsiteY1" fmla="*/ 0 h 6555131"/>
              <a:gd name="connsiteX2" fmla="*/ 11359675 w 12013353"/>
              <a:gd name="connsiteY2" fmla="*/ 0 h 6555131"/>
              <a:gd name="connsiteX3" fmla="*/ 12013353 w 12013353"/>
              <a:gd name="connsiteY3" fmla="*/ 653678 h 6555131"/>
              <a:gd name="connsiteX4" fmla="*/ 12013353 w 12013353"/>
              <a:gd name="connsiteY4" fmla="*/ 5901453 h 6555131"/>
              <a:gd name="connsiteX5" fmla="*/ 11359675 w 12013353"/>
              <a:gd name="connsiteY5" fmla="*/ 6555131 h 6555131"/>
              <a:gd name="connsiteX6" fmla="*/ 653678 w 12013353"/>
              <a:gd name="connsiteY6" fmla="*/ 6555131 h 6555131"/>
              <a:gd name="connsiteX7" fmla="*/ 0 w 12013353"/>
              <a:gd name="connsiteY7" fmla="*/ 5901453 h 6555131"/>
              <a:gd name="connsiteX8" fmla="*/ 0 w 12013353"/>
              <a:gd name="connsiteY8" fmla="*/ 653678 h 655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3353" h="6555131" fill="none" extrusionOk="0">
                <a:moveTo>
                  <a:pt x="0" y="653678"/>
                </a:moveTo>
                <a:cubicBezTo>
                  <a:pt x="2477" y="359713"/>
                  <a:pt x="314649" y="36900"/>
                  <a:pt x="653678" y="0"/>
                </a:cubicBezTo>
                <a:cubicBezTo>
                  <a:pt x="5021643" y="72427"/>
                  <a:pt x="8083348" y="61419"/>
                  <a:pt x="11359675" y="0"/>
                </a:cubicBezTo>
                <a:cubicBezTo>
                  <a:pt x="11714292" y="-44048"/>
                  <a:pt x="11953051" y="274422"/>
                  <a:pt x="12013353" y="653678"/>
                </a:cubicBezTo>
                <a:cubicBezTo>
                  <a:pt x="12114229" y="2066087"/>
                  <a:pt x="11906040" y="4571528"/>
                  <a:pt x="12013353" y="5901453"/>
                </a:cubicBezTo>
                <a:cubicBezTo>
                  <a:pt x="12022407" y="6216518"/>
                  <a:pt x="11686589" y="6516902"/>
                  <a:pt x="11359675" y="6555131"/>
                </a:cubicBezTo>
                <a:cubicBezTo>
                  <a:pt x="9046540" y="6584958"/>
                  <a:pt x="5838935" y="6475825"/>
                  <a:pt x="653678" y="6555131"/>
                </a:cubicBezTo>
                <a:cubicBezTo>
                  <a:pt x="350235" y="6548623"/>
                  <a:pt x="-55183" y="6273381"/>
                  <a:pt x="0" y="5901453"/>
                </a:cubicBezTo>
                <a:cubicBezTo>
                  <a:pt x="50037" y="4274247"/>
                  <a:pt x="770" y="2138025"/>
                  <a:pt x="0" y="653678"/>
                </a:cubicBezTo>
                <a:close/>
              </a:path>
              <a:path w="12013353" h="6555131" stroke="0" extrusionOk="0">
                <a:moveTo>
                  <a:pt x="0" y="653678"/>
                </a:moveTo>
                <a:cubicBezTo>
                  <a:pt x="6556" y="294449"/>
                  <a:pt x="316987" y="50680"/>
                  <a:pt x="653678" y="0"/>
                </a:cubicBezTo>
                <a:cubicBezTo>
                  <a:pt x="3196794" y="123000"/>
                  <a:pt x="7276600" y="-96860"/>
                  <a:pt x="11359675" y="0"/>
                </a:cubicBezTo>
                <a:cubicBezTo>
                  <a:pt x="11676481" y="-33695"/>
                  <a:pt x="12018023" y="283248"/>
                  <a:pt x="12013353" y="653678"/>
                </a:cubicBezTo>
                <a:cubicBezTo>
                  <a:pt x="12016526" y="2591228"/>
                  <a:pt x="12107620" y="3309761"/>
                  <a:pt x="12013353" y="5901453"/>
                </a:cubicBezTo>
                <a:cubicBezTo>
                  <a:pt x="11986566" y="6272173"/>
                  <a:pt x="11704128" y="6552420"/>
                  <a:pt x="11359675" y="6555131"/>
                </a:cubicBezTo>
                <a:cubicBezTo>
                  <a:pt x="8799162" y="6394424"/>
                  <a:pt x="5208554" y="6594798"/>
                  <a:pt x="653678" y="6555131"/>
                </a:cubicBezTo>
                <a:cubicBezTo>
                  <a:pt x="281293" y="6552835"/>
                  <a:pt x="-26092" y="6250648"/>
                  <a:pt x="0" y="5901453"/>
                </a:cubicBezTo>
                <a:cubicBezTo>
                  <a:pt x="32216" y="5160172"/>
                  <a:pt x="57206" y="2677856"/>
                  <a:pt x="0" y="6536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F062CD-347F-2EE6-13BE-C8C2D896C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79" y="377814"/>
            <a:ext cx="9540697" cy="28732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47868F-4043-B6F8-99BE-D4D75DA992B4}"/>
              </a:ext>
            </a:extLst>
          </p:cNvPr>
          <p:cNvSpPr txBox="1"/>
          <p:nvPr/>
        </p:nvSpPr>
        <p:spPr>
          <a:xfrm>
            <a:off x="1161288" y="3703320"/>
            <a:ext cx="10259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 có: 90 000 + 9 500 = 99 500 (đồng)</a:t>
            </a:r>
          </a:p>
          <a:p>
            <a:pPr algn="just"/>
            <a:r>
              <a:rPr lang="vi-VN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Vì 99 500 đồng &lt; 100 000 đồng nên với 100 000 đồng, ta có thể mua được cặp sách và vở học sinh.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5A0A40-0C7F-630C-F58E-C2C6E439302D}"/>
              </a:ext>
            </a:extLst>
          </p:cNvPr>
          <p:cNvSpPr/>
          <p:nvPr/>
        </p:nvSpPr>
        <p:spPr>
          <a:xfrm>
            <a:off x="3858768" y="5449824"/>
            <a:ext cx="3941064" cy="5212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đáp</a:t>
            </a:r>
            <a:r>
              <a:rPr lang="en-US" sz="3600" dirty="0"/>
              <a:t> </a:t>
            </a:r>
            <a:r>
              <a:rPr lang="en-US" sz="3600" dirty="0" err="1"/>
              <a:t>án</a:t>
            </a:r>
            <a:r>
              <a:rPr lang="en-US" sz="3600" dirty="0"/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1271589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CD59B15-73A2-44BD-909F-D388752935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/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10F580-1D24-4759-8737-FF389EA38030}"/>
              </a:ext>
            </a:extLst>
          </p:cNvPr>
          <p:cNvSpPr/>
          <p:nvPr/>
        </p:nvSpPr>
        <p:spPr>
          <a:xfrm>
            <a:off x="96641" y="151434"/>
            <a:ext cx="12013353" cy="6555131"/>
          </a:xfrm>
          <a:custGeom>
            <a:avLst/>
            <a:gdLst>
              <a:gd name="connsiteX0" fmla="*/ 0 w 12013353"/>
              <a:gd name="connsiteY0" fmla="*/ 653678 h 6555131"/>
              <a:gd name="connsiteX1" fmla="*/ 653678 w 12013353"/>
              <a:gd name="connsiteY1" fmla="*/ 0 h 6555131"/>
              <a:gd name="connsiteX2" fmla="*/ 11359675 w 12013353"/>
              <a:gd name="connsiteY2" fmla="*/ 0 h 6555131"/>
              <a:gd name="connsiteX3" fmla="*/ 12013353 w 12013353"/>
              <a:gd name="connsiteY3" fmla="*/ 653678 h 6555131"/>
              <a:gd name="connsiteX4" fmla="*/ 12013353 w 12013353"/>
              <a:gd name="connsiteY4" fmla="*/ 5901453 h 6555131"/>
              <a:gd name="connsiteX5" fmla="*/ 11359675 w 12013353"/>
              <a:gd name="connsiteY5" fmla="*/ 6555131 h 6555131"/>
              <a:gd name="connsiteX6" fmla="*/ 653678 w 12013353"/>
              <a:gd name="connsiteY6" fmla="*/ 6555131 h 6555131"/>
              <a:gd name="connsiteX7" fmla="*/ 0 w 12013353"/>
              <a:gd name="connsiteY7" fmla="*/ 5901453 h 6555131"/>
              <a:gd name="connsiteX8" fmla="*/ 0 w 12013353"/>
              <a:gd name="connsiteY8" fmla="*/ 653678 h 655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3353" h="6555131" fill="none" extrusionOk="0">
                <a:moveTo>
                  <a:pt x="0" y="653678"/>
                </a:moveTo>
                <a:cubicBezTo>
                  <a:pt x="2477" y="359713"/>
                  <a:pt x="314649" y="36900"/>
                  <a:pt x="653678" y="0"/>
                </a:cubicBezTo>
                <a:cubicBezTo>
                  <a:pt x="5021643" y="72427"/>
                  <a:pt x="8083348" y="61419"/>
                  <a:pt x="11359675" y="0"/>
                </a:cubicBezTo>
                <a:cubicBezTo>
                  <a:pt x="11714292" y="-44048"/>
                  <a:pt x="11953051" y="274422"/>
                  <a:pt x="12013353" y="653678"/>
                </a:cubicBezTo>
                <a:cubicBezTo>
                  <a:pt x="12114229" y="2066087"/>
                  <a:pt x="11906040" y="4571528"/>
                  <a:pt x="12013353" y="5901453"/>
                </a:cubicBezTo>
                <a:cubicBezTo>
                  <a:pt x="12022407" y="6216518"/>
                  <a:pt x="11686589" y="6516902"/>
                  <a:pt x="11359675" y="6555131"/>
                </a:cubicBezTo>
                <a:cubicBezTo>
                  <a:pt x="9046540" y="6584958"/>
                  <a:pt x="5838935" y="6475825"/>
                  <a:pt x="653678" y="6555131"/>
                </a:cubicBezTo>
                <a:cubicBezTo>
                  <a:pt x="350235" y="6548623"/>
                  <a:pt x="-55183" y="6273381"/>
                  <a:pt x="0" y="5901453"/>
                </a:cubicBezTo>
                <a:cubicBezTo>
                  <a:pt x="50037" y="4274247"/>
                  <a:pt x="770" y="2138025"/>
                  <a:pt x="0" y="653678"/>
                </a:cubicBezTo>
                <a:close/>
              </a:path>
              <a:path w="12013353" h="6555131" stroke="0" extrusionOk="0">
                <a:moveTo>
                  <a:pt x="0" y="653678"/>
                </a:moveTo>
                <a:cubicBezTo>
                  <a:pt x="6556" y="294449"/>
                  <a:pt x="316987" y="50680"/>
                  <a:pt x="653678" y="0"/>
                </a:cubicBezTo>
                <a:cubicBezTo>
                  <a:pt x="3196794" y="123000"/>
                  <a:pt x="7276600" y="-96860"/>
                  <a:pt x="11359675" y="0"/>
                </a:cubicBezTo>
                <a:cubicBezTo>
                  <a:pt x="11676481" y="-33695"/>
                  <a:pt x="12018023" y="283248"/>
                  <a:pt x="12013353" y="653678"/>
                </a:cubicBezTo>
                <a:cubicBezTo>
                  <a:pt x="12016526" y="2591228"/>
                  <a:pt x="12107620" y="3309761"/>
                  <a:pt x="12013353" y="5901453"/>
                </a:cubicBezTo>
                <a:cubicBezTo>
                  <a:pt x="11986566" y="6272173"/>
                  <a:pt x="11704128" y="6552420"/>
                  <a:pt x="11359675" y="6555131"/>
                </a:cubicBezTo>
                <a:cubicBezTo>
                  <a:pt x="8799162" y="6394424"/>
                  <a:pt x="5208554" y="6594798"/>
                  <a:pt x="653678" y="6555131"/>
                </a:cubicBezTo>
                <a:cubicBezTo>
                  <a:pt x="281293" y="6552835"/>
                  <a:pt x="-26092" y="6250648"/>
                  <a:pt x="0" y="5901453"/>
                </a:cubicBezTo>
                <a:cubicBezTo>
                  <a:pt x="32216" y="5160172"/>
                  <a:pt x="57206" y="2677856"/>
                  <a:pt x="0" y="6536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43B743-8A99-C6C3-EA5F-CEDA8567ABED}"/>
              </a:ext>
            </a:extLst>
          </p:cNvPr>
          <p:cNvGrpSpPr/>
          <p:nvPr/>
        </p:nvGrpSpPr>
        <p:grpSpPr>
          <a:xfrm>
            <a:off x="533399" y="317500"/>
            <a:ext cx="7160039" cy="692607"/>
            <a:chOff x="305925" y="393148"/>
            <a:chExt cx="4613946" cy="692607"/>
          </a:xfrm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392AEFE0-349B-47DD-8D54-ACDD2D002FFA}"/>
                </a:ext>
              </a:extLst>
            </p:cNvPr>
            <p:cNvSpPr/>
            <p:nvPr/>
          </p:nvSpPr>
          <p:spPr bwMode="auto">
            <a:xfrm>
              <a:off x="675569" y="396128"/>
              <a:ext cx="4244302" cy="66735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chữ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thích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hợp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DFCDDEE-710D-4B8A-895A-E78C62EBD543}"/>
                </a:ext>
              </a:extLst>
            </p:cNvPr>
            <p:cNvSpPr/>
            <p:nvPr/>
          </p:nvSpPr>
          <p:spPr bwMode="auto">
            <a:xfrm>
              <a:off x="305925" y="393148"/>
              <a:ext cx="468341" cy="69260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A45A859-C7E8-AF27-0194-F48C572A5633}"/>
              </a:ext>
            </a:extLst>
          </p:cNvPr>
          <p:cNvGrpSpPr/>
          <p:nvPr/>
        </p:nvGrpSpPr>
        <p:grpSpPr>
          <a:xfrm>
            <a:off x="1911096" y="1645920"/>
            <a:ext cx="4498848" cy="1938992"/>
            <a:chOff x="1911096" y="1645920"/>
            <a:chExt cx="4498848" cy="19389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312A438-3CE6-7906-920B-260281DEEDFB}"/>
                </a:ext>
              </a:extLst>
            </p:cNvPr>
            <p:cNvSpPr txBox="1"/>
            <p:nvPr/>
          </p:nvSpPr>
          <p:spPr>
            <a:xfrm>
              <a:off x="2185416" y="1645920"/>
              <a:ext cx="422452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12  3  3  </a:t>
              </a:r>
            </a:p>
            <a:p>
              <a:r>
                <a:rPr lang="en-US" sz="4000" dirty="0"/>
                <a:t>       4      5</a:t>
              </a:r>
            </a:p>
            <a:p>
              <a:r>
                <a:rPr lang="en-US" sz="4000" dirty="0"/>
                <a:t>1 7  8  1  9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83261C2-53D3-DB18-36B6-D588CB55DCAB}"/>
                </a:ext>
              </a:extLst>
            </p:cNvPr>
            <p:cNvSpPr/>
            <p:nvPr/>
          </p:nvSpPr>
          <p:spPr>
            <a:xfrm>
              <a:off x="2907792" y="1746504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98A15CF-69ED-59B3-5366-D7D7D5262A9D}"/>
                </a:ext>
              </a:extLst>
            </p:cNvPr>
            <p:cNvSpPr/>
            <p:nvPr/>
          </p:nvSpPr>
          <p:spPr>
            <a:xfrm>
              <a:off x="3794760" y="1737360"/>
              <a:ext cx="566928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5045B64-AC40-B3CB-6835-29282A1DF537}"/>
                </a:ext>
              </a:extLst>
            </p:cNvPr>
            <p:cNvSpPr/>
            <p:nvPr/>
          </p:nvSpPr>
          <p:spPr>
            <a:xfrm>
              <a:off x="2523744" y="2368296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1C9EB9D-9837-B26E-E4C6-F661E18C306A}"/>
                </a:ext>
              </a:extLst>
            </p:cNvPr>
            <p:cNvSpPr/>
            <p:nvPr/>
          </p:nvSpPr>
          <p:spPr>
            <a:xfrm>
              <a:off x="3410712" y="2368296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C5D91E2-E438-54EE-71BC-D651A998400F}"/>
                </a:ext>
              </a:extLst>
            </p:cNvPr>
            <p:cNvSpPr txBox="1"/>
            <p:nvPr/>
          </p:nvSpPr>
          <p:spPr>
            <a:xfrm>
              <a:off x="1911096" y="1947672"/>
              <a:ext cx="484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+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BB40A3C-B042-157A-4C31-709C83AC86BD}"/>
                </a:ext>
              </a:extLst>
            </p:cNvPr>
            <p:cNvCxnSpPr>
              <a:cxnSpLocks/>
            </p:cNvCxnSpPr>
            <p:nvPr/>
          </p:nvCxnSpPr>
          <p:spPr>
            <a:xfrm>
              <a:off x="2176272" y="2971800"/>
              <a:ext cx="2313432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88BF0D7-675A-9A20-103F-85033EAF88BC}"/>
              </a:ext>
            </a:extLst>
          </p:cNvPr>
          <p:cNvGrpSpPr/>
          <p:nvPr/>
        </p:nvGrpSpPr>
        <p:grpSpPr>
          <a:xfrm>
            <a:off x="6300216" y="1527048"/>
            <a:ext cx="4498848" cy="1938992"/>
            <a:chOff x="6300216" y="1527048"/>
            <a:chExt cx="4498848" cy="19389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09ED64-8828-2182-AAE7-8553CDCA51DF}"/>
                </a:ext>
              </a:extLst>
            </p:cNvPr>
            <p:cNvSpPr txBox="1"/>
            <p:nvPr/>
          </p:nvSpPr>
          <p:spPr>
            <a:xfrm>
              <a:off x="6574536" y="1527048"/>
              <a:ext cx="422452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2      3      5  </a:t>
              </a:r>
            </a:p>
            <a:p>
              <a:r>
                <a:rPr lang="en-US" sz="4000" dirty="0"/>
                <a:t>4  5       2 4 </a:t>
              </a:r>
            </a:p>
            <a:p>
              <a:r>
                <a:rPr lang="en-US" sz="4000" dirty="0"/>
                <a:t>7  2  5  0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E8DE10B-32B0-B24A-0340-B12AEEBA448E}"/>
                </a:ext>
              </a:extLst>
            </p:cNvPr>
            <p:cNvSpPr/>
            <p:nvPr/>
          </p:nvSpPr>
          <p:spPr>
            <a:xfrm>
              <a:off x="7040880" y="1655064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416185E-7FEC-9743-672F-6E35CEDF2ACD}"/>
                </a:ext>
              </a:extLst>
            </p:cNvPr>
            <p:cNvSpPr/>
            <p:nvPr/>
          </p:nvSpPr>
          <p:spPr>
            <a:xfrm>
              <a:off x="7900416" y="1664208"/>
              <a:ext cx="566928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77F89AC-2383-CC3E-C9F2-B5F3E1640487}"/>
                </a:ext>
              </a:extLst>
            </p:cNvPr>
            <p:cNvSpPr txBox="1"/>
            <p:nvPr/>
          </p:nvSpPr>
          <p:spPr>
            <a:xfrm>
              <a:off x="6300216" y="1828800"/>
              <a:ext cx="484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+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3656AC3-08E2-3CA9-DB77-77D5DBC5A6ED}"/>
                </a:ext>
              </a:extLst>
            </p:cNvPr>
            <p:cNvCxnSpPr>
              <a:cxnSpLocks/>
            </p:cNvCxnSpPr>
            <p:nvPr/>
          </p:nvCxnSpPr>
          <p:spPr>
            <a:xfrm>
              <a:off x="6565392" y="2852928"/>
              <a:ext cx="244144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75E6CEC-DB1D-CE6F-BCA5-52DFAF7F8704}"/>
                </a:ext>
              </a:extLst>
            </p:cNvPr>
            <p:cNvSpPr/>
            <p:nvPr/>
          </p:nvSpPr>
          <p:spPr>
            <a:xfrm>
              <a:off x="7452360" y="2240280"/>
              <a:ext cx="566928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D6FC03A8-7A58-95D4-7814-BEB8201F46B4}"/>
                </a:ext>
              </a:extLst>
            </p:cNvPr>
            <p:cNvSpPr/>
            <p:nvPr/>
          </p:nvSpPr>
          <p:spPr>
            <a:xfrm>
              <a:off x="8458200" y="2907792"/>
              <a:ext cx="566928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63DAA7C-ED29-B99F-C4F4-737E7496E89D}"/>
              </a:ext>
            </a:extLst>
          </p:cNvPr>
          <p:cNvSpPr/>
          <p:nvPr/>
        </p:nvSpPr>
        <p:spPr>
          <a:xfrm>
            <a:off x="3791712" y="1734312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B02EE06-5C8F-EDD0-3452-0A4B1CA0A14E}"/>
              </a:ext>
            </a:extLst>
          </p:cNvPr>
          <p:cNvSpPr/>
          <p:nvPr/>
        </p:nvSpPr>
        <p:spPr>
          <a:xfrm>
            <a:off x="3398520" y="2356104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ABC87C2-F109-6365-550A-393A69DD2E57}"/>
              </a:ext>
            </a:extLst>
          </p:cNvPr>
          <p:cNvSpPr/>
          <p:nvPr/>
        </p:nvSpPr>
        <p:spPr>
          <a:xfrm>
            <a:off x="2886456" y="1743456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8C5ABAE-6BCB-E2A3-6FC1-6792898FA864}"/>
              </a:ext>
            </a:extLst>
          </p:cNvPr>
          <p:cNvSpPr/>
          <p:nvPr/>
        </p:nvSpPr>
        <p:spPr>
          <a:xfrm>
            <a:off x="2496312" y="2356104"/>
            <a:ext cx="545592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15EBBF0-AA13-8A91-B6CF-F6989B43DFB0}"/>
              </a:ext>
            </a:extLst>
          </p:cNvPr>
          <p:cNvSpPr/>
          <p:nvPr/>
        </p:nvSpPr>
        <p:spPr>
          <a:xfrm>
            <a:off x="8436864" y="2904744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A1B7834-5484-5672-F15A-2ABEA6BBEBE0}"/>
              </a:ext>
            </a:extLst>
          </p:cNvPr>
          <p:cNvSpPr/>
          <p:nvPr/>
        </p:nvSpPr>
        <p:spPr>
          <a:xfrm>
            <a:off x="7888224" y="1661160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6099EDC-A948-9123-CE22-C763E1DB797A}"/>
              </a:ext>
            </a:extLst>
          </p:cNvPr>
          <p:cNvSpPr/>
          <p:nvPr/>
        </p:nvSpPr>
        <p:spPr>
          <a:xfrm>
            <a:off x="7467600" y="2228088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9F2B3A5-ECD0-BE83-189B-E0E58E521145}"/>
              </a:ext>
            </a:extLst>
          </p:cNvPr>
          <p:cNvSpPr/>
          <p:nvPr/>
        </p:nvSpPr>
        <p:spPr>
          <a:xfrm>
            <a:off x="7028688" y="1633728"/>
            <a:ext cx="542544" cy="487680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99410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CD59B15-73A2-44BD-909F-D388752935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/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10F580-1D24-4759-8737-FF389EA38030}"/>
              </a:ext>
            </a:extLst>
          </p:cNvPr>
          <p:cNvSpPr/>
          <p:nvPr/>
        </p:nvSpPr>
        <p:spPr>
          <a:xfrm>
            <a:off x="96641" y="151434"/>
            <a:ext cx="12013353" cy="6555131"/>
          </a:xfrm>
          <a:custGeom>
            <a:avLst/>
            <a:gdLst>
              <a:gd name="connsiteX0" fmla="*/ 0 w 12013353"/>
              <a:gd name="connsiteY0" fmla="*/ 653678 h 6555131"/>
              <a:gd name="connsiteX1" fmla="*/ 653678 w 12013353"/>
              <a:gd name="connsiteY1" fmla="*/ 0 h 6555131"/>
              <a:gd name="connsiteX2" fmla="*/ 11359675 w 12013353"/>
              <a:gd name="connsiteY2" fmla="*/ 0 h 6555131"/>
              <a:gd name="connsiteX3" fmla="*/ 12013353 w 12013353"/>
              <a:gd name="connsiteY3" fmla="*/ 653678 h 6555131"/>
              <a:gd name="connsiteX4" fmla="*/ 12013353 w 12013353"/>
              <a:gd name="connsiteY4" fmla="*/ 5901453 h 6555131"/>
              <a:gd name="connsiteX5" fmla="*/ 11359675 w 12013353"/>
              <a:gd name="connsiteY5" fmla="*/ 6555131 h 6555131"/>
              <a:gd name="connsiteX6" fmla="*/ 653678 w 12013353"/>
              <a:gd name="connsiteY6" fmla="*/ 6555131 h 6555131"/>
              <a:gd name="connsiteX7" fmla="*/ 0 w 12013353"/>
              <a:gd name="connsiteY7" fmla="*/ 5901453 h 6555131"/>
              <a:gd name="connsiteX8" fmla="*/ 0 w 12013353"/>
              <a:gd name="connsiteY8" fmla="*/ 653678 h 655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3353" h="6555131" fill="none" extrusionOk="0">
                <a:moveTo>
                  <a:pt x="0" y="653678"/>
                </a:moveTo>
                <a:cubicBezTo>
                  <a:pt x="2477" y="359713"/>
                  <a:pt x="314649" y="36900"/>
                  <a:pt x="653678" y="0"/>
                </a:cubicBezTo>
                <a:cubicBezTo>
                  <a:pt x="5021643" y="72427"/>
                  <a:pt x="8083348" y="61419"/>
                  <a:pt x="11359675" y="0"/>
                </a:cubicBezTo>
                <a:cubicBezTo>
                  <a:pt x="11714292" y="-44048"/>
                  <a:pt x="11953051" y="274422"/>
                  <a:pt x="12013353" y="653678"/>
                </a:cubicBezTo>
                <a:cubicBezTo>
                  <a:pt x="12114229" y="2066087"/>
                  <a:pt x="11906040" y="4571528"/>
                  <a:pt x="12013353" y="5901453"/>
                </a:cubicBezTo>
                <a:cubicBezTo>
                  <a:pt x="12022407" y="6216518"/>
                  <a:pt x="11686589" y="6516902"/>
                  <a:pt x="11359675" y="6555131"/>
                </a:cubicBezTo>
                <a:cubicBezTo>
                  <a:pt x="9046540" y="6584958"/>
                  <a:pt x="5838935" y="6475825"/>
                  <a:pt x="653678" y="6555131"/>
                </a:cubicBezTo>
                <a:cubicBezTo>
                  <a:pt x="350235" y="6548623"/>
                  <a:pt x="-55183" y="6273381"/>
                  <a:pt x="0" y="5901453"/>
                </a:cubicBezTo>
                <a:cubicBezTo>
                  <a:pt x="50037" y="4274247"/>
                  <a:pt x="770" y="2138025"/>
                  <a:pt x="0" y="653678"/>
                </a:cubicBezTo>
                <a:close/>
              </a:path>
              <a:path w="12013353" h="6555131" stroke="0" extrusionOk="0">
                <a:moveTo>
                  <a:pt x="0" y="653678"/>
                </a:moveTo>
                <a:cubicBezTo>
                  <a:pt x="6556" y="294449"/>
                  <a:pt x="316987" y="50680"/>
                  <a:pt x="653678" y="0"/>
                </a:cubicBezTo>
                <a:cubicBezTo>
                  <a:pt x="3196794" y="123000"/>
                  <a:pt x="7276600" y="-96860"/>
                  <a:pt x="11359675" y="0"/>
                </a:cubicBezTo>
                <a:cubicBezTo>
                  <a:pt x="11676481" y="-33695"/>
                  <a:pt x="12018023" y="283248"/>
                  <a:pt x="12013353" y="653678"/>
                </a:cubicBezTo>
                <a:cubicBezTo>
                  <a:pt x="12016526" y="2591228"/>
                  <a:pt x="12107620" y="3309761"/>
                  <a:pt x="12013353" y="5901453"/>
                </a:cubicBezTo>
                <a:cubicBezTo>
                  <a:pt x="11986566" y="6272173"/>
                  <a:pt x="11704128" y="6552420"/>
                  <a:pt x="11359675" y="6555131"/>
                </a:cubicBezTo>
                <a:cubicBezTo>
                  <a:pt x="8799162" y="6394424"/>
                  <a:pt x="5208554" y="6594798"/>
                  <a:pt x="653678" y="6555131"/>
                </a:cubicBezTo>
                <a:cubicBezTo>
                  <a:pt x="281293" y="6552835"/>
                  <a:pt x="-26092" y="6250648"/>
                  <a:pt x="0" y="5901453"/>
                </a:cubicBezTo>
                <a:cubicBezTo>
                  <a:pt x="32216" y="5160172"/>
                  <a:pt x="57206" y="2677856"/>
                  <a:pt x="0" y="6536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43B743-8A99-C6C3-EA5F-CEDA8567ABED}"/>
              </a:ext>
            </a:extLst>
          </p:cNvPr>
          <p:cNvGrpSpPr/>
          <p:nvPr/>
        </p:nvGrpSpPr>
        <p:grpSpPr>
          <a:xfrm>
            <a:off x="350519" y="320480"/>
            <a:ext cx="11719562" cy="849952"/>
            <a:chOff x="188077" y="396128"/>
            <a:chExt cx="7552113" cy="849952"/>
          </a:xfrm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392AEFE0-349B-47DD-8D54-ACDD2D002FFA}"/>
                </a:ext>
              </a:extLst>
            </p:cNvPr>
            <p:cNvSpPr/>
            <p:nvPr/>
          </p:nvSpPr>
          <p:spPr bwMode="auto">
            <a:xfrm>
              <a:off x="645722" y="396128"/>
              <a:ext cx="7094468" cy="84995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Cào cào sẽ nhảy hai bước, mỗi bước nhảy qua hai đốt tre.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DFCDDEE-710D-4B8A-895A-E78C62EBD543}"/>
                </a:ext>
              </a:extLst>
            </p:cNvPr>
            <p:cNvSpPr/>
            <p:nvPr/>
          </p:nvSpPr>
          <p:spPr bwMode="auto">
            <a:xfrm>
              <a:off x="188077" y="420580"/>
              <a:ext cx="468341" cy="69260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F3D0652-CC09-46C9-75DA-427E599F8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11" y="2536888"/>
            <a:ext cx="10096500" cy="3686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E88F9E-1FCE-9D0A-80C7-CEA48142355A}"/>
              </a:ext>
            </a:extLst>
          </p:cNvPr>
          <p:cNvSpPr txBox="1"/>
          <p:nvPr/>
        </p:nvSpPr>
        <p:spPr>
          <a:xfrm>
            <a:off x="1792224" y="5522976"/>
            <a:ext cx="1014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F54974-750A-17CE-3595-4D91A4FE9A67}"/>
              </a:ext>
            </a:extLst>
          </p:cNvPr>
          <p:cNvSpPr txBox="1"/>
          <p:nvPr/>
        </p:nvSpPr>
        <p:spPr>
          <a:xfrm>
            <a:off x="3511296" y="4379976"/>
            <a:ext cx="8531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đốt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43 310 + 43 370 = 86 680</a:t>
            </a:r>
          </a:p>
        </p:txBody>
      </p:sp>
      <p:pic>
        <p:nvPicPr>
          <p:cNvPr id="24" name="Picture 23" descr="A white dotted line on a black background&#10;&#10;Description automatically generated">
            <a:extLst>
              <a:ext uri="{FF2B5EF4-FFF2-40B4-BE49-F238E27FC236}">
                <a16:creationId xmlns:a16="http://schemas.microsoft.com/office/drawing/2014/main" id="{2D701648-4B20-8231-BD50-96335EF12D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9855">
            <a:off x="4488458" y="1488577"/>
            <a:ext cx="4214592" cy="13620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E706E164-C160-AE80-EB5D-B0DA3CF43856}"/>
              </a:ext>
            </a:extLst>
          </p:cNvPr>
          <p:cNvSpPr/>
          <p:nvPr/>
        </p:nvSpPr>
        <p:spPr>
          <a:xfrm rot="20913476">
            <a:off x="5257801" y="2907792"/>
            <a:ext cx="1325880" cy="6126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9BF9EDE-172E-6B65-F031-4FB489F2498E}"/>
              </a:ext>
            </a:extLst>
          </p:cNvPr>
          <p:cNvSpPr/>
          <p:nvPr/>
        </p:nvSpPr>
        <p:spPr>
          <a:xfrm rot="20913476">
            <a:off x="7827264" y="2322576"/>
            <a:ext cx="1325880" cy="6126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97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uiExpand="1" build="p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9658ED-FD26-6095-666E-8BACD8D43C5A}"/>
              </a:ext>
            </a:extLst>
          </p:cNvPr>
          <p:cNvGrpSpPr/>
          <p:nvPr/>
        </p:nvGrpSpPr>
        <p:grpSpPr>
          <a:xfrm rot="177082">
            <a:off x="1753107" y="2569904"/>
            <a:ext cx="10096500" cy="3686175"/>
            <a:chOff x="921627" y="2383549"/>
            <a:chExt cx="10096500" cy="36861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1F3A0FC-735D-C302-E20F-93BF956DA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067" b="96641" l="189" r="99906">
                          <a14:foregroundMark x1="2642" y1="93540" x2="7642" y2="87597"/>
                          <a14:foregroundMark x1="2642" y1="92765" x2="283" y2="96641"/>
                          <a14:foregroundMark x1="41792" y1="58656" x2="41038" y2="60207"/>
                          <a14:foregroundMark x1="41321" y1="63824" x2="40849" y2="67183"/>
                          <a14:foregroundMark x1="74245" y1="42377" x2="80849" y2="43928"/>
                          <a14:foregroundMark x1="80849" y1="43928" x2="81792" y2="41860"/>
                          <a14:foregroundMark x1="82736" y1="5168" x2="82075" y2="11111"/>
                          <a14:foregroundMark x1="84906" y1="3876" x2="81509" y2="5168"/>
                          <a14:foregroundMark x1="87830" y1="18346" x2="99906" y2="15504"/>
                          <a14:foregroundMark x1="74717" y1="37984" x2="78679" y2="37209"/>
                          <a14:foregroundMark x1="72547" y1="35917" x2="75566" y2="39793"/>
                          <a14:foregroundMark x1="24906" y1="68475" x2="51132" y2="47545"/>
                          <a14:foregroundMark x1="85094" y1="5426" x2="83679" y2="17571"/>
                          <a14:foregroundMark x1="83679" y1="8527" x2="84434" y2="2067"/>
                          <a14:foregroundMark x1="83679" y1="2584" x2="82170" y2="14470"/>
                          <a14:backgroundMark x1="11226" y1="68475" x2="15755" y2="63824"/>
                          <a14:backgroundMark x1="10377" y1="73127" x2="12453" y2="72351"/>
                          <a14:backgroundMark x1="11509" y1="73127" x2="10283" y2="75711"/>
                          <a14:backgroundMark x1="2642" y1="81137" x2="6226" y2="788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422720">
              <a:off x="921627" y="2383549"/>
              <a:ext cx="10096500" cy="368617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5B1D4F5-656D-E509-F1F3-84BC18BB3CA1}"/>
                </a:ext>
              </a:extLst>
            </p:cNvPr>
            <p:cNvSpPr/>
            <p:nvPr/>
          </p:nvSpPr>
          <p:spPr>
            <a:xfrm>
              <a:off x="2443655" y="5202621"/>
              <a:ext cx="236483" cy="126124"/>
            </a:xfrm>
            <a:prstGeom prst="rect">
              <a:avLst/>
            </a:prstGeom>
            <a:solidFill>
              <a:srgbClr val="8EB367"/>
            </a:solidFill>
            <a:ln>
              <a:solidFill>
                <a:srgbClr val="87C5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CA8B3D4-04CC-F116-A0F6-10A144CA2784}"/>
              </a:ext>
            </a:extLst>
          </p:cNvPr>
          <p:cNvSpPr/>
          <p:nvPr/>
        </p:nvSpPr>
        <p:spPr>
          <a:xfrm>
            <a:off x="2645229" y="2344115"/>
            <a:ext cx="4098471" cy="2995339"/>
          </a:xfrm>
          <a:custGeom>
            <a:avLst/>
            <a:gdLst>
              <a:gd name="connsiteX0" fmla="*/ 0 w 4098471"/>
              <a:gd name="connsiteY0" fmla="*/ 2995339 h 2995339"/>
              <a:gd name="connsiteX1" fmla="*/ 1453242 w 4098471"/>
              <a:gd name="connsiteY1" fmla="*/ 23539 h 2995339"/>
              <a:gd name="connsiteX2" fmla="*/ 4098471 w 4098471"/>
              <a:gd name="connsiteY2" fmla="*/ 1525767 h 2995339"/>
              <a:gd name="connsiteX3" fmla="*/ 4098471 w 4098471"/>
              <a:gd name="connsiteY3" fmla="*/ 1525767 h 2995339"/>
              <a:gd name="connsiteX4" fmla="*/ 3902528 w 4098471"/>
              <a:gd name="connsiteY4" fmla="*/ 1346153 h 299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8471" h="2995339">
                <a:moveTo>
                  <a:pt x="0" y="2995339"/>
                </a:moveTo>
                <a:cubicBezTo>
                  <a:pt x="385082" y="1631903"/>
                  <a:pt x="770164" y="268468"/>
                  <a:pt x="1453242" y="23539"/>
                </a:cubicBezTo>
                <a:cubicBezTo>
                  <a:pt x="2136320" y="-221390"/>
                  <a:pt x="4098471" y="1525767"/>
                  <a:pt x="4098471" y="1525767"/>
                </a:cubicBezTo>
                <a:lnTo>
                  <a:pt x="4098471" y="1525767"/>
                </a:lnTo>
                <a:lnTo>
                  <a:pt x="3902528" y="1346153"/>
                </a:lnTo>
              </a:path>
            </a:pathLst>
          </a:custGeom>
          <a:noFill/>
          <a:ln w="53975">
            <a:prstDash val="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F748A-0A4C-584B-2B09-755A1862DBA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2375" b="94708" l="2072" r="18651">
                        <a14:foregroundMark x1="14151" y1="71059" x2="15849" y2="72351"/>
                        <a14:foregroundMark x1="6792" y1="79587" x2="6226" y2="81654"/>
                        <a14:foregroundMark x1="5755" y1="84755" x2="6038" y2="82946"/>
                        <a14:foregroundMark x1="15849" y1="54780" x2="14623" y2="62016"/>
                        <a14:foregroundMark x1="16792" y1="59432" x2="10660" y2="67442"/>
                        <a14:foregroundMark x1="10660" y1="67442" x2="10094" y2="67700"/>
                        <a14:foregroundMark x1="9906" y1="69251" x2="8396" y2="70543"/>
                        <a14:backgroundMark x1="5256" y1="88549" x2="17925" y2="73643"/>
                        <a14:backgroundMark x1="4528" y1="89406" x2="5247" y2="88560"/>
                        <a14:backgroundMark x1="5533" y1="86731" x2="7642" y2="84755"/>
                        <a14:backgroundMark x1="4057" y1="88114" x2="5485" y2="86776"/>
                        <a14:backgroundMark x1="8868" y1="78811" x2="13410" y2="73698"/>
                        <a14:backgroundMark x1="7642" y1="79587" x2="9623" y2="77003"/>
                      </a14:backgroundRemoval>
                    </a14:imgEffect>
                  </a14:imgLayer>
                </a14:imgProps>
              </a:ext>
            </a:extLst>
          </a:blip>
          <a:srcRect t="47083" r="79277"/>
          <a:stretch/>
        </p:blipFill>
        <p:spPr>
          <a:xfrm>
            <a:off x="1370992" y="4082856"/>
            <a:ext cx="2519759" cy="2349062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987CD77-41C3-63FF-C387-E57ED1B63488}"/>
              </a:ext>
            </a:extLst>
          </p:cNvPr>
          <p:cNvSpPr/>
          <p:nvPr/>
        </p:nvSpPr>
        <p:spPr>
          <a:xfrm>
            <a:off x="6776357" y="1081889"/>
            <a:ext cx="3951514" cy="2755336"/>
          </a:xfrm>
          <a:custGeom>
            <a:avLst/>
            <a:gdLst>
              <a:gd name="connsiteX0" fmla="*/ 0 w 3951514"/>
              <a:gd name="connsiteY0" fmla="*/ 2755336 h 2755336"/>
              <a:gd name="connsiteX1" fmla="*/ 1959429 w 3951514"/>
              <a:gd name="connsiteY1" fmla="*/ 12136 h 2755336"/>
              <a:gd name="connsiteX2" fmla="*/ 3951514 w 3951514"/>
              <a:gd name="connsiteY2" fmla="*/ 1938908 h 27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51514" h="2755336" extrusionOk="0">
                <a:moveTo>
                  <a:pt x="0" y="2755336"/>
                </a:moveTo>
                <a:cubicBezTo>
                  <a:pt x="617167" y="1431259"/>
                  <a:pt x="1278932" y="156430"/>
                  <a:pt x="1959429" y="12136"/>
                </a:cubicBezTo>
                <a:cubicBezTo>
                  <a:pt x="2662048" y="-114665"/>
                  <a:pt x="3080274" y="913988"/>
                  <a:pt x="3951514" y="1938908"/>
                </a:cubicBezTo>
              </a:path>
            </a:pathLst>
          </a:custGeom>
          <a:noFill/>
          <a:ln w="41275"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951514"/>
                      <a:gd name="connsiteY0" fmla="*/ 2755336 h 2755336"/>
                      <a:gd name="connsiteX1" fmla="*/ 1959429 w 3951514"/>
                      <a:gd name="connsiteY1" fmla="*/ 12136 h 2755336"/>
                      <a:gd name="connsiteX2" fmla="*/ 3951514 w 3951514"/>
                      <a:gd name="connsiteY2" fmla="*/ 1938908 h 2755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951514" h="2755336">
                        <a:moveTo>
                          <a:pt x="0" y="2755336"/>
                        </a:moveTo>
                        <a:cubicBezTo>
                          <a:pt x="650421" y="1451771"/>
                          <a:pt x="1300843" y="148207"/>
                          <a:pt x="1959429" y="12136"/>
                        </a:cubicBezTo>
                        <a:cubicBezTo>
                          <a:pt x="2618015" y="-123935"/>
                          <a:pt x="3284764" y="907486"/>
                          <a:pt x="3951514" y="1938908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nhay mario">
            <a:hlinkClick r:id="" action="ppaction://media"/>
            <a:extLst>
              <a:ext uri="{FF2B5EF4-FFF2-40B4-BE49-F238E27FC236}">
                <a16:creationId xmlns:a16="http://schemas.microsoft.com/office/drawing/2014/main" id="{67C17537-3784-B8BC-1438-FD2A969BF1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96800" y="3778056"/>
            <a:ext cx="609600" cy="609600"/>
          </a:xfrm>
          <a:prstGeom prst="rect">
            <a:avLst/>
          </a:prstGeom>
        </p:spPr>
      </p:pic>
      <p:pic>
        <p:nvPicPr>
          <p:cNvPr id="16" name="nhay mario">
            <a:hlinkClick r:id="" action="ppaction://media"/>
            <a:extLst>
              <a:ext uri="{FF2B5EF4-FFF2-40B4-BE49-F238E27FC236}">
                <a16:creationId xmlns:a16="http://schemas.microsoft.com/office/drawing/2014/main" id="{F43D5AE6-6F85-E8CB-E28A-CC1B130597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96800" y="2775144"/>
            <a:ext cx="609600" cy="609600"/>
          </a:xfrm>
          <a:prstGeom prst="rect">
            <a:avLst/>
          </a:prstGeom>
        </p:spPr>
      </p:pic>
      <p:pic>
        <p:nvPicPr>
          <p:cNvPr id="17" name="hiệu ứng chiến thắng">
            <a:hlinkClick r:id="" action="ppaction://media"/>
            <a:extLst>
              <a:ext uri="{FF2B5EF4-FFF2-40B4-BE49-F238E27FC236}">
                <a16:creationId xmlns:a16="http://schemas.microsoft.com/office/drawing/2014/main" id="{38179919-27EB-0A68-D096-E85BEA24732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39957" y="4665589"/>
            <a:ext cx="609600" cy="609600"/>
          </a:xfrm>
          <a:prstGeom prst="rect">
            <a:avLst/>
          </a:prstGeom>
        </p:spPr>
      </p:pic>
      <p:pic>
        <p:nvPicPr>
          <p:cNvPr id="6" name="Tỉnh Lộ 308 7">
            <a:hlinkClick r:id="" action="ppaction://media"/>
            <a:extLst>
              <a:ext uri="{FF2B5EF4-FFF2-40B4-BE49-F238E27FC236}">
                <a16:creationId xmlns:a16="http://schemas.microsoft.com/office/drawing/2014/main" id="{BA5BD8B8-97F2-700A-B36F-7D9AF291CBA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786757" y="41081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71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726"/>
                            </p:stCondLst>
                            <p:childTnLst>
                              <p:par>
                                <p:cTn id="14" presetID="44" presetClass="path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01088 L 0.03971 -0.28936 C 0.04895 -0.35232 0.07226 -0.3919 0.10091 -0.40648 C 0.1332 -0.42477 0.1621 -0.41273 0.19101 -0.36991 L 0.31757 -0.1882 " pathEditMode="relative" rAng="20580000" ptsTypes="AAA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-2423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42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155"/>
                            </p:stCondLst>
                            <p:childTnLst>
                              <p:par>
                                <p:cTn id="22" presetID="44" presetClass="path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67 -0.20695 L 0.38476 -0.43079 C 0.39908 -0.48264 0.42552 -0.51644 0.45638 -0.52801 C 0.49127 -0.54121 0.522 -0.52917 0.54661 -0.49352 L 0.66341 -0.33889 " pathEditMode="relative" rAng="20880000" ptsTypes="AAA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1937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42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584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27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ED78764-B8B5-4465-85BA-AB8937E597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/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2A527CC-ED11-445B-BECF-0BAF81AD2886}"/>
              </a:ext>
            </a:extLst>
          </p:cNvPr>
          <p:cNvSpPr/>
          <p:nvPr/>
        </p:nvSpPr>
        <p:spPr>
          <a:xfrm>
            <a:off x="235591" y="86363"/>
            <a:ext cx="11720818" cy="6685273"/>
          </a:xfrm>
          <a:custGeom>
            <a:avLst/>
            <a:gdLst>
              <a:gd name="connsiteX0" fmla="*/ 0 w 11720818"/>
              <a:gd name="connsiteY0" fmla="*/ 666655 h 6685273"/>
              <a:gd name="connsiteX1" fmla="*/ 666655 w 11720818"/>
              <a:gd name="connsiteY1" fmla="*/ 0 h 6685273"/>
              <a:gd name="connsiteX2" fmla="*/ 11054163 w 11720818"/>
              <a:gd name="connsiteY2" fmla="*/ 0 h 6685273"/>
              <a:gd name="connsiteX3" fmla="*/ 11720818 w 11720818"/>
              <a:gd name="connsiteY3" fmla="*/ 666655 h 6685273"/>
              <a:gd name="connsiteX4" fmla="*/ 11720818 w 11720818"/>
              <a:gd name="connsiteY4" fmla="*/ 6018618 h 6685273"/>
              <a:gd name="connsiteX5" fmla="*/ 11054163 w 11720818"/>
              <a:gd name="connsiteY5" fmla="*/ 6685273 h 6685273"/>
              <a:gd name="connsiteX6" fmla="*/ 666655 w 11720818"/>
              <a:gd name="connsiteY6" fmla="*/ 6685273 h 6685273"/>
              <a:gd name="connsiteX7" fmla="*/ 0 w 11720818"/>
              <a:gd name="connsiteY7" fmla="*/ 6018618 h 6685273"/>
              <a:gd name="connsiteX8" fmla="*/ 0 w 11720818"/>
              <a:gd name="connsiteY8" fmla="*/ 666655 h 668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0818" h="6685273" fill="none" extrusionOk="0">
                <a:moveTo>
                  <a:pt x="0" y="666655"/>
                </a:moveTo>
                <a:cubicBezTo>
                  <a:pt x="2027" y="353342"/>
                  <a:pt x="312607" y="23723"/>
                  <a:pt x="666655" y="0"/>
                </a:cubicBezTo>
                <a:cubicBezTo>
                  <a:pt x="5022528" y="72427"/>
                  <a:pt x="9113615" y="61419"/>
                  <a:pt x="11054163" y="0"/>
                </a:cubicBezTo>
                <a:cubicBezTo>
                  <a:pt x="11416817" y="-38058"/>
                  <a:pt x="11675639" y="284807"/>
                  <a:pt x="11720818" y="666655"/>
                </a:cubicBezTo>
                <a:cubicBezTo>
                  <a:pt x="11821694" y="1769157"/>
                  <a:pt x="11613505" y="3509150"/>
                  <a:pt x="11720818" y="6018618"/>
                </a:cubicBezTo>
                <a:cubicBezTo>
                  <a:pt x="11734482" y="6317455"/>
                  <a:pt x="11396820" y="6656658"/>
                  <a:pt x="11054163" y="6685273"/>
                </a:cubicBezTo>
                <a:cubicBezTo>
                  <a:pt x="6047159" y="6715100"/>
                  <a:pt x="5653155" y="6605967"/>
                  <a:pt x="666655" y="6685273"/>
                </a:cubicBezTo>
                <a:cubicBezTo>
                  <a:pt x="322865" y="6682515"/>
                  <a:pt x="-10619" y="6388901"/>
                  <a:pt x="0" y="6018618"/>
                </a:cubicBezTo>
                <a:cubicBezTo>
                  <a:pt x="50037" y="3347983"/>
                  <a:pt x="770" y="2350125"/>
                  <a:pt x="0" y="666655"/>
                </a:cubicBezTo>
                <a:close/>
              </a:path>
              <a:path w="11720818" h="6685273" stroke="0" extrusionOk="0">
                <a:moveTo>
                  <a:pt x="0" y="666655"/>
                </a:moveTo>
                <a:cubicBezTo>
                  <a:pt x="70129" y="317588"/>
                  <a:pt x="321181" y="47313"/>
                  <a:pt x="666655" y="0"/>
                </a:cubicBezTo>
                <a:cubicBezTo>
                  <a:pt x="4197087" y="123000"/>
                  <a:pt x="8689733" y="-96860"/>
                  <a:pt x="11054163" y="0"/>
                </a:cubicBezTo>
                <a:cubicBezTo>
                  <a:pt x="11378686" y="-33275"/>
                  <a:pt x="11750668" y="238293"/>
                  <a:pt x="11720818" y="666655"/>
                </a:cubicBezTo>
                <a:cubicBezTo>
                  <a:pt x="11723991" y="2382026"/>
                  <a:pt x="11815085" y="5111999"/>
                  <a:pt x="11720818" y="6018618"/>
                </a:cubicBezTo>
                <a:cubicBezTo>
                  <a:pt x="11700575" y="6394135"/>
                  <a:pt x="11389704" y="6679931"/>
                  <a:pt x="11054163" y="6685273"/>
                </a:cubicBezTo>
                <a:cubicBezTo>
                  <a:pt x="5947613" y="6524566"/>
                  <a:pt x="3023957" y="6724940"/>
                  <a:pt x="666655" y="6685273"/>
                </a:cubicBezTo>
                <a:cubicBezTo>
                  <a:pt x="257400" y="6676978"/>
                  <a:pt x="-65154" y="6357284"/>
                  <a:pt x="0" y="6018618"/>
                </a:cubicBezTo>
                <a:cubicBezTo>
                  <a:pt x="32216" y="4042986"/>
                  <a:pt x="57206" y="2394231"/>
                  <a:pt x="0" y="666655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D1521A-66E5-EBCC-42BA-CF82AD77EF8B}"/>
              </a:ext>
            </a:extLst>
          </p:cNvPr>
          <p:cNvSpPr/>
          <p:nvPr/>
        </p:nvSpPr>
        <p:spPr>
          <a:xfrm>
            <a:off x="710437" y="3039624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9D1CE4-6425-1C9B-714E-E619D549CB5C}"/>
              </a:ext>
            </a:extLst>
          </p:cNvPr>
          <p:cNvSpPr/>
          <p:nvPr/>
        </p:nvSpPr>
        <p:spPr>
          <a:xfrm>
            <a:off x="710437" y="1801373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7B61EFC-6AA9-9BCA-3BA2-C52D54F794FA}"/>
              </a:ext>
            </a:extLst>
          </p:cNvPr>
          <p:cNvSpPr/>
          <p:nvPr/>
        </p:nvSpPr>
        <p:spPr>
          <a:xfrm>
            <a:off x="710437" y="5624526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2D96B4-5A5A-ADE4-6EBF-41C6EC1454F5}"/>
              </a:ext>
            </a:extLst>
          </p:cNvPr>
          <p:cNvSpPr/>
          <p:nvPr/>
        </p:nvSpPr>
        <p:spPr>
          <a:xfrm>
            <a:off x="710437" y="4277875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CBEF897-A4BB-0F15-B494-9DB52B7B9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2084825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B16AFDD-925D-0A5E-A1FE-872FE1698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329185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DE15987-4CC6-5BAD-550F-EDB1CC0CB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5892753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DBEE1B50-8BF9-83AF-708A-31538034F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454610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19C9F4-6B7D-4C43-BED0-28255B588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460" y="210949"/>
            <a:ext cx="6005080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45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67F842A-667D-4FB6-A784-A98C997785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0F1934-B358-466B-9355-E9F8D583E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41" y="876300"/>
            <a:ext cx="10681118" cy="57673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79AAA0-4441-4052-9CE3-C60C893916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439" y="3519416"/>
            <a:ext cx="3305523" cy="3124200"/>
          </a:xfrm>
          <a:prstGeom prst="rect">
            <a:avLst/>
          </a:prstGeom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0E549710-15E6-40A5-838A-C87F37E04A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0" y="2938602"/>
            <a:ext cx="2399609" cy="36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043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BFE032D-036F-4A4B-8C33-CEA6E19DC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6"/>
            <a:ext cx="12192000" cy="68586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87DC9A6-4910-4432-A7B5-3C6F66B47F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192" y="2162319"/>
            <a:ext cx="3305523" cy="3124200"/>
          </a:xfrm>
          <a:prstGeom prst="rect">
            <a:avLst/>
          </a:prstGeom>
        </p:spPr>
      </p:pic>
      <p:pic>
        <p:nvPicPr>
          <p:cNvPr id="28" name="Picture 24">
            <a:extLst>
              <a:ext uri="{FF2B5EF4-FFF2-40B4-BE49-F238E27FC236}">
                <a16:creationId xmlns:a16="http://schemas.microsoft.com/office/drawing/2014/main" id="{36210CEC-D9F4-482E-AA60-0188C3896A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3" y="1626147"/>
            <a:ext cx="2399609" cy="360504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628C98F-06F9-416D-9625-7EF3A05645F1}"/>
              </a:ext>
            </a:extLst>
          </p:cNvPr>
          <p:cNvSpPr/>
          <p:nvPr/>
        </p:nvSpPr>
        <p:spPr>
          <a:xfrm>
            <a:off x="1615374" y="204486"/>
            <a:ext cx="9287088" cy="4871126"/>
          </a:xfrm>
          <a:custGeom>
            <a:avLst/>
            <a:gdLst>
              <a:gd name="connsiteX0" fmla="*/ 0 w 9287088"/>
              <a:gd name="connsiteY0" fmla="*/ 485749 h 4871126"/>
              <a:gd name="connsiteX1" fmla="*/ 485749 w 9287088"/>
              <a:gd name="connsiteY1" fmla="*/ 0 h 4871126"/>
              <a:gd name="connsiteX2" fmla="*/ 8801339 w 9287088"/>
              <a:gd name="connsiteY2" fmla="*/ 0 h 4871126"/>
              <a:gd name="connsiteX3" fmla="*/ 9287088 w 9287088"/>
              <a:gd name="connsiteY3" fmla="*/ 485749 h 4871126"/>
              <a:gd name="connsiteX4" fmla="*/ 9287088 w 9287088"/>
              <a:gd name="connsiteY4" fmla="*/ 4385377 h 4871126"/>
              <a:gd name="connsiteX5" fmla="*/ 8801339 w 9287088"/>
              <a:gd name="connsiteY5" fmla="*/ 4871126 h 4871126"/>
              <a:gd name="connsiteX6" fmla="*/ 485749 w 9287088"/>
              <a:gd name="connsiteY6" fmla="*/ 4871126 h 4871126"/>
              <a:gd name="connsiteX7" fmla="*/ 0 w 9287088"/>
              <a:gd name="connsiteY7" fmla="*/ 4385377 h 4871126"/>
              <a:gd name="connsiteX8" fmla="*/ 0 w 9287088"/>
              <a:gd name="connsiteY8" fmla="*/ 485749 h 487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7088" h="4871126" fill="none" extrusionOk="0">
                <a:moveTo>
                  <a:pt x="0" y="485749"/>
                </a:moveTo>
                <a:cubicBezTo>
                  <a:pt x="1310" y="252947"/>
                  <a:pt x="225000" y="12626"/>
                  <a:pt x="485749" y="0"/>
                </a:cubicBezTo>
                <a:cubicBezTo>
                  <a:pt x="1857755" y="72427"/>
                  <a:pt x="6007004" y="61419"/>
                  <a:pt x="8801339" y="0"/>
                </a:cubicBezTo>
                <a:cubicBezTo>
                  <a:pt x="9065726" y="-26742"/>
                  <a:pt x="9279826" y="215280"/>
                  <a:pt x="9287088" y="485749"/>
                </a:cubicBezTo>
                <a:cubicBezTo>
                  <a:pt x="9387964" y="1605468"/>
                  <a:pt x="9179775" y="2827345"/>
                  <a:pt x="9287088" y="4385377"/>
                </a:cubicBezTo>
                <a:cubicBezTo>
                  <a:pt x="9289729" y="4640243"/>
                  <a:pt x="9063970" y="4864802"/>
                  <a:pt x="8801339" y="4871126"/>
                </a:cubicBezTo>
                <a:cubicBezTo>
                  <a:pt x="5763782" y="4900953"/>
                  <a:pt x="3337166" y="4791820"/>
                  <a:pt x="485749" y="4871126"/>
                </a:cubicBezTo>
                <a:cubicBezTo>
                  <a:pt x="257334" y="4866620"/>
                  <a:pt x="-39490" y="4661458"/>
                  <a:pt x="0" y="4385377"/>
                </a:cubicBezTo>
                <a:cubicBezTo>
                  <a:pt x="50037" y="3350220"/>
                  <a:pt x="770" y="1813746"/>
                  <a:pt x="0" y="485749"/>
                </a:cubicBezTo>
                <a:close/>
              </a:path>
              <a:path w="9287088" h="4871126" stroke="0" extrusionOk="0">
                <a:moveTo>
                  <a:pt x="0" y="485749"/>
                </a:moveTo>
                <a:cubicBezTo>
                  <a:pt x="32440" y="226319"/>
                  <a:pt x="239895" y="46707"/>
                  <a:pt x="485749" y="0"/>
                </a:cubicBezTo>
                <a:cubicBezTo>
                  <a:pt x="3786653" y="123000"/>
                  <a:pt x="7680857" y="-96860"/>
                  <a:pt x="8801339" y="0"/>
                </a:cubicBezTo>
                <a:cubicBezTo>
                  <a:pt x="9035621" y="-25905"/>
                  <a:pt x="9296145" y="199217"/>
                  <a:pt x="9287088" y="485749"/>
                </a:cubicBezTo>
                <a:cubicBezTo>
                  <a:pt x="9290261" y="1425780"/>
                  <a:pt x="9381355" y="2742003"/>
                  <a:pt x="9287088" y="4385377"/>
                </a:cubicBezTo>
                <a:cubicBezTo>
                  <a:pt x="9261706" y="4662844"/>
                  <a:pt x="9048318" y="4867641"/>
                  <a:pt x="8801339" y="4871126"/>
                </a:cubicBezTo>
                <a:cubicBezTo>
                  <a:pt x="6653999" y="4710419"/>
                  <a:pt x="1851765" y="4910793"/>
                  <a:pt x="485749" y="4871126"/>
                </a:cubicBezTo>
                <a:cubicBezTo>
                  <a:pt x="209796" y="4869575"/>
                  <a:pt x="-44208" y="4633621"/>
                  <a:pt x="0" y="4385377"/>
                </a:cubicBezTo>
                <a:cubicBezTo>
                  <a:pt x="32216" y="2834182"/>
                  <a:pt x="57206" y="1399110"/>
                  <a:pt x="0" y="485749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EF62C8-72EB-40C1-9D97-7732D16060FA}"/>
              </a:ext>
            </a:extLst>
          </p:cNvPr>
          <p:cNvSpPr txBox="1"/>
          <p:nvPr/>
        </p:nvSpPr>
        <p:spPr>
          <a:xfrm>
            <a:off x="3034776" y="303134"/>
            <a:ext cx="6426050" cy="646331"/>
          </a:xfrm>
          <a:custGeom>
            <a:avLst/>
            <a:gdLst>
              <a:gd name="connsiteX0" fmla="*/ 0 w 6426050"/>
              <a:gd name="connsiteY0" fmla="*/ 0 h 646331"/>
              <a:gd name="connsiteX1" fmla="*/ 642605 w 6426050"/>
              <a:gd name="connsiteY1" fmla="*/ 0 h 646331"/>
              <a:gd name="connsiteX2" fmla="*/ 1413731 w 6426050"/>
              <a:gd name="connsiteY2" fmla="*/ 0 h 646331"/>
              <a:gd name="connsiteX3" fmla="*/ 2056336 w 6426050"/>
              <a:gd name="connsiteY3" fmla="*/ 0 h 646331"/>
              <a:gd name="connsiteX4" fmla="*/ 2634681 w 6426050"/>
              <a:gd name="connsiteY4" fmla="*/ 0 h 646331"/>
              <a:gd name="connsiteX5" fmla="*/ 3277286 w 6426050"/>
              <a:gd name="connsiteY5" fmla="*/ 0 h 646331"/>
              <a:gd name="connsiteX6" fmla="*/ 3727109 w 6426050"/>
              <a:gd name="connsiteY6" fmla="*/ 0 h 646331"/>
              <a:gd name="connsiteX7" fmla="*/ 4305454 w 6426050"/>
              <a:gd name="connsiteY7" fmla="*/ 0 h 646331"/>
              <a:gd name="connsiteX8" fmla="*/ 4819538 w 6426050"/>
              <a:gd name="connsiteY8" fmla="*/ 0 h 646331"/>
              <a:gd name="connsiteX9" fmla="*/ 5590664 w 6426050"/>
              <a:gd name="connsiteY9" fmla="*/ 0 h 646331"/>
              <a:gd name="connsiteX10" fmla="*/ 6426050 w 6426050"/>
              <a:gd name="connsiteY10" fmla="*/ 0 h 646331"/>
              <a:gd name="connsiteX11" fmla="*/ 6426050 w 6426050"/>
              <a:gd name="connsiteY11" fmla="*/ 646331 h 646331"/>
              <a:gd name="connsiteX12" fmla="*/ 5654924 w 6426050"/>
              <a:gd name="connsiteY12" fmla="*/ 646331 h 646331"/>
              <a:gd name="connsiteX13" fmla="*/ 5012319 w 6426050"/>
              <a:gd name="connsiteY13" fmla="*/ 646331 h 646331"/>
              <a:gd name="connsiteX14" fmla="*/ 4305454 w 6426050"/>
              <a:gd name="connsiteY14" fmla="*/ 646331 h 646331"/>
              <a:gd name="connsiteX15" fmla="*/ 3662848 w 6426050"/>
              <a:gd name="connsiteY15" fmla="*/ 646331 h 646331"/>
              <a:gd name="connsiteX16" fmla="*/ 3020244 w 6426050"/>
              <a:gd name="connsiteY16" fmla="*/ 646331 h 646331"/>
              <a:gd name="connsiteX17" fmla="*/ 2313378 w 6426050"/>
              <a:gd name="connsiteY17" fmla="*/ 646331 h 646331"/>
              <a:gd name="connsiteX18" fmla="*/ 1863555 w 6426050"/>
              <a:gd name="connsiteY18" fmla="*/ 646331 h 646331"/>
              <a:gd name="connsiteX19" fmla="*/ 1220950 w 6426050"/>
              <a:gd name="connsiteY19" fmla="*/ 646331 h 646331"/>
              <a:gd name="connsiteX20" fmla="*/ 771126 w 6426050"/>
              <a:gd name="connsiteY20" fmla="*/ 646331 h 646331"/>
              <a:gd name="connsiteX21" fmla="*/ 0 w 6426050"/>
              <a:gd name="connsiteY21" fmla="*/ 646331 h 646331"/>
              <a:gd name="connsiteX22" fmla="*/ 0 w 6426050"/>
              <a:gd name="connsiteY22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26050" h="646331" extrusionOk="0">
                <a:moveTo>
                  <a:pt x="0" y="0"/>
                </a:moveTo>
                <a:cubicBezTo>
                  <a:pt x="319493" y="21493"/>
                  <a:pt x="471526" y="11769"/>
                  <a:pt x="642605" y="0"/>
                </a:cubicBezTo>
                <a:cubicBezTo>
                  <a:pt x="813684" y="-11769"/>
                  <a:pt x="1184379" y="7635"/>
                  <a:pt x="1413731" y="0"/>
                </a:cubicBezTo>
                <a:cubicBezTo>
                  <a:pt x="1643083" y="-7635"/>
                  <a:pt x="1834450" y="15246"/>
                  <a:pt x="2056336" y="0"/>
                </a:cubicBezTo>
                <a:cubicBezTo>
                  <a:pt x="2278222" y="-15246"/>
                  <a:pt x="2388732" y="5571"/>
                  <a:pt x="2634681" y="0"/>
                </a:cubicBezTo>
                <a:cubicBezTo>
                  <a:pt x="2880631" y="-5571"/>
                  <a:pt x="3029476" y="-31494"/>
                  <a:pt x="3277286" y="0"/>
                </a:cubicBezTo>
                <a:cubicBezTo>
                  <a:pt x="3525097" y="31494"/>
                  <a:pt x="3508813" y="8744"/>
                  <a:pt x="3727109" y="0"/>
                </a:cubicBezTo>
                <a:cubicBezTo>
                  <a:pt x="3945405" y="-8744"/>
                  <a:pt x="4142363" y="-3030"/>
                  <a:pt x="4305454" y="0"/>
                </a:cubicBezTo>
                <a:cubicBezTo>
                  <a:pt x="4468546" y="3030"/>
                  <a:pt x="4646174" y="8681"/>
                  <a:pt x="4819538" y="0"/>
                </a:cubicBezTo>
                <a:cubicBezTo>
                  <a:pt x="4992902" y="-8681"/>
                  <a:pt x="5299762" y="19428"/>
                  <a:pt x="5590664" y="0"/>
                </a:cubicBezTo>
                <a:cubicBezTo>
                  <a:pt x="5881566" y="-19428"/>
                  <a:pt x="6197104" y="-14017"/>
                  <a:pt x="6426050" y="0"/>
                </a:cubicBezTo>
                <a:cubicBezTo>
                  <a:pt x="6441348" y="258610"/>
                  <a:pt x="6415311" y="483882"/>
                  <a:pt x="6426050" y="646331"/>
                </a:cubicBezTo>
                <a:cubicBezTo>
                  <a:pt x="6092567" y="649302"/>
                  <a:pt x="6021526" y="656006"/>
                  <a:pt x="5654924" y="646331"/>
                </a:cubicBezTo>
                <a:cubicBezTo>
                  <a:pt x="5288322" y="636656"/>
                  <a:pt x="5296226" y="615957"/>
                  <a:pt x="5012319" y="646331"/>
                </a:cubicBezTo>
                <a:cubicBezTo>
                  <a:pt x="4728412" y="676705"/>
                  <a:pt x="4475369" y="671636"/>
                  <a:pt x="4305454" y="646331"/>
                </a:cubicBezTo>
                <a:cubicBezTo>
                  <a:pt x="4135540" y="621026"/>
                  <a:pt x="3890609" y="672878"/>
                  <a:pt x="3662848" y="646331"/>
                </a:cubicBezTo>
                <a:cubicBezTo>
                  <a:pt x="3435087" y="619784"/>
                  <a:pt x="3193295" y="624899"/>
                  <a:pt x="3020244" y="646331"/>
                </a:cubicBezTo>
                <a:cubicBezTo>
                  <a:pt x="2847193" y="667763"/>
                  <a:pt x="2639663" y="659691"/>
                  <a:pt x="2313378" y="646331"/>
                </a:cubicBezTo>
                <a:cubicBezTo>
                  <a:pt x="1987093" y="632971"/>
                  <a:pt x="2085738" y="652278"/>
                  <a:pt x="1863555" y="646331"/>
                </a:cubicBezTo>
                <a:cubicBezTo>
                  <a:pt x="1641372" y="640384"/>
                  <a:pt x="1494116" y="634630"/>
                  <a:pt x="1220950" y="646331"/>
                </a:cubicBezTo>
                <a:cubicBezTo>
                  <a:pt x="947784" y="658032"/>
                  <a:pt x="954667" y="660803"/>
                  <a:pt x="771126" y="646331"/>
                </a:cubicBezTo>
                <a:cubicBezTo>
                  <a:pt x="587585" y="631859"/>
                  <a:pt x="352785" y="633516"/>
                  <a:pt x="0" y="646331"/>
                </a:cubicBezTo>
                <a:cubicBezTo>
                  <a:pt x="-18161" y="374860"/>
                  <a:pt x="7544" y="259164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:ask="http://schemas.microsoft.com/office/drawing/2018/sketchyshapes" sd="250758935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 …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 …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 …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 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0BB86B-2E1B-3A09-39B3-82F114C6F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6514" y="926683"/>
            <a:ext cx="1737511" cy="969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9C59FF-E217-1CB8-3549-26570D721E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4026" y="1797294"/>
            <a:ext cx="8340051" cy="22496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A77CF-1E94-E425-190A-7FC5B0924B56}"/>
              </a:ext>
            </a:extLst>
          </p:cNvPr>
          <p:cNvSpPr txBox="1"/>
          <p:nvPr/>
        </p:nvSpPr>
        <p:spPr>
          <a:xfrm>
            <a:off x="5555974" y="3597966"/>
            <a:ext cx="2474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483382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9810FF4-FB49-41DE-ABAF-EBA6D60735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75">
            <a:extLst>
              <a:ext uri="{FF2B5EF4-FFF2-40B4-BE49-F238E27FC236}">
                <a16:creationId xmlns:a16="http://schemas.microsoft.com/office/drawing/2014/main" id="{66FDD1E6-AE8C-42EE-88B1-B30F1D625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99" y="2096122"/>
            <a:ext cx="6216202" cy="35248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4A3E05-D575-42D0-A9A5-D47914473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982" y="2882976"/>
            <a:ext cx="6596444" cy="21398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E9932D-98B8-49B9-8A76-F2A25707B7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46" y="3460757"/>
            <a:ext cx="3305523" cy="3124200"/>
          </a:xfrm>
          <a:prstGeom prst="rect">
            <a:avLst/>
          </a:prstGeom>
        </p:spPr>
      </p:pic>
      <p:pic>
        <p:nvPicPr>
          <p:cNvPr id="14" name="Picture 24">
            <a:extLst>
              <a:ext uri="{FF2B5EF4-FFF2-40B4-BE49-F238E27FC236}">
                <a16:creationId xmlns:a16="http://schemas.microsoft.com/office/drawing/2014/main" id="{94D18073-D709-46EC-A7C7-91D6A6D62D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294145" y="2979909"/>
            <a:ext cx="2399609" cy="36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754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ình ảnh bầu trời đêm đẹp, lung linh dùng làm ảnh nền siêu ch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352" y="-89972"/>
            <a:ext cx="12722351" cy="784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7F16E571-6B21-4D73-8C01-783057B367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BA648142-D2CE-45F0-BAF5-71CB000BD56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5" y="775069"/>
            <a:ext cx="8410575" cy="5419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ACB10-B9E4-5B76-444D-D56EC68F99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6577" y="2348376"/>
            <a:ext cx="6974428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8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bầu trời đêm đẹp, lung linh dùng làm ảnh nền siêu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" y="-89972"/>
            <a:ext cx="12166397" cy="749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3" y="-2632975"/>
            <a:ext cx="844297" cy="67152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38897" y="2558337"/>
            <a:ext cx="2502833" cy="2194197"/>
            <a:chOff x="-6692" y="2188147"/>
            <a:chExt cx="1687282" cy="16927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37588">
              <a:off x="-6692" y="2188147"/>
              <a:ext cx="1687282" cy="169278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05157" y="2803957"/>
              <a:ext cx="1138359" cy="498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60 000</a:t>
              </a:r>
            </a:p>
          </p:txBody>
        </p:sp>
      </p:grpSp>
      <p:pic>
        <p:nvPicPr>
          <p:cNvPr id="18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49" y="-1533077"/>
            <a:ext cx="533401" cy="4017835"/>
          </a:xfrm>
          <a:prstGeom prst="rect">
            <a:avLst/>
          </a:prstGeom>
        </p:spPr>
      </p:pic>
      <p:pic>
        <p:nvPicPr>
          <p:cNvPr id="27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448" y="-1894903"/>
            <a:ext cx="533401" cy="4242463"/>
          </a:xfrm>
          <a:prstGeom prst="rect">
            <a:avLst/>
          </a:prstGeom>
        </p:spPr>
      </p:pic>
      <p:pic>
        <p:nvPicPr>
          <p:cNvPr id="35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79" y="-627698"/>
            <a:ext cx="533401" cy="4242463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832183" y="1569113"/>
            <a:ext cx="2628252" cy="2633000"/>
            <a:chOff x="3832183" y="1569113"/>
            <a:chExt cx="2628252" cy="2633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3832183" y="1569113"/>
              <a:ext cx="2624442" cy="2633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420213" y="2554818"/>
              <a:ext cx="20402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50 000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701493" y="3297797"/>
            <a:ext cx="2709245" cy="2700439"/>
            <a:chOff x="6701493" y="3297797"/>
            <a:chExt cx="2709245" cy="270043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4462">
              <a:off x="6705896" y="3293394"/>
              <a:ext cx="2700439" cy="2709245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387455" y="4152491"/>
              <a:ext cx="19155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70 000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237362" y="1899513"/>
            <a:ext cx="2587570" cy="2579160"/>
            <a:chOff x="9237362" y="1899513"/>
            <a:chExt cx="2587570" cy="257916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98244">
              <a:off x="9241567" y="1895308"/>
              <a:ext cx="2579160" cy="25875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9816817" y="2777602"/>
              <a:ext cx="18914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80 000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227399" y="573809"/>
            <a:ext cx="11783506" cy="8201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C4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40 000 + 20 000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03052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2.08333E-6 0.4030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ình ảnh bầu trời đêm đẹp, lung linh dùng làm ảnh nền siêu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" y="-89972"/>
            <a:ext cx="12337086" cy="773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3" y="-2632975"/>
            <a:ext cx="844297" cy="67152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734839" y="2985133"/>
            <a:ext cx="2528904" cy="2194197"/>
            <a:chOff x="-6692" y="2188147"/>
            <a:chExt cx="1704858" cy="16927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37588">
              <a:off x="-6692" y="2188147"/>
              <a:ext cx="1687282" cy="169278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96945" y="2815682"/>
              <a:ext cx="1501221" cy="546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69 879</a:t>
              </a:r>
            </a:p>
          </p:txBody>
        </p:sp>
      </p:grpSp>
      <p:pic>
        <p:nvPicPr>
          <p:cNvPr id="18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49" y="-1533077"/>
            <a:ext cx="533401" cy="4017835"/>
          </a:xfrm>
          <a:prstGeom prst="rect">
            <a:avLst/>
          </a:prstGeom>
        </p:spPr>
      </p:pic>
      <p:pic>
        <p:nvPicPr>
          <p:cNvPr id="27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448" y="-1894903"/>
            <a:ext cx="533401" cy="4242463"/>
          </a:xfrm>
          <a:prstGeom prst="rect">
            <a:avLst/>
          </a:prstGeom>
        </p:spPr>
      </p:pic>
      <p:pic>
        <p:nvPicPr>
          <p:cNvPr id="35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79" y="-627698"/>
            <a:ext cx="533401" cy="4242463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645018" y="2298265"/>
            <a:ext cx="2624442" cy="2633000"/>
            <a:chOff x="3832183" y="1569113"/>
            <a:chExt cx="2624442" cy="2633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3832183" y="1569113"/>
              <a:ext cx="2624442" cy="2633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359982" y="2500892"/>
              <a:ext cx="19679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69 779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649136" y="1871424"/>
            <a:ext cx="2709245" cy="2700439"/>
            <a:chOff x="6701493" y="3297797"/>
            <a:chExt cx="2709245" cy="270043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4462">
              <a:off x="6705896" y="3293394"/>
              <a:ext cx="2700439" cy="2709245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177096" y="4206426"/>
              <a:ext cx="18545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68 879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237362" y="1899513"/>
            <a:ext cx="2699534" cy="2579160"/>
            <a:chOff x="9237362" y="1899513"/>
            <a:chExt cx="2699534" cy="257916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98244">
              <a:off x="9241567" y="1895308"/>
              <a:ext cx="2579160" cy="25875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9959131" y="2885286"/>
              <a:ext cx="19777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68 </a:t>
              </a:r>
              <a:r>
                <a:rPr lang="en-US" sz="4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79</a:t>
              </a: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18970" y="627869"/>
            <a:ext cx="11783506" cy="8201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4800" dirty="0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dirty="0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800" dirty="0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dirty="0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C4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43 508 + 26 371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06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4.16667E-7 0.3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bầu trời đêm đẹp, lung linh dùng làm ảnh nền siêu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" y="-89972"/>
            <a:ext cx="12166397" cy="749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3" y="-2632975"/>
            <a:ext cx="844297" cy="67152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38897" y="2558337"/>
            <a:ext cx="2502833" cy="2194197"/>
            <a:chOff x="-6692" y="2188147"/>
            <a:chExt cx="1687282" cy="16927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37588">
              <a:off x="-6692" y="2188147"/>
              <a:ext cx="1687282" cy="169278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38660" y="2880636"/>
              <a:ext cx="1138359" cy="403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104 854</a:t>
              </a:r>
            </a:p>
          </p:txBody>
        </p:sp>
      </p:grpSp>
      <p:pic>
        <p:nvPicPr>
          <p:cNvPr id="18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49" y="-1533077"/>
            <a:ext cx="533401" cy="4017835"/>
          </a:xfrm>
          <a:prstGeom prst="rect">
            <a:avLst/>
          </a:prstGeom>
        </p:spPr>
      </p:pic>
      <p:pic>
        <p:nvPicPr>
          <p:cNvPr id="27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448" y="-1894903"/>
            <a:ext cx="533401" cy="4242463"/>
          </a:xfrm>
          <a:prstGeom prst="rect">
            <a:avLst/>
          </a:prstGeom>
        </p:spPr>
      </p:pic>
      <p:pic>
        <p:nvPicPr>
          <p:cNvPr id="35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79" y="-627698"/>
            <a:ext cx="533401" cy="4242463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832183" y="1569113"/>
            <a:ext cx="2624442" cy="2633000"/>
            <a:chOff x="3832183" y="1569113"/>
            <a:chExt cx="2624442" cy="2633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3832183" y="1569113"/>
              <a:ext cx="2624442" cy="2633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271126" y="2584635"/>
              <a:ext cx="20402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105 854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701493" y="3297797"/>
            <a:ext cx="2709245" cy="2700439"/>
            <a:chOff x="6701493" y="3297797"/>
            <a:chExt cx="2709245" cy="270043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4462">
              <a:off x="6705896" y="3293394"/>
              <a:ext cx="2700439" cy="2709245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387455" y="4152491"/>
              <a:ext cx="19155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104 754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237362" y="1899513"/>
            <a:ext cx="2587570" cy="2579160"/>
            <a:chOff x="9237362" y="1899513"/>
            <a:chExt cx="2587570" cy="257916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98244">
              <a:off x="9241567" y="1895308"/>
              <a:ext cx="2579160" cy="25875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9816817" y="2777602"/>
              <a:ext cx="18914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104 864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227399" y="573809"/>
            <a:ext cx="11783506" cy="8201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4800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800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56 709 + 48 145</a:t>
            </a:r>
          </a:p>
        </p:txBody>
      </p:sp>
    </p:spTree>
    <p:extLst>
      <p:ext uri="{BB962C8B-B14F-4D97-AF65-F5344CB8AC3E}">
        <p14:creationId xmlns:p14="http://schemas.microsoft.com/office/powerpoint/2010/main" val="721393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2.08333E-6 0.4030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67F842A-667D-4FB6-A784-A98C997785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C63C41-4FEF-4860-ADED-7F567964B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240" y="1664055"/>
            <a:ext cx="6602540" cy="35298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E2FD18-A47B-43FF-ADC5-6A7D9ED4AE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826" y="3343419"/>
            <a:ext cx="3305523" cy="3124200"/>
          </a:xfrm>
          <a:prstGeom prst="rect">
            <a:avLst/>
          </a:prstGeom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11FB6DA0-3BBD-427B-A0E9-05EEDC195B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631" y="2807247"/>
            <a:ext cx="2399609" cy="36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890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CD59B15-73A2-44BD-909F-D388752935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/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10F580-1D24-4759-8737-FF389EA38030}"/>
              </a:ext>
            </a:extLst>
          </p:cNvPr>
          <p:cNvSpPr/>
          <p:nvPr/>
        </p:nvSpPr>
        <p:spPr>
          <a:xfrm>
            <a:off x="96641" y="151434"/>
            <a:ext cx="12013353" cy="6555131"/>
          </a:xfrm>
          <a:custGeom>
            <a:avLst/>
            <a:gdLst>
              <a:gd name="connsiteX0" fmla="*/ 0 w 12013353"/>
              <a:gd name="connsiteY0" fmla="*/ 653678 h 6555131"/>
              <a:gd name="connsiteX1" fmla="*/ 653678 w 12013353"/>
              <a:gd name="connsiteY1" fmla="*/ 0 h 6555131"/>
              <a:gd name="connsiteX2" fmla="*/ 11359675 w 12013353"/>
              <a:gd name="connsiteY2" fmla="*/ 0 h 6555131"/>
              <a:gd name="connsiteX3" fmla="*/ 12013353 w 12013353"/>
              <a:gd name="connsiteY3" fmla="*/ 653678 h 6555131"/>
              <a:gd name="connsiteX4" fmla="*/ 12013353 w 12013353"/>
              <a:gd name="connsiteY4" fmla="*/ 5901453 h 6555131"/>
              <a:gd name="connsiteX5" fmla="*/ 11359675 w 12013353"/>
              <a:gd name="connsiteY5" fmla="*/ 6555131 h 6555131"/>
              <a:gd name="connsiteX6" fmla="*/ 653678 w 12013353"/>
              <a:gd name="connsiteY6" fmla="*/ 6555131 h 6555131"/>
              <a:gd name="connsiteX7" fmla="*/ 0 w 12013353"/>
              <a:gd name="connsiteY7" fmla="*/ 5901453 h 6555131"/>
              <a:gd name="connsiteX8" fmla="*/ 0 w 12013353"/>
              <a:gd name="connsiteY8" fmla="*/ 653678 h 655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3353" h="6555131" fill="none" extrusionOk="0">
                <a:moveTo>
                  <a:pt x="0" y="653678"/>
                </a:moveTo>
                <a:cubicBezTo>
                  <a:pt x="2477" y="359713"/>
                  <a:pt x="314649" y="36900"/>
                  <a:pt x="653678" y="0"/>
                </a:cubicBezTo>
                <a:cubicBezTo>
                  <a:pt x="5021643" y="72427"/>
                  <a:pt x="8083348" y="61419"/>
                  <a:pt x="11359675" y="0"/>
                </a:cubicBezTo>
                <a:cubicBezTo>
                  <a:pt x="11714292" y="-44048"/>
                  <a:pt x="11953051" y="274422"/>
                  <a:pt x="12013353" y="653678"/>
                </a:cubicBezTo>
                <a:cubicBezTo>
                  <a:pt x="12114229" y="2066087"/>
                  <a:pt x="11906040" y="4571528"/>
                  <a:pt x="12013353" y="5901453"/>
                </a:cubicBezTo>
                <a:cubicBezTo>
                  <a:pt x="12022407" y="6216518"/>
                  <a:pt x="11686589" y="6516902"/>
                  <a:pt x="11359675" y="6555131"/>
                </a:cubicBezTo>
                <a:cubicBezTo>
                  <a:pt x="9046540" y="6584958"/>
                  <a:pt x="5838935" y="6475825"/>
                  <a:pt x="653678" y="6555131"/>
                </a:cubicBezTo>
                <a:cubicBezTo>
                  <a:pt x="350235" y="6548623"/>
                  <a:pt x="-55183" y="6273381"/>
                  <a:pt x="0" y="5901453"/>
                </a:cubicBezTo>
                <a:cubicBezTo>
                  <a:pt x="50037" y="4274247"/>
                  <a:pt x="770" y="2138025"/>
                  <a:pt x="0" y="653678"/>
                </a:cubicBezTo>
                <a:close/>
              </a:path>
              <a:path w="12013353" h="6555131" stroke="0" extrusionOk="0">
                <a:moveTo>
                  <a:pt x="0" y="653678"/>
                </a:moveTo>
                <a:cubicBezTo>
                  <a:pt x="6556" y="294449"/>
                  <a:pt x="316987" y="50680"/>
                  <a:pt x="653678" y="0"/>
                </a:cubicBezTo>
                <a:cubicBezTo>
                  <a:pt x="3196794" y="123000"/>
                  <a:pt x="7276600" y="-96860"/>
                  <a:pt x="11359675" y="0"/>
                </a:cubicBezTo>
                <a:cubicBezTo>
                  <a:pt x="11676481" y="-33695"/>
                  <a:pt x="12018023" y="283248"/>
                  <a:pt x="12013353" y="653678"/>
                </a:cubicBezTo>
                <a:cubicBezTo>
                  <a:pt x="12016526" y="2591228"/>
                  <a:pt x="12107620" y="3309761"/>
                  <a:pt x="12013353" y="5901453"/>
                </a:cubicBezTo>
                <a:cubicBezTo>
                  <a:pt x="11986566" y="6272173"/>
                  <a:pt x="11704128" y="6552420"/>
                  <a:pt x="11359675" y="6555131"/>
                </a:cubicBezTo>
                <a:cubicBezTo>
                  <a:pt x="8799162" y="6394424"/>
                  <a:pt x="5208554" y="6594798"/>
                  <a:pt x="653678" y="6555131"/>
                </a:cubicBezTo>
                <a:cubicBezTo>
                  <a:pt x="281293" y="6552835"/>
                  <a:pt x="-26092" y="6250648"/>
                  <a:pt x="0" y="5901453"/>
                </a:cubicBezTo>
                <a:cubicBezTo>
                  <a:pt x="32216" y="5160172"/>
                  <a:pt x="57206" y="2677856"/>
                  <a:pt x="0" y="653678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43B743-8A99-C6C3-EA5F-CEDA8567ABED}"/>
              </a:ext>
            </a:extLst>
          </p:cNvPr>
          <p:cNvGrpSpPr/>
          <p:nvPr/>
        </p:nvGrpSpPr>
        <p:grpSpPr>
          <a:xfrm>
            <a:off x="900136" y="256980"/>
            <a:ext cx="4765170" cy="689627"/>
            <a:chOff x="154701" y="396128"/>
            <a:chExt cx="4765170" cy="689627"/>
          </a:xfrm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392AEFE0-349B-47DD-8D54-ACDD2D002FFA}"/>
                </a:ext>
              </a:extLst>
            </p:cNvPr>
            <p:cNvSpPr/>
            <p:nvPr/>
          </p:nvSpPr>
          <p:spPr bwMode="auto">
            <a:xfrm>
              <a:off x="675569" y="396128"/>
              <a:ext cx="4244302" cy="66735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91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Đặt</a:t>
              </a:r>
              <a:r>
                <a:rPr kumimoji="0" lang="en-US" sz="35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591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5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591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rồi</a:t>
              </a:r>
              <a:r>
                <a:rPr kumimoji="0" lang="en-US" sz="35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591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5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DFCDDEE-710D-4B8A-895A-E78C62EBD543}"/>
                </a:ext>
              </a:extLst>
            </p:cNvPr>
            <p:cNvSpPr/>
            <p:nvPr/>
          </p:nvSpPr>
          <p:spPr bwMode="auto">
            <a:xfrm>
              <a:off x="154701" y="466190"/>
              <a:ext cx="619565" cy="61956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C407D90-A84F-7DCC-28E4-9CF310BDA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48" y="2019507"/>
            <a:ext cx="11198889" cy="90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88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rwz1z00">
      <a:majorFont>
        <a:latin typeface="字体视界-NEW书院体" panose="020F0302020204030204"/>
        <a:ea typeface="字体视界-NEW书院体"/>
        <a:cs typeface=""/>
      </a:majorFont>
      <a:minorFont>
        <a:latin typeface="字体视界-NEW书院体" panose="020F0502020204030204"/>
        <a:ea typeface="字体视界-NEW书院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214</TotalTime>
  <Words>573</Words>
  <Application>Microsoft Office PowerPoint</Application>
  <PresentationFormat>Widescreen</PresentationFormat>
  <Paragraphs>119</Paragraphs>
  <Slides>20</Slides>
  <Notes>7</Notes>
  <HiddenSlides>0</HiddenSlides>
  <MMClips>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等线</vt:lpstr>
      <vt:lpstr>Arial</vt:lpstr>
      <vt:lpstr>Bebas Neue</vt:lpstr>
      <vt:lpstr>Calibri</vt:lpstr>
      <vt:lpstr>Calibri Light</vt:lpstr>
      <vt:lpstr>Cambria</vt:lpstr>
      <vt:lpstr>Karla</vt:lpstr>
      <vt:lpstr>Love Ya Like A Sister</vt:lpstr>
      <vt:lpstr>Times New Roman</vt:lpstr>
      <vt:lpstr>UTM Duepuntozero</vt:lpstr>
      <vt:lpstr>字体视界-NEW书院体</vt:lpstr>
      <vt:lpstr>Custom Design</vt:lpstr>
      <vt:lpstr>Office 主题​​</vt:lpstr>
      <vt:lpstr>Printable Number Sense Activities for Pre-K by Slidesgo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9Slide</cp:lastModifiedBy>
  <cp:revision>35</cp:revision>
  <dcterms:created xsi:type="dcterms:W3CDTF">2023-08-31T00:42:17Z</dcterms:created>
  <dcterms:modified xsi:type="dcterms:W3CDTF">2024-04-12T13:30:41Z</dcterms:modified>
  <cp:category>9Slide.vn</cp:category>
</cp:coreProperties>
</file>