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35" r:id="rId2"/>
    <p:sldId id="288" r:id="rId3"/>
    <p:sldId id="336" r:id="rId4"/>
    <p:sldId id="320" r:id="rId5"/>
    <p:sldId id="319" r:id="rId6"/>
    <p:sldId id="321" r:id="rId7"/>
    <p:sldId id="329" r:id="rId8"/>
    <p:sldId id="322" r:id="rId9"/>
    <p:sldId id="323" r:id="rId10"/>
    <p:sldId id="325" r:id="rId11"/>
    <p:sldId id="324" r:id="rId12"/>
    <p:sldId id="327" r:id="rId13"/>
    <p:sldId id="328" r:id="rId14"/>
    <p:sldId id="331" r:id="rId15"/>
    <p:sldId id="330" r:id="rId16"/>
    <p:sldId id="326" r:id="rId17"/>
    <p:sldId id="337" r:id="rId18"/>
    <p:sldId id="338" r:id="rId19"/>
    <p:sldId id="332" r:id="rId20"/>
    <p:sldId id="33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FF1"/>
    <a:srgbClr val="2E88DA"/>
    <a:srgbClr val="FF00FF"/>
    <a:srgbClr val="0D94D7"/>
    <a:srgbClr val="FF6600"/>
    <a:srgbClr val="9AD3DE"/>
    <a:srgbClr val="45AEC3"/>
    <a:srgbClr val="7AC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64" autoAdjust="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E2540-77ED-4D6A-87BD-77700080151A}"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18EBE-C4A1-45D9-B754-AE1AE2A1FE24}" type="slidenum">
              <a:rPr lang="en-US" smtClean="0"/>
              <a:t>‹#›</a:t>
            </a:fld>
            <a:endParaRPr lang="en-US"/>
          </a:p>
        </p:txBody>
      </p:sp>
    </p:spTree>
    <p:extLst>
      <p:ext uri="{BB962C8B-B14F-4D97-AF65-F5344CB8AC3E}">
        <p14:creationId xmlns:p14="http://schemas.microsoft.com/office/powerpoint/2010/main" val="322352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636288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3998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rPr>
              <a:pPr marL="0" marR="0" lvl="0" indent="0" algn="r" defTabSz="990600" rtl="0" eaLnBrk="1" fontAlgn="auto" latinLnBrk="0" hangingPunct="1">
                <a:lnSpc>
                  <a:spcPct val="100000"/>
                </a:lnSpc>
                <a:spcBef>
                  <a:spcPct val="0"/>
                </a:spcBef>
                <a:spcAft>
                  <a:spcPts val="0"/>
                </a:spcAft>
                <a:buClrTx/>
                <a:buSzTx/>
                <a:buFontTx/>
                <a:buNone/>
                <a:tabLst/>
                <a:defRPr/>
              </a:pPr>
              <a:t>7</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endParaRPr>
          </a:p>
        </p:txBody>
      </p:sp>
    </p:spTree>
    <p:extLst>
      <p:ext uri="{BB962C8B-B14F-4D97-AF65-F5344CB8AC3E}">
        <p14:creationId xmlns:p14="http://schemas.microsoft.com/office/powerpoint/2010/main" val="229547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2447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275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0123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2308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153"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871378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3911772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C5ED77-E63F-4614-A211-FF0E179E9980}"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605579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5ED77-E63F-4614-A211-FF0E179E9980}"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514708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5ED77-E63F-4614-A211-FF0E179E9980}"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91464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5ED77-E63F-4614-A211-FF0E179E9980}"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5097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AC5ED77-E63F-4614-A211-FF0E179E9980}" type="datetimeFigureOut">
              <a:rPr lang="en-US" smtClean="0"/>
              <a:t>5/24/2024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42396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C5ED77-E63F-4614-A211-FF0E179E9980}" type="datetimeFigureOut">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47844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C5ED77-E63F-4614-A211-FF0E179E9980}" type="datetimeFigureOut">
              <a:rPr lang="en-US" smtClean="0"/>
              <a:t>5/24/2024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118859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C5ED77-E63F-4614-A211-FF0E179E9980}" type="datetimeFigureOut">
              <a:rPr lang="en-US" smtClean="0"/>
              <a:t>5/24/2024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684310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5ED77-E63F-4614-A211-FF0E179E9980}" type="datetimeFigureOut">
              <a:rPr lang="en-US" smtClean="0"/>
              <a:t>5/24/2024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933792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C5ED77-E63F-4614-A211-FF0E179E9980}" type="datetimeFigureOut">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61566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AC5ED77-E63F-4614-A211-FF0E179E9980}" type="datetimeFigureOut">
              <a:rPr lang="en-US" smtClean="0"/>
              <a:t>5/24/2024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96330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5ED77-E63F-4614-A211-FF0E179E9980}" type="datetimeFigureOut">
              <a:rPr lang="en-US" smtClean="0"/>
              <a:t>5/24/2024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25273-407A-457C-845B-8166E70E5B4D}" type="slidenum">
              <a:rPr lang="en-US" smtClean="0"/>
              <a:t>‹#›</a:t>
            </a:fld>
            <a:endParaRPr lang="en-US"/>
          </a:p>
        </p:txBody>
      </p:sp>
    </p:spTree>
    <p:extLst>
      <p:ext uri="{BB962C8B-B14F-4D97-AF65-F5344CB8AC3E}">
        <p14:creationId xmlns:p14="http://schemas.microsoft.com/office/powerpoint/2010/main" val="1049379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7.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5.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5.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4.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5.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4.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2.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notesSlide" Target="../notesSlides/notesSlide4.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7.xml"/><Relationship Id="rId5" Type="http://schemas.openxmlformats.org/officeDocument/2006/relationships/image" Target="../media/image16.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2282488" cy="792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p:cNvPr>
          <p:cNvSpPr/>
          <p:nvPr/>
        </p:nvSpPr>
        <p:spPr>
          <a:xfrm>
            <a:off x="695400" y="908720"/>
            <a:ext cx="10657184" cy="5112568"/>
          </a:xfrm>
          <a:prstGeom prst="rect">
            <a:avLst/>
          </a:prstGeom>
          <a:noFill/>
        </p:spPr>
        <p:txBody>
          <a:bodyPr spcFirstLastPara="1" wrap="none">
            <a:prstTxWarp prst="textArchUp">
              <a:avLst>
                <a:gd name="adj" fmla="val 6654254"/>
              </a:avLst>
            </a:prstTxWarp>
            <a:spAutoFit/>
          </a:bodyPr>
          <a:lstStyle/>
          <a:p>
            <a:pPr algn="ctr" eaLnBrk="1" fontAlgn="auto" hangingPunct="1">
              <a:spcBef>
                <a:spcPts val="0"/>
              </a:spcBef>
              <a:spcAft>
                <a:spcPts val="0"/>
              </a:spcAft>
              <a:defRPr/>
            </a:pPr>
            <a:r>
              <a:rPr lang="vi-VN" sz="5400" b="1" kern="10" dirty="0">
                <a:ln w="9525">
                  <a:round/>
                  <a:headEnd/>
                  <a:tailEnd/>
                </a:ln>
                <a:solidFill>
                  <a:srgbClr val="FF0000"/>
                </a:solidFill>
                <a:latin typeface="Times New Roman"/>
                <a:cs typeface="Times New Roman"/>
              </a:rPr>
              <a:t>Trường </a:t>
            </a:r>
            <a:r>
              <a:rPr lang="vi-VN" sz="5400" b="1" kern="10" dirty="0" smtClean="0">
                <a:ln w="9525">
                  <a:round/>
                  <a:headEnd/>
                  <a:tailEnd/>
                </a:ln>
                <a:solidFill>
                  <a:srgbClr val="FF0000"/>
                </a:solidFill>
                <a:latin typeface="Times New Roman"/>
                <a:cs typeface="Times New Roman"/>
              </a:rPr>
              <a:t>T</a:t>
            </a:r>
            <a:r>
              <a:rPr lang="en-US" sz="5400" b="1" kern="10" dirty="0" smtClean="0">
                <a:ln w="9525">
                  <a:round/>
                  <a:headEnd/>
                  <a:tailEnd/>
                </a:ln>
                <a:solidFill>
                  <a:srgbClr val="FF0000"/>
                </a:solidFill>
                <a:latin typeface="Times New Roman"/>
                <a:cs typeface="Times New Roman"/>
              </a:rPr>
              <a:t>H &amp; THCS</a:t>
            </a:r>
            <a:r>
              <a:rPr lang="vi-VN" sz="5400" b="1" kern="10" dirty="0" smtClean="0">
                <a:ln w="9525">
                  <a:round/>
                  <a:headEnd/>
                  <a:tailEnd/>
                </a:ln>
                <a:solidFill>
                  <a:srgbClr val="FF0000"/>
                </a:solidFill>
                <a:latin typeface="Times New Roman"/>
                <a:cs typeface="Times New Roman"/>
              </a:rPr>
              <a:t> </a:t>
            </a:r>
            <a:r>
              <a:rPr lang="vi-VN" sz="5400" b="1" kern="10" dirty="0">
                <a:ln w="9525">
                  <a:round/>
                  <a:headEnd/>
                  <a:tailEnd/>
                </a:ln>
                <a:solidFill>
                  <a:srgbClr val="FF0000"/>
                </a:solidFill>
                <a:latin typeface="Times New Roman"/>
                <a:cs typeface="Times New Roman"/>
              </a:rPr>
              <a:t>Trường Thành</a:t>
            </a:r>
            <a:endParaRPr lang="en-US" sz="5400" b="1" kern="10" dirty="0">
              <a:ln w="9525">
                <a:round/>
                <a:headEnd/>
                <a:tailEnd/>
              </a:ln>
              <a:solidFill>
                <a:srgbClr val="FF0000"/>
              </a:solidFill>
              <a:latin typeface="Times New Roman"/>
              <a:cs typeface="Times New Roman"/>
            </a:endParaRPr>
          </a:p>
        </p:txBody>
      </p:sp>
      <p:sp>
        <p:nvSpPr>
          <p:cNvPr id="8" name="Rectangle 7">
            <a:extLst/>
          </p:cNvPr>
          <p:cNvSpPr/>
          <p:nvPr/>
        </p:nvSpPr>
        <p:spPr>
          <a:xfrm>
            <a:off x="888274" y="2060849"/>
            <a:ext cx="9914709" cy="1544500"/>
          </a:xfrm>
          <a:prstGeom prst="rect">
            <a:avLst/>
          </a:prstGeom>
          <a:noFill/>
        </p:spPr>
        <p:txBody>
          <a:bodyPr>
            <a:prstTxWarp prst="textWave1">
              <a:avLst>
                <a:gd name="adj1" fmla="val 12500"/>
                <a:gd name="adj2" fmla="val -3053"/>
              </a:avLst>
            </a:prstTxWarp>
            <a:spAutoFit/>
          </a:bodyPr>
          <a:lstStyle/>
          <a:p>
            <a:pPr algn="ctr" eaLnBrk="1" fontAlgn="auto" hangingPunct="1">
              <a:spcBef>
                <a:spcPts val="0"/>
              </a:spcBef>
              <a:spcAft>
                <a:spcPts val="0"/>
              </a:spcAft>
              <a:defRPr/>
            </a:pPr>
            <a:r>
              <a:rPr lang="en-US" sz="1400" b="1" kern="10" dirty="0">
                <a:ln w="9525">
                  <a:solidFill>
                    <a:srgbClr val="FF0000"/>
                  </a:solidFill>
                  <a:round/>
                  <a:headEnd/>
                  <a:tailEnd/>
                </a:ln>
                <a:gradFill rotWithShape="1">
                  <a:gsLst>
                    <a:gs pos="0">
                      <a:srgbClr val="FFF200"/>
                    </a:gs>
                    <a:gs pos="45000">
                      <a:srgbClr val="FF7A00"/>
                    </a:gs>
                    <a:gs pos="70000">
                      <a:srgbClr val="FF0300"/>
                    </a:gs>
                    <a:gs pos="100000">
                      <a:srgbClr val="4D0808"/>
                    </a:gs>
                  </a:gsLst>
                  <a:lin ang="5400000" scaled="1"/>
                </a:gradFill>
                <a:effectLst>
                  <a:outerShdw dist="53882" dir="2700000" algn="ctr" rotWithShape="0">
                    <a:srgbClr val="C0C0C0">
                      <a:alpha val="79999"/>
                    </a:srgbClr>
                  </a:outerShdw>
                </a:effectLst>
                <a:latin typeface="Times New Roman"/>
                <a:cs typeface="Times New Roman"/>
              </a:rPr>
              <a:t>CHÀO MỪNG QUÝ THẦY CÔ VỀ DỰ G</a:t>
            </a:r>
            <a:r>
              <a:rPr lang="vi-VN" sz="1400" b="1" kern="10" dirty="0">
                <a:ln w="9525">
                  <a:solidFill>
                    <a:srgbClr val="FF0000"/>
                  </a:solidFill>
                  <a:round/>
                  <a:headEnd/>
                  <a:tailEnd/>
                </a:ln>
                <a:gradFill rotWithShape="1">
                  <a:gsLst>
                    <a:gs pos="0">
                      <a:srgbClr val="FFF200"/>
                    </a:gs>
                    <a:gs pos="45000">
                      <a:srgbClr val="FF7A00"/>
                    </a:gs>
                    <a:gs pos="70000">
                      <a:srgbClr val="FF0300"/>
                    </a:gs>
                    <a:gs pos="100000">
                      <a:srgbClr val="4D0808"/>
                    </a:gs>
                  </a:gsLst>
                  <a:lin ang="5400000" scaled="1"/>
                </a:gradFill>
                <a:effectLst>
                  <a:outerShdw dist="53882" dir="2700000" algn="ctr" rotWithShape="0">
                    <a:srgbClr val="C0C0C0">
                      <a:alpha val="79999"/>
                    </a:srgbClr>
                  </a:outerShdw>
                </a:effectLst>
                <a:latin typeface="Times New Roman"/>
                <a:cs typeface="Times New Roman"/>
              </a:rPr>
              <a:t>I</a:t>
            </a:r>
            <a:r>
              <a:rPr lang="en-US" sz="1400" b="1" kern="10" dirty="0">
                <a:ln w="9525">
                  <a:solidFill>
                    <a:srgbClr val="FF0000"/>
                  </a:solidFill>
                  <a:round/>
                  <a:headEnd/>
                  <a:tailEnd/>
                </a:ln>
                <a:gradFill rotWithShape="1">
                  <a:gsLst>
                    <a:gs pos="0">
                      <a:srgbClr val="FFF200"/>
                    </a:gs>
                    <a:gs pos="45000">
                      <a:srgbClr val="FF7A00"/>
                    </a:gs>
                    <a:gs pos="70000">
                      <a:srgbClr val="FF0300"/>
                    </a:gs>
                    <a:gs pos="100000">
                      <a:srgbClr val="4D0808"/>
                    </a:gs>
                  </a:gsLst>
                  <a:lin ang="5400000" scaled="1"/>
                </a:gradFill>
                <a:effectLst>
                  <a:outerShdw dist="53882" dir="2700000" algn="ctr" rotWithShape="0">
                    <a:srgbClr val="C0C0C0">
                      <a:alpha val="79999"/>
                    </a:srgbClr>
                  </a:outerShdw>
                </a:effectLst>
                <a:latin typeface="Times New Roman"/>
                <a:cs typeface="Times New Roman"/>
              </a:rPr>
              <a:t>Ờ THĂM LỚP</a:t>
            </a:r>
            <a:r>
              <a:rPr lang="vi-VN" sz="1400" b="1" kern="10" dirty="0">
                <a:ln w="9525">
                  <a:solidFill>
                    <a:srgbClr val="FF0000"/>
                  </a:solidFill>
                  <a:round/>
                  <a:headEnd/>
                  <a:tailEnd/>
                </a:ln>
                <a:gradFill rotWithShape="1">
                  <a:gsLst>
                    <a:gs pos="0">
                      <a:srgbClr val="FFF200"/>
                    </a:gs>
                    <a:gs pos="45000">
                      <a:srgbClr val="FF7A00"/>
                    </a:gs>
                    <a:gs pos="70000">
                      <a:srgbClr val="FF0300"/>
                    </a:gs>
                    <a:gs pos="100000">
                      <a:srgbClr val="4D0808"/>
                    </a:gs>
                  </a:gsLst>
                  <a:lin ang="5400000" scaled="1"/>
                </a:gradFill>
                <a:effectLst>
                  <a:outerShdw dist="53882" dir="2700000" algn="ctr" rotWithShape="0">
                    <a:srgbClr val="C0C0C0">
                      <a:alpha val="79999"/>
                    </a:srgbClr>
                  </a:outerShdw>
                </a:effectLst>
                <a:latin typeface="Times New Roman"/>
                <a:cs typeface="Times New Roman"/>
              </a:rPr>
              <a:t> </a:t>
            </a:r>
            <a:r>
              <a:rPr lang="vi-VN" sz="1400" b="1" kern="10" dirty="0" smtClean="0">
                <a:ln w="9525">
                  <a:solidFill>
                    <a:srgbClr val="FF0000"/>
                  </a:solidFill>
                  <a:round/>
                  <a:headEnd/>
                  <a:tailEnd/>
                </a:ln>
                <a:gradFill rotWithShape="1">
                  <a:gsLst>
                    <a:gs pos="0">
                      <a:srgbClr val="FFF200"/>
                    </a:gs>
                    <a:gs pos="45000">
                      <a:srgbClr val="FF7A00"/>
                    </a:gs>
                    <a:gs pos="70000">
                      <a:srgbClr val="FF0300"/>
                    </a:gs>
                    <a:gs pos="100000">
                      <a:srgbClr val="4D0808"/>
                    </a:gs>
                  </a:gsLst>
                  <a:lin ang="5400000" scaled="1"/>
                </a:gradFill>
                <a:effectLst>
                  <a:outerShdw dist="53882" dir="2700000" algn="ctr" rotWithShape="0">
                    <a:srgbClr val="C0C0C0">
                      <a:alpha val="79999"/>
                    </a:srgbClr>
                  </a:outerShdw>
                </a:effectLst>
                <a:latin typeface="Times New Roman"/>
                <a:cs typeface="Times New Roman"/>
              </a:rPr>
              <a:t>2</a:t>
            </a:r>
            <a:r>
              <a:rPr lang="en-US" sz="1400" b="1" kern="10" dirty="0">
                <a:ln w="9525">
                  <a:solidFill>
                    <a:srgbClr val="FF0000"/>
                  </a:solidFill>
                  <a:round/>
                  <a:headEnd/>
                  <a:tailEnd/>
                </a:ln>
                <a:gradFill rotWithShape="1">
                  <a:gsLst>
                    <a:gs pos="0">
                      <a:srgbClr val="FFF200"/>
                    </a:gs>
                    <a:gs pos="45000">
                      <a:srgbClr val="FF7A00"/>
                    </a:gs>
                    <a:gs pos="70000">
                      <a:srgbClr val="FF0300"/>
                    </a:gs>
                    <a:gs pos="100000">
                      <a:srgbClr val="4D0808"/>
                    </a:gs>
                  </a:gsLst>
                  <a:lin ang="5400000" scaled="1"/>
                </a:gradFill>
                <a:effectLst>
                  <a:outerShdw dist="53882" dir="2700000" algn="ctr" rotWithShape="0">
                    <a:srgbClr val="C0C0C0">
                      <a:alpha val="79999"/>
                    </a:srgbClr>
                  </a:outerShdw>
                </a:effectLst>
                <a:latin typeface="Times New Roman"/>
                <a:cs typeface="Times New Roman"/>
              </a:rPr>
              <a:t>A</a:t>
            </a:r>
            <a:r>
              <a:rPr lang="en-US" sz="1400" b="1" kern="10" dirty="0" smtClean="0">
                <a:ln w="9525">
                  <a:solidFill>
                    <a:srgbClr val="FF0000"/>
                  </a:solidFill>
                  <a:round/>
                  <a:headEnd/>
                  <a:tailEnd/>
                </a:ln>
                <a:gradFill rotWithShape="1">
                  <a:gsLst>
                    <a:gs pos="0">
                      <a:srgbClr val="FFF200"/>
                    </a:gs>
                    <a:gs pos="45000">
                      <a:srgbClr val="FF7A00"/>
                    </a:gs>
                    <a:gs pos="70000">
                      <a:srgbClr val="FF0300"/>
                    </a:gs>
                    <a:gs pos="100000">
                      <a:srgbClr val="4D0808"/>
                    </a:gs>
                  </a:gsLst>
                  <a:lin ang="5400000" scaled="1"/>
                </a:gradFill>
                <a:effectLst>
                  <a:outerShdw dist="53882" dir="2700000" algn="ctr" rotWithShape="0">
                    <a:srgbClr val="C0C0C0">
                      <a:alpha val="79999"/>
                    </a:srgbClr>
                  </a:outerShdw>
                </a:effectLst>
                <a:latin typeface="Times New Roman"/>
                <a:cs typeface="Times New Roman"/>
              </a:rPr>
              <a:t>!</a:t>
            </a:r>
            <a:endParaRPr lang="en-US" sz="1400" b="1" kern="10" dirty="0">
              <a:ln w="9525">
                <a:solidFill>
                  <a:srgbClr val="FF0000"/>
                </a:solidFill>
                <a:round/>
                <a:headEnd/>
                <a:tailEnd/>
              </a:ln>
              <a:gradFill rotWithShape="1">
                <a:gsLst>
                  <a:gs pos="0">
                    <a:srgbClr val="FFF200"/>
                  </a:gs>
                  <a:gs pos="45000">
                    <a:srgbClr val="FF7A00"/>
                  </a:gs>
                  <a:gs pos="70000">
                    <a:srgbClr val="FF0300"/>
                  </a:gs>
                  <a:gs pos="100000">
                    <a:srgbClr val="4D0808"/>
                  </a:gs>
                </a:gsLst>
                <a:lin ang="5400000" scaled="1"/>
              </a:gradFill>
              <a:effectLst>
                <a:outerShdw dist="53882" dir="2700000" algn="ctr" rotWithShape="0">
                  <a:srgbClr val="C0C0C0">
                    <a:alpha val="79999"/>
                  </a:srgbClr>
                </a:outerShdw>
              </a:effectLst>
              <a:latin typeface="Times New Roman"/>
              <a:cs typeface="Times New Roman"/>
            </a:endParaRPr>
          </a:p>
        </p:txBody>
      </p:sp>
      <p:sp>
        <p:nvSpPr>
          <p:cNvPr id="9" name="Rectangle 8">
            <a:extLst/>
          </p:cNvPr>
          <p:cNvSpPr/>
          <p:nvPr/>
        </p:nvSpPr>
        <p:spPr>
          <a:xfrm>
            <a:off x="2741161" y="3513782"/>
            <a:ext cx="6854057" cy="923330"/>
          </a:xfrm>
          <a:prstGeom prst="rect">
            <a:avLst/>
          </a:prstGeom>
          <a:noFill/>
        </p:spPr>
        <p:txBody>
          <a:bodyPr wrap="none">
            <a:spAutoFit/>
          </a:bodyPr>
          <a:lstStyle/>
          <a:p>
            <a:pPr algn="ctr" eaLnBrk="1" fontAlgn="auto" hangingPunct="1">
              <a:spcBef>
                <a:spcPts val="0"/>
              </a:spcBef>
              <a:spcAft>
                <a:spcPts val="0"/>
              </a:spcAft>
              <a:defRPr/>
            </a:pPr>
            <a:r>
              <a:rPr lang="en-US" sz="54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anose="02020603050405020304" pitchFamily="18" charset="0"/>
                <a:cs typeface="Times New Roman" panose="02020603050405020304" pitchFamily="18" charset="0"/>
              </a:rPr>
              <a:t>Môn: Tiếng Việt – Đọc</a:t>
            </a:r>
            <a:endPar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1992313" y="5026025"/>
            <a:ext cx="842486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dirty="0" err="1">
                <a:latin typeface="Times New Roman" panose="02020603050405020304" pitchFamily="18" charset="0"/>
                <a:cs typeface="Times New Roman" panose="02020603050405020304" pitchFamily="18" charset="0"/>
              </a:rPr>
              <a:t>Giáo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viên</a:t>
            </a:r>
            <a:r>
              <a:rPr lang="en-US" altLang="en-US" sz="4000" b="1" dirty="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Lâm</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Thị</a:t>
            </a:r>
            <a:r>
              <a:rPr lang="en-US" altLang="en-US" sz="4000" b="1" dirty="0" smtClean="0">
                <a:latin typeface="Times New Roman" panose="02020603050405020304" pitchFamily="18" charset="0"/>
                <a:cs typeface="Times New Roman" panose="02020603050405020304" pitchFamily="18" charset="0"/>
              </a:rPr>
              <a:t> </a:t>
            </a:r>
            <a:r>
              <a:rPr lang="en-US" altLang="en-US" sz="4000" b="1" dirty="0" err="1" smtClean="0">
                <a:latin typeface="Times New Roman" panose="02020603050405020304" pitchFamily="18" charset="0"/>
                <a:cs typeface="Times New Roman" panose="02020603050405020304" pitchFamily="18" charset="0"/>
              </a:rPr>
              <a:t>Huyền</a:t>
            </a: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9833095"/>
      </p:ext>
    </p:extLst>
  </p:cSld>
  <p:clrMapOvr>
    <a:masterClrMapping/>
  </p:clrMapOvr>
  <p:transition spd="slow" advTm="18353"/>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510376"/>
            <a:ext cx="12192000" cy="53476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blip>
          <a:srcRect l="1772" t="2351" r="1"/>
          <a:stretch/>
        </p:blipFill>
        <p:spPr>
          <a:xfrm>
            <a:off x="4069899" y="905"/>
            <a:ext cx="869993" cy="7846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476677" y="5359"/>
            <a:ext cx="7154436" cy="923330"/>
          </a:xfrm>
          <a:prstGeom prst="rect">
            <a:avLst/>
          </a:prstGeom>
          <a:noFill/>
        </p:spPr>
        <p:txBody>
          <a:bodyPr wrap="square" rtlCol="0">
            <a:spAutoFit/>
          </a:bodyPr>
          <a:lstStyle/>
          <a:p>
            <a:pPr algn="ctr">
              <a:lnSpc>
                <a:spcPct val="150000"/>
              </a:lnSpc>
            </a:pPr>
            <a:r>
              <a:rPr lang="vi-VN" sz="3600" b="1" dirty="0">
                <a:solidFill>
                  <a:schemeClr val="accent6">
                    <a:lumMod val="50000"/>
                  </a:schemeClr>
                </a:solidFill>
                <a:latin typeface="UTM Avo" panose="02040603050506020204" pitchFamily="18" charset="0"/>
              </a:rPr>
              <a:t>Từ ngữ</a:t>
            </a:r>
            <a:endParaRPr lang="en-US" sz="3600" b="1" dirty="0">
              <a:solidFill>
                <a:schemeClr val="accent6">
                  <a:lumMod val="50000"/>
                </a:schemeClr>
              </a:solidFill>
              <a:latin typeface="UTM Avo" panose="02040603050506020204" pitchFamily="18" charset="0"/>
            </a:endParaRPr>
          </a:p>
        </p:txBody>
      </p:sp>
      <p:sp>
        <p:nvSpPr>
          <p:cNvPr id="4" name="Rectangle 3">
            <a:extLst>
              <a:ext uri="{FF2B5EF4-FFF2-40B4-BE49-F238E27FC236}">
                <a16:creationId xmlns:a16="http://schemas.microsoft.com/office/drawing/2014/main" id="{2A05FE84-F3FF-423B-ADA4-6F77209D652D}"/>
              </a:ext>
            </a:extLst>
          </p:cNvPr>
          <p:cNvSpPr/>
          <p:nvPr/>
        </p:nvSpPr>
        <p:spPr>
          <a:xfrm>
            <a:off x="893714" y="632083"/>
            <a:ext cx="2697599" cy="820674"/>
          </a:xfrm>
          <a:prstGeom prst="rect">
            <a:avLst/>
          </a:prstGeom>
        </p:spPr>
        <p:txBody>
          <a:bodyPr wrap="square">
            <a:spAutoFit/>
          </a:bodyPr>
          <a:lstStyle/>
          <a:p>
            <a:pPr algn="just">
              <a:lnSpc>
                <a:spcPct val="150000"/>
              </a:lnSpc>
            </a:pPr>
            <a:r>
              <a:rPr lang="vi-VN" sz="3600" b="1" dirty="0" smtClean="0">
                <a:latin typeface="UTM Avo" panose="02040603050506020204" pitchFamily="18" charset="0"/>
                <a:cs typeface="Times New Roman" panose="02020603050405020304" pitchFamily="18" charset="0"/>
              </a:rPr>
              <a:t>luồng sáng</a:t>
            </a:r>
            <a:r>
              <a:rPr lang="en-US" sz="3600" b="1" dirty="0" smtClean="0">
                <a:latin typeface="UTM Avo" panose="02040603050506020204" pitchFamily="18" charset="0"/>
                <a:cs typeface="Times New Roman" panose="02020603050405020304" pitchFamily="18" charset="0"/>
              </a:rPr>
              <a:t>:</a:t>
            </a:r>
            <a:endParaRPr lang="vi-VN" sz="3600" b="1" dirty="0"/>
          </a:p>
        </p:txBody>
      </p:sp>
      <p:sp>
        <p:nvSpPr>
          <p:cNvPr id="5" name="Oval 4">
            <a:extLst>
              <a:ext uri="{FF2B5EF4-FFF2-40B4-BE49-F238E27FC236}">
                <a16:creationId xmlns:a16="http://schemas.microsoft.com/office/drawing/2014/main" id="{2C8AD751-7B5F-4219-A003-AE328012CD5C}"/>
              </a:ext>
            </a:extLst>
          </p:cNvPr>
          <p:cNvSpPr/>
          <p:nvPr/>
        </p:nvSpPr>
        <p:spPr>
          <a:xfrm>
            <a:off x="552136" y="959403"/>
            <a:ext cx="311888" cy="349480"/>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a:p>
        </p:txBody>
      </p:sp>
      <p:sp>
        <p:nvSpPr>
          <p:cNvPr id="29" name="TextBox 28">
            <a:extLst>
              <a:ext uri="{FF2B5EF4-FFF2-40B4-BE49-F238E27FC236}">
                <a16:creationId xmlns:a16="http://schemas.microsoft.com/office/drawing/2014/main" id="{3BCDD889-B037-48BC-924C-9A4CE9368C89}"/>
              </a:ext>
            </a:extLst>
          </p:cNvPr>
          <p:cNvSpPr txBox="1"/>
          <p:nvPr/>
        </p:nvSpPr>
        <p:spPr>
          <a:xfrm>
            <a:off x="3107900" y="648344"/>
            <a:ext cx="9102708" cy="834524"/>
          </a:xfrm>
          <a:prstGeom prst="rect">
            <a:avLst/>
          </a:prstGeom>
          <a:noFill/>
        </p:spPr>
        <p:txBody>
          <a:bodyPr wrap="square" rtlCol="0">
            <a:spAutoFit/>
          </a:bodyPr>
          <a:lstStyle/>
          <a:p>
            <a:pPr>
              <a:lnSpc>
                <a:spcPct val="150000"/>
              </a:lnSpc>
            </a:pPr>
            <a:r>
              <a:rPr lang="vi-VN" sz="3600" b="1" dirty="0" smtClean="0">
                <a:solidFill>
                  <a:srgbClr val="C00000"/>
                </a:solidFill>
                <a:latin typeface="+mj-lt"/>
              </a:rPr>
              <a:t>ánh </a:t>
            </a:r>
            <a:r>
              <a:rPr lang="vi-VN" sz="3600" b="1" dirty="0">
                <a:solidFill>
                  <a:srgbClr val="C00000"/>
                </a:solidFill>
                <a:latin typeface="+mj-lt"/>
              </a:rPr>
              <a:t>sáng di chuyển theo </a:t>
            </a:r>
            <a:r>
              <a:rPr lang="vi-VN" sz="3600" b="1" dirty="0" smtClean="0">
                <a:solidFill>
                  <a:srgbClr val="C00000"/>
                </a:solidFill>
                <a:latin typeface="+mj-lt"/>
              </a:rPr>
              <a:t>một</a:t>
            </a:r>
            <a:r>
              <a:rPr lang="en-US" sz="3600" b="1" dirty="0">
                <a:solidFill>
                  <a:srgbClr val="C00000"/>
                </a:solidFill>
                <a:latin typeface="+mj-lt"/>
              </a:rPr>
              <a:t> </a:t>
            </a:r>
            <a:r>
              <a:rPr lang="vi-VN" sz="3600" b="1" dirty="0" smtClean="0">
                <a:solidFill>
                  <a:srgbClr val="C00000"/>
                </a:solidFill>
                <a:latin typeface="+mj-lt"/>
              </a:rPr>
              <a:t>chiều</a:t>
            </a:r>
            <a:r>
              <a:rPr lang="en-US" sz="3600" b="1" dirty="0" smtClean="0">
                <a:solidFill>
                  <a:srgbClr val="C00000"/>
                </a:solidFill>
                <a:latin typeface="+mj-lt"/>
              </a:rPr>
              <a:t> </a:t>
            </a:r>
            <a:r>
              <a:rPr lang="vi-VN" sz="3600" b="1" dirty="0">
                <a:solidFill>
                  <a:srgbClr val="C00000"/>
                </a:solidFill>
                <a:latin typeface="+mj-lt"/>
              </a:rPr>
              <a:t>nhất định.</a:t>
            </a:r>
            <a:r>
              <a:rPr lang="en-US" sz="3600" b="1" dirty="0">
                <a:solidFill>
                  <a:srgbClr val="C00000"/>
                </a:solidFill>
                <a:latin typeface="+mj-lt"/>
              </a:rPr>
              <a:t> </a:t>
            </a:r>
          </a:p>
        </p:txBody>
      </p:sp>
      <p:sp>
        <p:nvSpPr>
          <p:cNvPr id="6" name="Rectangle 5">
            <a:extLst>
              <a:ext uri="{FF2B5EF4-FFF2-40B4-BE49-F238E27FC236}">
                <a16:creationId xmlns:a16="http://schemas.microsoft.com/office/drawing/2014/main" id="{DD1A250C-DBB8-8A4A-9889-C2A059C941B5}"/>
              </a:ext>
            </a:extLst>
          </p:cNvPr>
          <p:cNvSpPr/>
          <p:nvPr/>
        </p:nvSpPr>
        <p:spPr>
          <a:xfrm>
            <a:off x="2570031" y="2382101"/>
            <a:ext cx="290464" cy="666786"/>
          </a:xfrm>
          <a:prstGeom prst="rect">
            <a:avLst/>
          </a:prstGeom>
        </p:spPr>
        <p:txBody>
          <a:bodyPr wrap="none">
            <a:spAutoFit/>
          </a:bodyPr>
          <a:lstStyle/>
          <a:p>
            <a:r>
              <a:rPr lang="vi-VN" sz="3600" b="1" dirty="0">
                <a:solidFill>
                  <a:srgbClr val="FC7D77">
                    <a:lumMod val="50000"/>
                  </a:srgbClr>
                </a:solidFill>
                <a:latin typeface="UTM Avo" panose="02040603050506020204" pitchFamily="18" charset="0"/>
              </a:rPr>
              <a:t> </a:t>
            </a:r>
            <a:endParaRPr lang="x-none" sz="3600" b="1" dirty="0"/>
          </a:p>
        </p:txBody>
      </p:sp>
    </p:spTree>
    <p:custDataLst>
      <p:tags r:id="rId1"/>
    </p:custDataLst>
    <p:extLst>
      <p:ext uri="{BB962C8B-B14F-4D97-AF65-F5344CB8AC3E}">
        <p14:creationId xmlns:p14="http://schemas.microsoft.com/office/powerpoint/2010/main" val="193977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6"/>
          <a:stretch>
            <a:fillRect/>
          </a:stretch>
        </p:blipFill>
        <p:spPr>
          <a:xfrm>
            <a:off x="-14605" y="5208270"/>
            <a:ext cx="12197080" cy="1725295"/>
          </a:xfrm>
          <a:prstGeom prst="rect">
            <a:avLst/>
          </a:prstGeom>
        </p:spPr>
      </p:pic>
      <p:sp>
        <p:nvSpPr>
          <p:cNvPr id="4" name="Text Box 4"/>
          <p:cNvSpPr txBox="1">
            <a:spLocks noChangeArrowheads="1"/>
          </p:cNvSpPr>
          <p:nvPr>
            <p:custDataLst>
              <p:tags r:id="rId1"/>
            </p:custDataLst>
          </p:nvPr>
        </p:nvSpPr>
        <p:spPr bwMode="auto">
          <a:xfrm>
            <a:off x="4015015" y="269059"/>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2"/>
            </p:custDataLst>
          </p:nvPr>
        </p:nvSpPr>
        <p:spPr bwMode="auto">
          <a:xfrm>
            <a:off x="640715" y="204766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3"/>
            </p:custDataLst>
          </p:nvPr>
        </p:nvSpPr>
        <p:spPr bwMode="auto">
          <a:xfrm>
            <a:off x="1358661" y="1311370"/>
            <a:ext cx="10833339" cy="1512229"/>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defTabSz="685800" eaLnBrk="1" hangingPunct="1">
              <a:defRPr/>
            </a:pPr>
            <a:r>
              <a:rPr lang="vi-VN" sz="3900" b="1" kern="0" dirty="0">
                <a:solidFill>
                  <a:srgbClr val="000000"/>
                </a:solidFill>
                <a:latin typeface="+mj-lt"/>
                <a:ea typeface="Arial-Rounded" panose="020B0500000000000000" pitchFamily="34" charset="0"/>
                <a:cs typeface="Arial-Rounded" panose="020B0500000000000000" pitchFamily="34" charset="0"/>
                <a:sym typeface="Arial"/>
              </a:rPr>
              <a:t>Những </a:t>
            </a:r>
            <a:r>
              <a:rPr lang="vi-VN" sz="3900" b="1" u="sng" kern="0" dirty="0">
                <a:solidFill>
                  <a:srgbClr val="FF0000"/>
                </a:solidFill>
                <a:latin typeface="+mj-lt"/>
                <a:ea typeface="Arial-Rounded" panose="020B0500000000000000" pitchFamily="34" charset="0"/>
                <a:cs typeface="Arial-Rounded" panose="020B0500000000000000" pitchFamily="34" charset="0"/>
                <a:sym typeface="Arial"/>
              </a:rPr>
              <a:t>luồng sáng</a:t>
            </a:r>
            <a:r>
              <a:rPr lang="vi-VN" sz="3900" b="1" kern="0" dirty="0">
                <a:solidFill>
                  <a:srgbClr val="000000"/>
                </a:solidFill>
                <a:latin typeface="+mj-lt"/>
                <a:ea typeface="Arial-Rounded" panose="020B0500000000000000" pitchFamily="34" charset="0"/>
                <a:cs typeface="Arial-Rounded" panose="020B0500000000000000" pitchFamily="34" charset="0"/>
                <a:sym typeface="Arial"/>
              </a:rPr>
              <a:t> chiếu qua các chùm </a:t>
            </a:r>
            <a:r>
              <a:rPr lang="vi-VN" sz="3900" b="1" kern="0" dirty="0" smtClean="0">
                <a:solidFill>
                  <a:srgbClr val="000000"/>
                </a:solidFill>
                <a:latin typeface="+mj-lt"/>
                <a:ea typeface="Arial-Rounded" panose="020B0500000000000000" pitchFamily="34" charset="0"/>
                <a:cs typeface="Arial-Rounded" panose="020B0500000000000000" pitchFamily="34" charset="0"/>
                <a:sym typeface="Arial"/>
              </a:rPr>
              <a:t>lộc</a:t>
            </a:r>
            <a:r>
              <a:rPr lang="en-US" sz="3900" b="1"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vi-VN" sz="3900" b="1" kern="0" dirty="0" smtClean="0">
                <a:solidFill>
                  <a:srgbClr val="000000"/>
                </a:solidFill>
                <a:latin typeface="+mj-lt"/>
                <a:ea typeface="Arial-Rounded" panose="020B0500000000000000" pitchFamily="34" charset="0"/>
                <a:cs typeface="Arial-Rounded" panose="020B0500000000000000" pitchFamily="34" charset="0"/>
                <a:sym typeface="Arial"/>
              </a:rPr>
              <a:t>mới </a:t>
            </a:r>
            <a:r>
              <a:rPr lang="vi-VN" sz="3900" b="1" kern="0" dirty="0">
                <a:solidFill>
                  <a:srgbClr val="000000"/>
                </a:solidFill>
                <a:latin typeface="+mj-lt"/>
                <a:ea typeface="Arial-Rounded" panose="020B0500000000000000" pitchFamily="34" charset="0"/>
                <a:cs typeface="Arial-Rounded" panose="020B0500000000000000" pitchFamily="34" charset="0"/>
                <a:sym typeface="Arial"/>
              </a:rPr>
              <a:t>nhú, </a:t>
            </a:r>
            <a:r>
              <a:rPr lang="vi-VN" sz="3900" b="1" u="sng" kern="0" dirty="0">
                <a:solidFill>
                  <a:srgbClr val="FF0000"/>
                </a:solidFill>
                <a:latin typeface="+mj-lt"/>
                <a:ea typeface="Arial-Rounded" panose="020B0500000000000000" pitchFamily="34" charset="0"/>
                <a:cs typeface="Arial-Rounded" panose="020B0500000000000000" pitchFamily="34" charset="0"/>
                <a:sym typeface="Arial"/>
              </a:rPr>
              <a:t>rực rỡ</a:t>
            </a:r>
            <a:r>
              <a:rPr lang="vi-VN" sz="3900" b="1" kern="0" dirty="0">
                <a:solidFill>
                  <a:srgbClr val="000000"/>
                </a:solidFill>
                <a:latin typeface="+mj-lt"/>
                <a:ea typeface="Arial-Rounded" panose="020B0500000000000000" pitchFamily="34" charset="0"/>
                <a:cs typeface="Arial-Rounded" panose="020B0500000000000000" pitchFamily="34" charset="0"/>
                <a:sym typeface="Arial"/>
              </a:rPr>
              <a:t> hơn.</a:t>
            </a:r>
            <a:endParaRPr kumimoji="0" lang="zh-CN" altLang="en-US" sz="39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nvGrpSpPr>
          <p:cNvPr id="7180" name="组合 2"/>
          <p:cNvGrpSpPr/>
          <p:nvPr/>
        </p:nvGrpSpPr>
        <p:grpSpPr>
          <a:xfrm>
            <a:off x="196638" y="1685680"/>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7"/>
          <a:stretch>
            <a:fillRect/>
          </a:stretch>
        </p:blipFill>
        <p:spPr>
          <a:xfrm>
            <a:off x="-20384" y="3137112"/>
            <a:ext cx="3167380" cy="3745230"/>
          </a:xfrm>
          <a:prstGeom prst="rect">
            <a:avLst/>
          </a:prstGeom>
        </p:spPr>
      </p:pic>
    </p:spTree>
    <p:extLst>
      <p:ext uri="{BB962C8B-B14F-4D97-AF65-F5344CB8AC3E}">
        <p14:creationId xmlns:p14="http://schemas.microsoft.com/office/powerpoint/2010/main" val="1602383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80">
                                          <p:stCondLst>
                                            <p:cond delay="0"/>
                                          </p:stCondLst>
                                        </p:cTn>
                                        <p:tgtEl>
                                          <p:spTgt spid="35"/>
                                        </p:tgtEl>
                                      </p:cBhvr>
                                    </p:animEffect>
                                    <p:anim calcmode="lin" valueType="num">
                                      <p:cBhvr>
                                        <p:cTn id="2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
                                        </p:tgtEl>
                                      </p:cBhvr>
                                      <p:to x="100000" y="60000"/>
                                    </p:animScale>
                                    <p:animScale>
                                      <p:cBhvr>
                                        <p:cTn id="30" dur="166" decel="50000">
                                          <p:stCondLst>
                                            <p:cond delay="676"/>
                                          </p:stCondLst>
                                        </p:cTn>
                                        <p:tgtEl>
                                          <p:spTgt spid="35"/>
                                        </p:tgtEl>
                                      </p:cBhvr>
                                      <p:to x="100000" y="100000"/>
                                    </p:animScale>
                                    <p:animScale>
                                      <p:cBhvr>
                                        <p:cTn id="31" dur="26">
                                          <p:stCondLst>
                                            <p:cond delay="1312"/>
                                          </p:stCondLst>
                                        </p:cTn>
                                        <p:tgtEl>
                                          <p:spTgt spid="35"/>
                                        </p:tgtEl>
                                      </p:cBhvr>
                                      <p:to x="100000" y="80000"/>
                                    </p:animScale>
                                    <p:animScale>
                                      <p:cBhvr>
                                        <p:cTn id="32" dur="166" decel="50000">
                                          <p:stCondLst>
                                            <p:cond delay="1338"/>
                                          </p:stCondLst>
                                        </p:cTn>
                                        <p:tgtEl>
                                          <p:spTgt spid="35"/>
                                        </p:tgtEl>
                                      </p:cBhvr>
                                      <p:to x="100000" y="100000"/>
                                    </p:animScale>
                                    <p:animScale>
                                      <p:cBhvr>
                                        <p:cTn id="33" dur="26">
                                          <p:stCondLst>
                                            <p:cond delay="1642"/>
                                          </p:stCondLst>
                                        </p:cTn>
                                        <p:tgtEl>
                                          <p:spTgt spid="35"/>
                                        </p:tgtEl>
                                      </p:cBhvr>
                                      <p:to x="100000" y="90000"/>
                                    </p:animScale>
                                    <p:animScale>
                                      <p:cBhvr>
                                        <p:cTn id="34" dur="166" decel="50000">
                                          <p:stCondLst>
                                            <p:cond delay="1668"/>
                                          </p:stCondLst>
                                        </p:cTn>
                                        <p:tgtEl>
                                          <p:spTgt spid="35"/>
                                        </p:tgtEl>
                                      </p:cBhvr>
                                      <p:to x="100000" y="100000"/>
                                    </p:animScale>
                                    <p:animScale>
                                      <p:cBhvr>
                                        <p:cTn id="35" dur="26">
                                          <p:stCondLst>
                                            <p:cond delay="1808"/>
                                          </p:stCondLst>
                                        </p:cTn>
                                        <p:tgtEl>
                                          <p:spTgt spid="35"/>
                                        </p:tgtEl>
                                      </p:cBhvr>
                                      <p:to x="100000" y="95000"/>
                                    </p:animScale>
                                    <p:animScale>
                                      <p:cBhvr>
                                        <p:cTn id="36" dur="166" decel="50000">
                                          <p:stCondLst>
                                            <p:cond delay="1834"/>
                                          </p:stCondLst>
                                        </p:cTn>
                                        <p:tgtEl>
                                          <p:spTgt spid="3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180"/>
                                        </p:tgtEl>
                                        <p:attrNameLst>
                                          <p:attrName>style.visibility</p:attrName>
                                        </p:attrNameLst>
                                      </p:cBhvr>
                                      <p:to>
                                        <p:strVal val="visible"/>
                                      </p:to>
                                    </p:set>
                                    <p:animEffect transition="in" filter="wipe(down)">
                                      <p:cBhvr>
                                        <p:cTn id="39" dur="580">
                                          <p:stCondLst>
                                            <p:cond delay="0"/>
                                          </p:stCondLst>
                                        </p:cTn>
                                        <p:tgtEl>
                                          <p:spTgt spid="7180"/>
                                        </p:tgtEl>
                                      </p:cBhvr>
                                    </p:animEffect>
                                    <p:anim calcmode="lin" valueType="num">
                                      <p:cBhvr>
                                        <p:cTn id="4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45" dur="26">
                                          <p:stCondLst>
                                            <p:cond delay="650"/>
                                          </p:stCondLst>
                                        </p:cTn>
                                        <p:tgtEl>
                                          <p:spTgt spid="7180"/>
                                        </p:tgtEl>
                                      </p:cBhvr>
                                      <p:to x="100000" y="60000"/>
                                    </p:animScale>
                                    <p:animScale>
                                      <p:cBhvr>
                                        <p:cTn id="46" dur="166" decel="50000">
                                          <p:stCondLst>
                                            <p:cond delay="676"/>
                                          </p:stCondLst>
                                        </p:cTn>
                                        <p:tgtEl>
                                          <p:spTgt spid="7180"/>
                                        </p:tgtEl>
                                      </p:cBhvr>
                                      <p:to x="100000" y="100000"/>
                                    </p:animScale>
                                    <p:animScale>
                                      <p:cBhvr>
                                        <p:cTn id="47" dur="26">
                                          <p:stCondLst>
                                            <p:cond delay="1312"/>
                                          </p:stCondLst>
                                        </p:cTn>
                                        <p:tgtEl>
                                          <p:spTgt spid="7180"/>
                                        </p:tgtEl>
                                      </p:cBhvr>
                                      <p:to x="100000" y="80000"/>
                                    </p:animScale>
                                    <p:animScale>
                                      <p:cBhvr>
                                        <p:cTn id="48" dur="166" decel="50000">
                                          <p:stCondLst>
                                            <p:cond delay="1338"/>
                                          </p:stCondLst>
                                        </p:cTn>
                                        <p:tgtEl>
                                          <p:spTgt spid="7180"/>
                                        </p:tgtEl>
                                      </p:cBhvr>
                                      <p:to x="100000" y="100000"/>
                                    </p:animScale>
                                    <p:animScale>
                                      <p:cBhvr>
                                        <p:cTn id="49" dur="26">
                                          <p:stCondLst>
                                            <p:cond delay="1642"/>
                                          </p:stCondLst>
                                        </p:cTn>
                                        <p:tgtEl>
                                          <p:spTgt spid="7180"/>
                                        </p:tgtEl>
                                      </p:cBhvr>
                                      <p:to x="100000" y="90000"/>
                                    </p:animScale>
                                    <p:animScale>
                                      <p:cBhvr>
                                        <p:cTn id="50" dur="166" decel="50000">
                                          <p:stCondLst>
                                            <p:cond delay="1668"/>
                                          </p:stCondLst>
                                        </p:cTn>
                                        <p:tgtEl>
                                          <p:spTgt spid="7180"/>
                                        </p:tgtEl>
                                      </p:cBhvr>
                                      <p:to x="100000" y="100000"/>
                                    </p:animScale>
                                    <p:animScale>
                                      <p:cBhvr>
                                        <p:cTn id="51" dur="26">
                                          <p:stCondLst>
                                            <p:cond delay="1808"/>
                                          </p:stCondLst>
                                        </p:cTn>
                                        <p:tgtEl>
                                          <p:spTgt spid="7180"/>
                                        </p:tgtEl>
                                      </p:cBhvr>
                                      <p:to x="100000" y="95000"/>
                                    </p:animScale>
                                    <p:animScale>
                                      <p:cBhvr>
                                        <p:cTn id="52" dur="166" decel="50000">
                                          <p:stCondLst>
                                            <p:cond delay="1834"/>
                                          </p:stCondLst>
                                        </p:cTn>
                                        <p:tgtEl>
                                          <p:spTgt spid="7180"/>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80">
                                          <p:stCondLst>
                                            <p:cond delay="0"/>
                                          </p:stCondLst>
                                        </p:cTn>
                                        <p:tgtEl>
                                          <p:spTgt spid="36"/>
                                        </p:tgtEl>
                                      </p:cBhvr>
                                    </p:animEffect>
                                    <p:anim calcmode="lin" valueType="num">
                                      <p:cBhvr>
                                        <p:cTn id="5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61" dur="26">
                                          <p:stCondLst>
                                            <p:cond delay="650"/>
                                          </p:stCondLst>
                                        </p:cTn>
                                        <p:tgtEl>
                                          <p:spTgt spid="36"/>
                                        </p:tgtEl>
                                      </p:cBhvr>
                                      <p:to x="100000" y="60000"/>
                                    </p:animScale>
                                    <p:animScale>
                                      <p:cBhvr>
                                        <p:cTn id="62" dur="166" decel="50000">
                                          <p:stCondLst>
                                            <p:cond delay="676"/>
                                          </p:stCondLst>
                                        </p:cTn>
                                        <p:tgtEl>
                                          <p:spTgt spid="36"/>
                                        </p:tgtEl>
                                      </p:cBhvr>
                                      <p:to x="100000" y="100000"/>
                                    </p:animScale>
                                    <p:animScale>
                                      <p:cBhvr>
                                        <p:cTn id="63" dur="26">
                                          <p:stCondLst>
                                            <p:cond delay="1312"/>
                                          </p:stCondLst>
                                        </p:cTn>
                                        <p:tgtEl>
                                          <p:spTgt spid="36"/>
                                        </p:tgtEl>
                                      </p:cBhvr>
                                      <p:to x="100000" y="80000"/>
                                    </p:animScale>
                                    <p:animScale>
                                      <p:cBhvr>
                                        <p:cTn id="64" dur="166" decel="50000">
                                          <p:stCondLst>
                                            <p:cond delay="1338"/>
                                          </p:stCondLst>
                                        </p:cTn>
                                        <p:tgtEl>
                                          <p:spTgt spid="36"/>
                                        </p:tgtEl>
                                      </p:cBhvr>
                                      <p:to x="100000" y="100000"/>
                                    </p:animScale>
                                    <p:animScale>
                                      <p:cBhvr>
                                        <p:cTn id="65" dur="26">
                                          <p:stCondLst>
                                            <p:cond delay="1642"/>
                                          </p:stCondLst>
                                        </p:cTn>
                                        <p:tgtEl>
                                          <p:spTgt spid="36"/>
                                        </p:tgtEl>
                                      </p:cBhvr>
                                      <p:to x="100000" y="90000"/>
                                    </p:animScale>
                                    <p:animScale>
                                      <p:cBhvr>
                                        <p:cTn id="66" dur="166" decel="50000">
                                          <p:stCondLst>
                                            <p:cond delay="1668"/>
                                          </p:stCondLst>
                                        </p:cTn>
                                        <p:tgtEl>
                                          <p:spTgt spid="36"/>
                                        </p:tgtEl>
                                      </p:cBhvr>
                                      <p:to x="100000" y="100000"/>
                                    </p:animScale>
                                    <p:animScale>
                                      <p:cBhvr>
                                        <p:cTn id="67" dur="26">
                                          <p:stCondLst>
                                            <p:cond delay="1808"/>
                                          </p:stCondLst>
                                        </p:cTn>
                                        <p:tgtEl>
                                          <p:spTgt spid="36"/>
                                        </p:tgtEl>
                                      </p:cBhvr>
                                      <p:to x="100000" y="95000"/>
                                    </p:animScale>
                                    <p:animScale>
                                      <p:cBhvr>
                                        <p:cTn id="68"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 grpId="0" animBg="1"/>
      <p:bldP spid="3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6"/>
          <a:stretch>
            <a:fillRect/>
          </a:stretch>
        </p:blipFill>
        <p:spPr>
          <a:xfrm>
            <a:off x="0" y="5237270"/>
            <a:ext cx="12197080" cy="1725295"/>
          </a:xfrm>
          <a:prstGeom prst="rect">
            <a:avLst/>
          </a:prstGeom>
        </p:spPr>
      </p:pic>
      <p:sp>
        <p:nvSpPr>
          <p:cNvPr id="4" name="Text Box 4"/>
          <p:cNvSpPr txBox="1">
            <a:spLocks noChangeArrowheads="1"/>
          </p:cNvSpPr>
          <p:nvPr>
            <p:custDataLst>
              <p:tags r:id="rId1"/>
            </p:custDataLst>
          </p:nvPr>
        </p:nvSpPr>
        <p:spPr bwMode="auto">
          <a:xfrm>
            <a:off x="3526524" y="368891"/>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2"/>
            </p:custDataLst>
          </p:nvPr>
        </p:nvSpPr>
        <p:spPr bwMode="auto">
          <a:xfrm>
            <a:off x="753262" y="253545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3"/>
            </p:custDataLst>
          </p:nvPr>
        </p:nvSpPr>
        <p:spPr bwMode="auto">
          <a:xfrm>
            <a:off x="1462346" y="1575547"/>
            <a:ext cx="11273940" cy="2408624"/>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1219170">
              <a:lnSpc>
                <a:spcPct val="123000"/>
              </a:lnSpc>
              <a:buClr>
                <a:srgbClr val="000000"/>
              </a:buClr>
            </a:pPr>
            <a:r>
              <a:rPr lang="vi-VN" sz="3900" b="1" kern="0" dirty="0">
                <a:solidFill>
                  <a:srgbClr val="000000"/>
                </a:solidFill>
                <a:latin typeface="+mj-lt"/>
                <a:ea typeface="Arial-Rounded" panose="020B0500000000000000" pitchFamily="34" charset="0"/>
                <a:cs typeface="Arial-Rounded" panose="020B0500000000000000" pitchFamily="34" charset="0"/>
                <a:sym typeface="Arial"/>
              </a:rPr>
              <a:t>Tiếng hót </a:t>
            </a:r>
            <a:r>
              <a:rPr lang="vi-VN" sz="3900" b="1" u="sng" kern="0" dirty="0">
                <a:solidFill>
                  <a:srgbClr val="FF0000"/>
                </a:solidFill>
                <a:latin typeface="+mj-lt"/>
                <a:ea typeface="Arial-Rounded" panose="020B0500000000000000" pitchFamily="34" charset="0"/>
                <a:cs typeface="Arial-Rounded" panose="020B0500000000000000" pitchFamily="34" charset="0"/>
                <a:sym typeface="Arial"/>
              </a:rPr>
              <a:t>dìu dặt</a:t>
            </a:r>
            <a:r>
              <a:rPr lang="vi-VN" sz="3900" b="1" kern="0" dirty="0">
                <a:solidFill>
                  <a:srgbClr val="000000"/>
                </a:solidFill>
                <a:latin typeface="+mj-lt"/>
                <a:ea typeface="Arial-Rounded" panose="020B0500000000000000" pitchFamily="34" charset="0"/>
                <a:cs typeface="Arial-Rounded" panose="020B0500000000000000" pitchFamily="34" charset="0"/>
                <a:sym typeface="Arial"/>
              </a:rPr>
              <a:t> của hoạ mi giục các loài chim dạo lên những khúc nhạc tưng bừng, ngợi ca núi </a:t>
            </a:r>
            <a:r>
              <a:rPr lang="vi-VN" sz="3900" b="1" kern="0" dirty="0" smtClean="0">
                <a:solidFill>
                  <a:srgbClr val="000000"/>
                </a:solidFill>
                <a:latin typeface="+mj-lt"/>
                <a:ea typeface="Arial-Rounded" panose="020B0500000000000000" pitchFamily="34" charset="0"/>
                <a:cs typeface="Arial-Rounded" panose="020B0500000000000000" pitchFamily="34" charset="0"/>
                <a:sym typeface="Arial"/>
              </a:rPr>
              <a:t>sông</a:t>
            </a:r>
            <a:r>
              <a:rPr lang="en-US" sz="3900" b="1"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3900" b="1" kern="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900" b="1"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vi-VN" sz="3900" b="1" kern="0" dirty="0">
                <a:solidFill>
                  <a:srgbClr val="000000"/>
                </a:solidFill>
                <a:latin typeface="+mj-lt"/>
                <a:ea typeface="Arial-Rounded" panose="020B0500000000000000" pitchFamily="34" charset="0"/>
                <a:cs typeface="Arial-Rounded" panose="020B0500000000000000" pitchFamily="34" charset="0"/>
                <a:sym typeface="Arial"/>
              </a:rPr>
              <a:t>đổi mới.</a:t>
            </a:r>
          </a:p>
        </p:txBody>
      </p:sp>
      <p:grpSp>
        <p:nvGrpSpPr>
          <p:cNvPr id="7181" name="组合 4"/>
          <p:cNvGrpSpPr/>
          <p:nvPr/>
        </p:nvGrpSpPr>
        <p:grpSpPr>
          <a:xfrm>
            <a:off x="161713" y="213910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7"/>
          <a:stretch>
            <a:fillRect/>
          </a:stretch>
        </p:blipFill>
        <p:spPr>
          <a:xfrm>
            <a:off x="9104439" y="3364655"/>
            <a:ext cx="3167380" cy="3745230"/>
          </a:xfrm>
          <a:prstGeom prst="rect">
            <a:avLst/>
          </a:prstGeom>
        </p:spPr>
      </p:pic>
    </p:spTree>
    <p:extLst>
      <p:ext uri="{BB962C8B-B14F-4D97-AF65-F5344CB8AC3E}">
        <p14:creationId xmlns:p14="http://schemas.microsoft.com/office/powerpoint/2010/main" val="878986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181"/>
                                        </p:tgtEl>
                                        <p:attrNameLst>
                                          <p:attrName>style.visibility</p:attrName>
                                        </p:attrNameLst>
                                      </p:cBhvr>
                                      <p:to>
                                        <p:strVal val="visible"/>
                                      </p:to>
                                    </p:set>
                                    <p:animEffect transition="in" filter="wipe(down)">
                                      <p:cBhvr>
                                        <p:cTn id="39" dur="580">
                                          <p:stCondLst>
                                            <p:cond delay="0"/>
                                          </p:stCondLst>
                                        </p:cTn>
                                        <p:tgtEl>
                                          <p:spTgt spid="7181"/>
                                        </p:tgtEl>
                                      </p:cBhvr>
                                    </p:animEffect>
                                    <p:anim calcmode="lin" valueType="num">
                                      <p:cBhvr>
                                        <p:cTn id="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45" dur="26">
                                          <p:stCondLst>
                                            <p:cond delay="650"/>
                                          </p:stCondLst>
                                        </p:cTn>
                                        <p:tgtEl>
                                          <p:spTgt spid="7181"/>
                                        </p:tgtEl>
                                      </p:cBhvr>
                                      <p:to x="100000" y="60000"/>
                                    </p:animScale>
                                    <p:animScale>
                                      <p:cBhvr>
                                        <p:cTn id="46" dur="166" decel="50000">
                                          <p:stCondLst>
                                            <p:cond delay="676"/>
                                          </p:stCondLst>
                                        </p:cTn>
                                        <p:tgtEl>
                                          <p:spTgt spid="7181"/>
                                        </p:tgtEl>
                                      </p:cBhvr>
                                      <p:to x="100000" y="100000"/>
                                    </p:animScale>
                                    <p:animScale>
                                      <p:cBhvr>
                                        <p:cTn id="47" dur="26">
                                          <p:stCondLst>
                                            <p:cond delay="1312"/>
                                          </p:stCondLst>
                                        </p:cTn>
                                        <p:tgtEl>
                                          <p:spTgt spid="7181"/>
                                        </p:tgtEl>
                                      </p:cBhvr>
                                      <p:to x="100000" y="80000"/>
                                    </p:animScale>
                                    <p:animScale>
                                      <p:cBhvr>
                                        <p:cTn id="48" dur="166" decel="50000">
                                          <p:stCondLst>
                                            <p:cond delay="1338"/>
                                          </p:stCondLst>
                                        </p:cTn>
                                        <p:tgtEl>
                                          <p:spTgt spid="7181"/>
                                        </p:tgtEl>
                                      </p:cBhvr>
                                      <p:to x="100000" y="100000"/>
                                    </p:animScale>
                                    <p:animScale>
                                      <p:cBhvr>
                                        <p:cTn id="49" dur="26">
                                          <p:stCondLst>
                                            <p:cond delay="1642"/>
                                          </p:stCondLst>
                                        </p:cTn>
                                        <p:tgtEl>
                                          <p:spTgt spid="7181"/>
                                        </p:tgtEl>
                                      </p:cBhvr>
                                      <p:to x="100000" y="90000"/>
                                    </p:animScale>
                                    <p:animScale>
                                      <p:cBhvr>
                                        <p:cTn id="50" dur="166" decel="50000">
                                          <p:stCondLst>
                                            <p:cond delay="1668"/>
                                          </p:stCondLst>
                                        </p:cTn>
                                        <p:tgtEl>
                                          <p:spTgt spid="7181"/>
                                        </p:tgtEl>
                                      </p:cBhvr>
                                      <p:to x="100000" y="100000"/>
                                    </p:animScale>
                                    <p:animScale>
                                      <p:cBhvr>
                                        <p:cTn id="51" dur="26">
                                          <p:stCondLst>
                                            <p:cond delay="1808"/>
                                          </p:stCondLst>
                                        </p:cTn>
                                        <p:tgtEl>
                                          <p:spTgt spid="7181"/>
                                        </p:tgtEl>
                                      </p:cBhvr>
                                      <p:to x="100000" y="95000"/>
                                    </p:animScale>
                                    <p:animScale>
                                      <p:cBhvr>
                                        <p:cTn id="52" dur="166" decel="50000">
                                          <p:stCondLst>
                                            <p:cond delay="1834"/>
                                          </p:stCondLst>
                                        </p:cTn>
                                        <p:tgtEl>
                                          <p:spTgt spid="7181"/>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down)">
                                      <p:cBhvr>
                                        <p:cTn id="55" dur="580">
                                          <p:stCondLst>
                                            <p:cond delay="0"/>
                                          </p:stCondLst>
                                        </p:cTn>
                                        <p:tgtEl>
                                          <p:spTgt spid="40"/>
                                        </p:tgtEl>
                                      </p:cBhvr>
                                    </p:animEffect>
                                    <p:anim calcmode="lin" valueType="num">
                                      <p:cBhvr>
                                        <p:cTn id="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61" dur="26">
                                          <p:stCondLst>
                                            <p:cond delay="650"/>
                                          </p:stCondLst>
                                        </p:cTn>
                                        <p:tgtEl>
                                          <p:spTgt spid="40"/>
                                        </p:tgtEl>
                                      </p:cBhvr>
                                      <p:to x="100000" y="60000"/>
                                    </p:animScale>
                                    <p:animScale>
                                      <p:cBhvr>
                                        <p:cTn id="62" dur="166" decel="50000">
                                          <p:stCondLst>
                                            <p:cond delay="676"/>
                                          </p:stCondLst>
                                        </p:cTn>
                                        <p:tgtEl>
                                          <p:spTgt spid="40"/>
                                        </p:tgtEl>
                                      </p:cBhvr>
                                      <p:to x="100000" y="100000"/>
                                    </p:animScale>
                                    <p:animScale>
                                      <p:cBhvr>
                                        <p:cTn id="63" dur="26">
                                          <p:stCondLst>
                                            <p:cond delay="1312"/>
                                          </p:stCondLst>
                                        </p:cTn>
                                        <p:tgtEl>
                                          <p:spTgt spid="40"/>
                                        </p:tgtEl>
                                      </p:cBhvr>
                                      <p:to x="100000" y="80000"/>
                                    </p:animScale>
                                    <p:animScale>
                                      <p:cBhvr>
                                        <p:cTn id="64" dur="166" decel="50000">
                                          <p:stCondLst>
                                            <p:cond delay="1338"/>
                                          </p:stCondLst>
                                        </p:cTn>
                                        <p:tgtEl>
                                          <p:spTgt spid="40"/>
                                        </p:tgtEl>
                                      </p:cBhvr>
                                      <p:to x="100000" y="100000"/>
                                    </p:animScale>
                                    <p:animScale>
                                      <p:cBhvr>
                                        <p:cTn id="65" dur="26">
                                          <p:stCondLst>
                                            <p:cond delay="1642"/>
                                          </p:stCondLst>
                                        </p:cTn>
                                        <p:tgtEl>
                                          <p:spTgt spid="40"/>
                                        </p:tgtEl>
                                      </p:cBhvr>
                                      <p:to x="100000" y="90000"/>
                                    </p:animScale>
                                    <p:animScale>
                                      <p:cBhvr>
                                        <p:cTn id="66" dur="166" decel="50000">
                                          <p:stCondLst>
                                            <p:cond delay="1668"/>
                                          </p:stCondLst>
                                        </p:cTn>
                                        <p:tgtEl>
                                          <p:spTgt spid="40"/>
                                        </p:tgtEl>
                                      </p:cBhvr>
                                      <p:to x="100000" y="100000"/>
                                    </p:animScale>
                                    <p:animScale>
                                      <p:cBhvr>
                                        <p:cTn id="67" dur="26">
                                          <p:stCondLst>
                                            <p:cond delay="1808"/>
                                          </p:stCondLst>
                                        </p:cTn>
                                        <p:tgtEl>
                                          <p:spTgt spid="40"/>
                                        </p:tgtEl>
                                      </p:cBhvr>
                                      <p:to x="100000" y="95000"/>
                                    </p:animScale>
                                    <p:animScale>
                                      <p:cBhvr>
                                        <p:cTn id="68" dur="166" decel="50000">
                                          <p:stCondLst>
                                            <p:cond delay="1834"/>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0" grpId="0" animBg="1"/>
      <p:bldP spid="4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blip>
          <a:srcRect l="1772" t="2351" r="1"/>
          <a:stretch/>
        </p:blipFill>
        <p:spPr>
          <a:xfrm>
            <a:off x="4383405" y="92711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639898" y="800209"/>
            <a:ext cx="7154436" cy="862031"/>
          </a:xfrm>
          <a:prstGeom prst="rect">
            <a:avLst/>
          </a:prstGeom>
          <a:noFill/>
        </p:spPr>
        <p:txBody>
          <a:bodyPr wrap="square" rtlCol="0">
            <a:spAutoFit/>
          </a:bodyPr>
          <a:lstStyle/>
          <a:p>
            <a:pPr algn="ctr">
              <a:lnSpc>
                <a:spcPct val="150000"/>
              </a:lnSpc>
            </a:pPr>
            <a:r>
              <a:rPr lang="vi-VN" sz="3733" b="1" dirty="0">
                <a:solidFill>
                  <a:schemeClr val="accent6">
                    <a:lumMod val="50000"/>
                  </a:schemeClr>
                </a:solidFill>
                <a:latin typeface="+mj-lt"/>
              </a:rPr>
              <a:t>Từ ngữ</a:t>
            </a:r>
            <a:endParaRPr lang="en-US" sz="3733" b="1" dirty="0">
              <a:solidFill>
                <a:schemeClr val="accent6">
                  <a:lumMod val="50000"/>
                </a:schemeClr>
              </a:solidFill>
              <a:latin typeface="+mj-lt"/>
            </a:endParaRPr>
          </a:p>
        </p:txBody>
      </p:sp>
      <p:sp>
        <p:nvSpPr>
          <p:cNvPr id="18" name="Rectangle 17">
            <a:extLst>
              <a:ext uri="{FF2B5EF4-FFF2-40B4-BE49-F238E27FC236}">
                <a16:creationId xmlns:a16="http://schemas.microsoft.com/office/drawing/2014/main" id="{95BC2B96-EB57-8A40-BB4E-D147C8F253FE}"/>
              </a:ext>
            </a:extLst>
          </p:cNvPr>
          <p:cNvSpPr/>
          <p:nvPr/>
        </p:nvSpPr>
        <p:spPr>
          <a:xfrm>
            <a:off x="542024" y="2109192"/>
            <a:ext cx="2606112" cy="862031"/>
          </a:xfrm>
          <a:prstGeom prst="rect">
            <a:avLst/>
          </a:prstGeom>
        </p:spPr>
        <p:txBody>
          <a:bodyPr wrap="square">
            <a:spAutoFit/>
          </a:bodyPr>
          <a:lstStyle/>
          <a:p>
            <a:pPr algn="just">
              <a:lnSpc>
                <a:spcPct val="150000"/>
              </a:lnSpc>
            </a:pPr>
            <a:r>
              <a:rPr lang="vi-VN" sz="3733" b="1" dirty="0" smtClean="0">
                <a:latin typeface="+mj-lt"/>
              </a:rPr>
              <a:t>dìu dặt</a:t>
            </a:r>
            <a:r>
              <a:rPr lang="en-US" sz="3733" b="1" dirty="0" smtClean="0">
                <a:latin typeface="+mj-lt"/>
              </a:rPr>
              <a:t>:</a:t>
            </a:r>
            <a:endParaRPr lang="vi-VN" sz="3733" b="1" dirty="0">
              <a:latin typeface="+mj-lt"/>
            </a:endParaRPr>
          </a:p>
        </p:txBody>
      </p:sp>
      <p:sp>
        <p:nvSpPr>
          <p:cNvPr id="19" name="Oval 18">
            <a:extLst>
              <a:ext uri="{FF2B5EF4-FFF2-40B4-BE49-F238E27FC236}">
                <a16:creationId xmlns:a16="http://schemas.microsoft.com/office/drawing/2014/main" id="{9ADEE072-862E-804B-8ED2-8239AF488B42}"/>
              </a:ext>
            </a:extLst>
          </p:cNvPr>
          <p:cNvSpPr/>
          <p:nvPr/>
        </p:nvSpPr>
        <p:spPr>
          <a:xfrm>
            <a:off x="165723" y="242403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733" b="1">
              <a:latin typeface="+mj-lt"/>
            </a:endParaRPr>
          </a:p>
        </p:txBody>
      </p:sp>
      <p:sp>
        <p:nvSpPr>
          <p:cNvPr id="20" name="TextBox 19">
            <a:extLst>
              <a:ext uri="{FF2B5EF4-FFF2-40B4-BE49-F238E27FC236}">
                <a16:creationId xmlns:a16="http://schemas.microsoft.com/office/drawing/2014/main" id="{93F76F04-F005-2249-AB34-1B3646D3C0E0}"/>
              </a:ext>
            </a:extLst>
          </p:cNvPr>
          <p:cNvSpPr txBox="1"/>
          <p:nvPr/>
        </p:nvSpPr>
        <p:spPr>
          <a:xfrm>
            <a:off x="2144292" y="2109192"/>
            <a:ext cx="10047708" cy="1712585"/>
          </a:xfrm>
          <a:prstGeom prst="rect">
            <a:avLst/>
          </a:prstGeom>
          <a:noFill/>
        </p:spPr>
        <p:txBody>
          <a:bodyPr wrap="square" rtlCol="0">
            <a:spAutoFit/>
          </a:bodyPr>
          <a:lstStyle/>
          <a:p>
            <a:pPr>
              <a:lnSpc>
                <a:spcPct val="150000"/>
              </a:lnSpc>
            </a:pPr>
            <a:r>
              <a:rPr lang="vi-VN" sz="3733" b="1" dirty="0" smtClean="0">
                <a:solidFill>
                  <a:schemeClr val="accent6">
                    <a:lumMod val="50000"/>
                  </a:schemeClr>
                </a:solidFill>
                <a:latin typeface="+mj-lt"/>
              </a:rPr>
              <a:t>âm </a:t>
            </a:r>
            <a:r>
              <a:rPr lang="vi-VN" sz="3733" b="1" dirty="0">
                <a:solidFill>
                  <a:schemeClr val="accent6">
                    <a:lumMod val="50000"/>
                  </a:schemeClr>
                </a:solidFill>
                <a:latin typeface="+mj-lt"/>
              </a:rPr>
              <a:t>thanh lúc nhanh, lúc chậm một cách</a:t>
            </a:r>
            <a:r>
              <a:rPr lang="en-US" sz="3733" b="1" dirty="0">
                <a:solidFill>
                  <a:schemeClr val="accent6">
                    <a:lumMod val="50000"/>
                  </a:schemeClr>
                </a:solidFill>
                <a:latin typeface="+mj-lt"/>
              </a:rPr>
              <a:t> </a:t>
            </a:r>
            <a:r>
              <a:rPr lang="vi-VN" sz="3733" b="1" dirty="0">
                <a:solidFill>
                  <a:schemeClr val="accent6">
                    <a:lumMod val="50000"/>
                  </a:schemeClr>
                </a:solidFill>
                <a:latin typeface="+mj-lt"/>
              </a:rPr>
              <a:t>nhịp nhàng và êm nhẹ.</a:t>
            </a:r>
          </a:p>
        </p:txBody>
      </p:sp>
    </p:spTree>
    <p:custDataLst>
      <p:tags r:id="rId1"/>
    </p:custDataLst>
    <p:extLst>
      <p:ext uri="{BB962C8B-B14F-4D97-AF65-F5344CB8AC3E}">
        <p14:creationId xmlns:p14="http://schemas.microsoft.com/office/powerpoint/2010/main" val="370147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87148"/>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mj-lt"/>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mj-lt"/>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371725" y="894735"/>
            <a:ext cx="7154436" cy="916982"/>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mj-lt"/>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mj-lt"/>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8E52BE51-D649-4526-9277-FF3ADEE969EC}"/>
              </a:ext>
            </a:extLst>
          </p:cNvPr>
          <p:cNvSpPr/>
          <p:nvPr/>
        </p:nvSpPr>
        <p:spPr>
          <a:xfrm>
            <a:off x="1" y="1705740"/>
            <a:ext cx="12192000" cy="2074607"/>
          </a:xfrm>
          <a:prstGeom prst="rect">
            <a:avLst/>
          </a:prstGeom>
        </p:spPr>
        <p:txBody>
          <a:bodyPr wrap="square">
            <a:spAutoFit/>
          </a:bodyPr>
          <a:lstStyle/>
          <a:p>
            <a:pPr algn="just">
              <a:lnSpc>
                <a:spcPct val="110000"/>
              </a:lnSpc>
            </a:pPr>
            <a:r>
              <a:rPr lang="vi-VN" sz="4000" b="1" dirty="0">
                <a:latin typeface="+mj-lt"/>
                <a:cs typeface="Times New Roman" panose="02020603050405020304" pitchFamily="18" charset="0"/>
              </a:rPr>
              <a:t>Tiếng hót dìu dặt của hoạ mi giục các loài chim dạo lên những khúc nhạc tưng bừng, ngợi ca núi sông đang đổi mới.</a:t>
            </a:r>
          </a:p>
        </p:txBody>
      </p:sp>
      <p:cxnSp>
        <p:nvCxnSpPr>
          <p:cNvPr id="12" name="Straight Connector 11"/>
          <p:cNvCxnSpPr/>
          <p:nvPr/>
        </p:nvCxnSpPr>
        <p:spPr>
          <a:xfrm flipH="1">
            <a:off x="6277329" y="1739230"/>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277329" y="2472123"/>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51653" y="3030010"/>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83845" y="3047454"/>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3614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87148"/>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mj-lt"/>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mj-lt"/>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371725" y="894735"/>
            <a:ext cx="7154436" cy="916982"/>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mj-lt"/>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mj-lt"/>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8E52BE51-D649-4526-9277-FF3ADEE969EC}"/>
              </a:ext>
            </a:extLst>
          </p:cNvPr>
          <p:cNvSpPr/>
          <p:nvPr/>
        </p:nvSpPr>
        <p:spPr>
          <a:xfrm>
            <a:off x="1" y="1705740"/>
            <a:ext cx="12192000" cy="2750946"/>
          </a:xfrm>
          <a:prstGeom prst="rect">
            <a:avLst/>
          </a:prstGeom>
        </p:spPr>
        <p:txBody>
          <a:bodyPr wrap="square">
            <a:spAutoFit/>
          </a:bodyPr>
          <a:lstStyle/>
          <a:p>
            <a:pPr algn="just" defTabSz="1219170">
              <a:lnSpc>
                <a:spcPct val="150000"/>
              </a:lnSpc>
              <a:buClr>
                <a:srgbClr val="000000"/>
              </a:buClr>
            </a:pPr>
            <a:r>
              <a:rPr lang="vi-VN" sz="4000" b="1" dirty="0">
                <a:latin typeface="+mj-lt"/>
                <a:cs typeface="Times New Roman" panose="02020603050405020304" pitchFamily="18" charset="0"/>
              </a:rPr>
              <a:t>Các loài hoa nghe tiếng hót trong suốt của hoạ mi chợt bừng giấc, xoè những cánh hoa đẹp, bày đủ các màu sắc xanh tươi.</a:t>
            </a:r>
            <a:endParaRPr lang="vi-VN" sz="4000" b="1" kern="0" dirty="0">
              <a:solidFill>
                <a:srgbClr val="000000"/>
              </a:solidFill>
              <a:latin typeface="+mj-lt"/>
              <a:ea typeface="Arial-Rounded" panose="020B0500000000000000" pitchFamily="34" charset="0"/>
              <a:cs typeface="Arial-Rounded" panose="020B0500000000000000" pitchFamily="34" charset="0"/>
              <a:sym typeface="Arial"/>
            </a:endParaRPr>
          </a:p>
        </p:txBody>
      </p:sp>
      <p:cxnSp>
        <p:nvCxnSpPr>
          <p:cNvPr id="13" name="Straight Connector 12"/>
          <p:cNvCxnSpPr/>
          <p:nvPr/>
        </p:nvCxnSpPr>
        <p:spPr>
          <a:xfrm flipH="1">
            <a:off x="2724726" y="1927678"/>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0906862" y="1976933"/>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290037" y="2972702"/>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8185205" y="2849852"/>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027066" y="3723793"/>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133944" y="3739835"/>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79424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blip>
          <a:srcRect l="1772" t="2351" r="1"/>
          <a:stretch/>
        </p:blipFill>
        <p:spPr>
          <a:xfrm>
            <a:off x="2371725" y="654051"/>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623150" y="665131"/>
            <a:ext cx="7154436" cy="862031"/>
          </a:xfrm>
          <a:prstGeom prst="rect">
            <a:avLst/>
          </a:prstGeom>
          <a:noFill/>
        </p:spPr>
        <p:txBody>
          <a:bodyPr wrap="square" rtlCol="0">
            <a:spAutoFit/>
          </a:bodyPr>
          <a:lstStyle/>
          <a:p>
            <a:pPr algn="ctr">
              <a:lnSpc>
                <a:spcPct val="150000"/>
              </a:lnSpc>
            </a:pPr>
            <a:r>
              <a:rPr lang="vi-VN" sz="3733" b="1" dirty="0">
                <a:solidFill>
                  <a:schemeClr val="accent6">
                    <a:lumMod val="50000"/>
                  </a:schemeClr>
                </a:solidFill>
                <a:latin typeface="+mj-lt"/>
              </a:rPr>
              <a:t>Từ ngữ</a:t>
            </a:r>
            <a:endParaRPr lang="en-US" sz="3733" b="1" dirty="0">
              <a:solidFill>
                <a:schemeClr val="accent6">
                  <a:lumMod val="50000"/>
                </a:schemeClr>
              </a:solidFill>
              <a:latin typeface="+mj-lt"/>
            </a:endParaRPr>
          </a:p>
        </p:txBody>
      </p:sp>
      <p:sp>
        <p:nvSpPr>
          <p:cNvPr id="24" name="Rectangle 23">
            <a:extLst>
              <a:ext uri="{FF2B5EF4-FFF2-40B4-BE49-F238E27FC236}">
                <a16:creationId xmlns:a16="http://schemas.microsoft.com/office/drawing/2014/main" id="{0DB3B055-88C0-4489-85E5-255792E07D74}"/>
              </a:ext>
            </a:extLst>
          </p:cNvPr>
          <p:cNvSpPr/>
          <p:nvPr/>
        </p:nvSpPr>
        <p:spPr>
          <a:xfrm>
            <a:off x="2115633" y="1560955"/>
            <a:ext cx="7995683" cy="850874"/>
          </a:xfrm>
          <a:prstGeom prst="rect">
            <a:avLst/>
          </a:prstGeom>
        </p:spPr>
        <p:txBody>
          <a:bodyPr wrap="square">
            <a:spAutoFit/>
          </a:bodyPr>
          <a:lstStyle/>
          <a:p>
            <a:pPr algn="just">
              <a:lnSpc>
                <a:spcPct val="150000"/>
              </a:lnSpc>
            </a:pPr>
            <a:r>
              <a:rPr lang="vi-VN" sz="3733" b="1" dirty="0">
                <a:latin typeface="+mj-lt"/>
              </a:rPr>
              <a:t>     lộc</a:t>
            </a:r>
          </a:p>
        </p:txBody>
      </p:sp>
      <p:sp>
        <p:nvSpPr>
          <p:cNvPr id="25" name="Oval 24">
            <a:extLst>
              <a:ext uri="{FF2B5EF4-FFF2-40B4-BE49-F238E27FC236}">
                <a16:creationId xmlns:a16="http://schemas.microsoft.com/office/drawing/2014/main" id="{EEE7A823-F02D-42E8-B9FF-4F60A41569EE}"/>
              </a:ext>
            </a:extLst>
          </p:cNvPr>
          <p:cNvSpPr/>
          <p:nvPr/>
        </p:nvSpPr>
        <p:spPr>
          <a:xfrm>
            <a:off x="2236141" y="174419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733" b="1">
              <a:latin typeface="+mj-lt"/>
            </a:endParaRPr>
          </a:p>
        </p:txBody>
      </p:sp>
      <p:sp>
        <p:nvSpPr>
          <p:cNvPr id="30" name="TextBox 29">
            <a:extLst>
              <a:ext uri="{FF2B5EF4-FFF2-40B4-BE49-F238E27FC236}">
                <a16:creationId xmlns:a16="http://schemas.microsoft.com/office/drawing/2014/main" id="{3CB31532-EB2E-4893-AE1C-4532B4B27355}"/>
              </a:ext>
            </a:extLst>
          </p:cNvPr>
          <p:cNvSpPr txBox="1"/>
          <p:nvPr/>
        </p:nvSpPr>
        <p:spPr>
          <a:xfrm>
            <a:off x="3326502" y="1543705"/>
            <a:ext cx="7440996" cy="862031"/>
          </a:xfrm>
          <a:prstGeom prst="rect">
            <a:avLst/>
          </a:prstGeom>
          <a:noFill/>
        </p:spPr>
        <p:txBody>
          <a:bodyPr wrap="square" rtlCol="0">
            <a:spAutoFit/>
          </a:bodyPr>
          <a:lstStyle/>
          <a:p>
            <a:pPr>
              <a:lnSpc>
                <a:spcPct val="150000"/>
              </a:lnSpc>
            </a:pPr>
            <a:r>
              <a:rPr lang="vi-VN" sz="3733" b="1" dirty="0">
                <a:solidFill>
                  <a:schemeClr val="accent6">
                    <a:lumMod val="50000"/>
                  </a:schemeClr>
                </a:solidFill>
                <a:latin typeface="+mj-lt"/>
              </a:rPr>
              <a:t>: lá mới bắt đầu mọc vào mùa xuân. </a:t>
            </a:r>
            <a:endParaRPr lang="en-US" sz="3733" b="1" dirty="0">
              <a:solidFill>
                <a:schemeClr val="accent6">
                  <a:lumMod val="50000"/>
                </a:schemeClr>
              </a:solidFill>
              <a:latin typeface="+mj-lt"/>
            </a:endParaRPr>
          </a:p>
        </p:txBody>
      </p:sp>
      <p:pic>
        <p:nvPicPr>
          <p:cNvPr id="1028" name="Picture 4" descr="Lộc non đầu năm mới">
            <a:extLst>
              <a:ext uri="{FF2B5EF4-FFF2-40B4-BE49-F238E27FC236}">
                <a16:creationId xmlns:a16="http://schemas.microsoft.com/office/drawing/2014/main" id="{F09797D3-BAEE-2242-AC4A-B05CB69D9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351314"/>
            <a:ext cx="4271553" cy="45066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a16="http://schemas.microsoft.com/office/drawing/2014/main" id="{2746030E-CBEB-CB4E-B4F6-C624DD7272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407" y="2351314"/>
            <a:ext cx="4210593" cy="45066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4271555" y="2351314"/>
            <a:ext cx="3709852" cy="459812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16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2"/>
                                        </p:tgtEl>
                                        <p:attrNameLst>
                                          <p:attrName>style.visibility</p:attrName>
                                        </p:attrNameLst>
                                      </p:cBhvr>
                                      <p:to>
                                        <p:strVal val="visible"/>
                                      </p:to>
                                    </p:set>
                                    <p:animEffect transition="in" filter="fade">
                                      <p:cBhvr>
                                        <p:cTn id="11"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6"/>
          <a:stretch>
            <a:fillRect/>
          </a:stretch>
        </p:blipFill>
        <p:spPr>
          <a:xfrm>
            <a:off x="-14605" y="5208270"/>
            <a:ext cx="12197080" cy="1725295"/>
          </a:xfrm>
          <a:prstGeom prst="rect">
            <a:avLst/>
          </a:prstGeom>
        </p:spPr>
      </p:pic>
      <p:grpSp>
        <p:nvGrpSpPr>
          <p:cNvPr id="7170" name="组合 490"/>
          <p:cNvGrpSpPr/>
          <p:nvPr/>
        </p:nvGrpSpPr>
        <p:grpSpPr>
          <a:xfrm>
            <a:off x="103505" y="2373501"/>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2917738"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759214" y="2694885"/>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1468298" y="1998616"/>
            <a:ext cx="10723702" cy="1947742"/>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algn="just" defTabSz="1219170">
              <a:lnSpc>
                <a:spcPct val="123000"/>
              </a:lnSpc>
              <a:buClr>
                <a:srgbClr val="000000"/>
              </a:buClr>
            </a:pPr>
            <a:r>
              <a:rPr lang="vi-VN" sz="3600" b="1" kern="0" dirty="0">
                <a:solidFill>
                  <a:srgbClr val="000000"/>
                </a:solidFill>
                <a:latin typeface="+mj-lt"/>
                <a:ea typeface="Arial-Rounded" panose="020B0500000000000000" pitchFamily="34" charset="0"/>
                <a:cs typeface="Arial-Rounded" panose="020B0500000000000000" pitchFamily="34" charset="0"/>
                <a:sym typeface="Arial"/>
              </a:rPr>
              <a:t>Chim, mây, nước và hoa đều cho rằng tiếng hót kì diệu của hoạ mi đã làm cho tất cả bừng </a:t>
            </a:r>
            <a:r>
              <a:rPr lang="vi-VN" sz="3600" b="1" u="sng" kern="0" dirty="0">
                <a:solidFill>
                  <a:srgbClr val="FF0000"/>
                </a:solidFill>
                <a:latin typeface="+mj-lt"/>
                <a:ea typeface="Arial-Rounded" panose="020B0500000000000000" pitchFamily="34" charset="0"/>
                <a:cs typeface="Arial-Rounded" panose="020B0500000000000000" pitchFamily="34" charset="0"/>
                <a:sym typeface="Arial"/>
              </a:rPr>
              <a:t>tỉnh giấc</a:t>
            </a:r>
            <a:r>
              <a:rPr lang="vi-VN" sz="3600" b="1" kern="0" dirty="0">
                <a:solidFill>
                  <a:srgbClr val="000000"/>
                </a:solidFill>
                <a:latin typeface="+mj-lt"/>
                <a:ea typeface="Arial-Rounded" panose="020B0500000000000000" pitchFamily="34" charset="0"/>
                <a:cs typeface="Arial-Rounded" panose="020B0500000000000000" pitchFamily="34" charset="0"/>
                <a:sym typeface="Arial"/>
              </a:rPr>
              <a:t>…</a:t>
            </a:r>
            <a:endParaRPr lang="vi-VN" sz="3500" b="1" kern="0" dirty="0">
              <a:solidFill>
                <a:srgbClr val="000000"/>
              </a:solidFill>
              <a:latin typeface="+mj-lt"/>
              <a:ea typeface="Arial-Rounded" panose="020B0500000000000000" pitchFamily="34" charset="0"/>
              <a:cs typeface="Arial-Rounded" panose="020B0500000000000000" pitchFamily="34" charset="0"/>
              <a:sym typeface="Arial"/>
            </a:endParaRPr>
          </a:p>
        </p:txBody>
      </p:sp>
      <p:pic>
        <p:nvPicPr>
          <p:cNvPr id="5" name="图片 4" descr="dabcd06a6544a19734e2cd66cdc765b5"/>
          <p:cNvPicPr>
            <a:picLocks noChangeAspect="1"/>
          </p:cNvPicPr>
          <p:nvPr/>
        </p:nvPicPr>
        <p:blipFill>
          <a:blip r:embed="rId7"/>
          <a:stretch>
            <a:fillRect/>
          </a:stretch>
        </p:blipFill>
        <p:spPr>
          <a:xfrm>
            <a:off x="-20384" y="3124692"/>
            <a:ext cx="3167380" cy="3745230"/>
          </a:xfrm>
          <a:prstGeom prst="rect">
            <a:avLst/>
          </a:prstGeom>
        </p:spPr>
      </p:pic>
    </p:spTree>
    <p:extLst>
      <p:ext uri="{BB962C8B-B14F-4D97-AF65-F5344CB8AC3E}">
        <p14:creationId xmlns:p14="http://schemas.microsoft.com/office/powerpoint/2010/main" val="3235757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86635"/>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mj-lt"/>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mj-lt"/>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371725" y="894735"/>
            <a:ext cx="7154436" cy="916148"/>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mj-lt"/>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mj-lt"/>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8E52BE51-D649-4526-9277-FF3ADEE969EC}"/>
              </a:ext>
            </a:extLst>
          </p:cNvPr>
          <p:cNvSpPr/>
          <p:nvPr/>
        </p:nvSpPr>
        <p:spPr>
          <a:xfrm>
            <a:off x="1" y="1705740"/>
            <a:ext cx="12192000" cy="1606594"/>
          </a:xfrm>
          <a:prstGeom prst="rect">
            <a:avLst/>
          </a:prstGeom>
        </p:spPr>
        <p:txBody>
          <a:bodyPr wrap="square">
            <a:spAutoFit/>
          </a:bodyPr>
          <a:lstStyle/>
          <a:p>
            <a:pPr algn="just" defTabSz="1219170">
              <a:lnSpc>
                <a:spcPct val="123000"/>
              </a:lnSpc>
              <a:buClr>
                <a:srgbClr val="000000"/>
              </a:buClr>
            </a:pPr>
            <a:r>
              <a:rPr lang="vi-VN" sz="4000" b="1" kern="0" dirty="0">
                <a:solidFill>
                  <a:srgbClr val="000000"/>
                </a:solidFill>
                <a:latin typeface="+mj-lt"/>
                <a:ea typeface="Arial-Rounded" panose="020B0500000000000000" pitchFamily="34" charset="0"/>
                <a:cs typeface="Arial-Rounded" panose="020B0500000000000000" pitchFamily="34" charset="0"/>
                <a:sym typeface="Arial"/>
              </a:rPr>
              <a:t>Chim, mây, nước và hoa đều cho rằng tiếng hót kì diệu của hoạ mi đã làm cho tất cả bừng </a:t>
            </a:r>
            <a:r>
              <a:rPr lang="vi-VN" sz="4000" b="1" kern="0" dirty="0">
                <a:latin typeface="+mj-lt"/>
                <a:ea typeface="Arial-Rounded" panose="020B0500000000000000" pitchFamily="34" charset="0"/>
                <a:cs typeface="Arial-Rounded" panose="020B0500000000000000" pitchFamily="34" charset="0"/>
                <a:sym typeface="Arial"/>
              </a:rPr>
              <a:t>tỉnh giấc</a:t>
            </a:r>
            <a:r>
              <a:rPr lang="vi-VN" sz="4000" b="1" kern="0" dirty="0">
                <a:solidFill>
                  <a:srgbClr val="000000"/>
                </a:solidFill>
                <a:latin typeface="+mj-lt"/>
                <a:ea typeface="Arial-Rounded" panose="020B0500000000000000" pitchFamily="34" charset="0"/>
                <a:cs typeface="Arial-Rounded" panose="020B0500000000000000" pitchFamily="34" charset="0"/>
                <a:sym typeface="Arial"/>
              </a:rPr>
              <a:t>…</a:t>
            </a:r>
          </a:p>
        </p:txBody>
      </p:sp>
      <p:cxnSp>
        <p:nvCxnSpPr>
          <p:cNvPr id="13" name="Straight Connector 12"/>
          <p:cNvCxnSpPr/>
          <p:nvPr/>
        </p:nvCxnSpPr>
        <p:spPr>
          <a:xfrm flipH="1">
            <a:off x="1307849" y="1938069"/>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529084" y="1810883"/>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8355653" y="1810882"/>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371725" y="2621888"/>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9906000" y="2574752"/>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972675" y="2571747"/>
            <a:ext cx="365552" cy="7328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88993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0" y="50075"/>
            <a:ext cx="12192001" cy="6858000"/>
          </a:xfrm>
          <a:prstGeom prst="rect">
            <a:avLst/>
          </a:prstGeom>
        </p:spPr>
      </p:pic>
      <p:pic>
        <p:nvPicPr>
          <p:cNvPr id="18" name="图片 17" descr="69a8f3e94da59fb9c00491d0266be90c"/>
          <p:cNvPicPr>
            <a:picLocks noChangeAspect="1"/>
          </p:cNvPicPr>
          <p:nvPr/>
        </p:nvPicPr>
        <p:blipFill>
          <a:blip r:embed="rId4"/>
          <a:stretch>
            <a:fillRect/>
          </a:stretch>
        </p:blipFill>
        <p:spPr>
          <a:xfrm>
            <a:off x="0" y="50075"/>
            <a:ext cx="2338251" cy="2013856"/>
          </a:xfrm>
          <a:prstGeom prst="rect">
            <a:avLst/>
          </a:prstGeom>
        </p:spPr>
      </p:pic>
      <p:sp>
        <p:nvSpPr>
          <p:cNvPr id="7" name="Rectangle 6"/>
          <p:cNvSpPr/>
          <p:nvPr/>
        </p:nvSpPr>
        <p:spPr>
          <a:xfrm>
            <a:off x="1681378" y="2821577"/>
            <a:ext cx="8564331" cy="2299063"/>
          </a:xfrm>
          <a:prstGeom prst="rect">
            <a:avLst/>
          </a:prstGeom>
          <a:noFill/>
          <a:ln>
            <a:noFill/>
          </a:ln>
          <a:effectLst/>
        </p:spPr>
        <p:txBody>
          <a:bodyPr lIns="91416" tIns="45711" rIns="91416" bIns="45711" rtlCol="0" anchor="ctr"/>
          <a:lstStyle/>
          <a:p>
            <a:pPr algn="ctr" defTabSz="914130">
              <a:defRPr/>
            </a:pPr>
            <a:r>
              <a:rPr lang="en-US" sz="9600" b="1" kern="0" dirty="0" err="1" smtClean="0">
                <a:solidFill>
                  <a:prstClr val="white"/>
                </a:solidFill>
                <a:latin typeface="Times New Roman" panose="02020603050405020304" pitchFamily="18" charset="0"/>
                <a:cs typeface="Times New Roman" panose="02020603050405020304" pitchFamily="18" charset="0"/>
                <a:sym typeface="Arial"/>
              </a:rPr>
              <a:t>Đọc</a:t>
            </a:r>
            <a:r>
              <a:rPr lang="en-US" sz="9600" b="1" kern="0" dirty="0" smtClean="0">
                <a:solidFill>
                  <a:prstClr val="white"/>
                </a:solidFill>
                <a:latin typeface="Times New Roman" panose="02020603050405020304" pitchFamily="18" charset="0"/>
                <a:cs typeface="Times New Roman" panose="02020603050405020304" pitchFamily="18" charset="0"/>
                <a:sym typeface="Arial"/>
              </a:rPr>
              <a:t> </a:t>
            </a:r>
            <a:r>
              <a:rPr lang="en-US" sz="9600" b="1" kern="0" dirty="0" err="1" smtClean="0">
                <a:solidFill>
                  <a:prstClr val="white"/>
                </a:solidFill>
                <a:latin typeface="Times New Roman" panose="02020603050405020304" pitchFamily="18" charset="0"/>
                <a:cs typeface="Times New Roman" panose="02020603050405020304" pitchFamily="18" charset="0"/>
                <a:sym typeface="Arial"/>
              </a:rPr>
              <a:t>toàn</a:t>
            </a:r>
            <a:r>
              <a:rPr lang="en-US" sz="9600" b="1" kern="0" dirty="0" smtClean="0">
                <a:solidFill>
                  <a:prstClr val="white"/>
                </a:solidFill>
                <a:latin typeface="Times New Roman" panose="02020603050405020304" pitchFamily="18" charset="0"/>
                <a:cs typeface="Times New Roman" panose="02020603050405020304" pitchFamily="18" charset="0"/>
                <a:sym typeface="Arial"/>
              </a:rPr>
              <a:t> </a:t>
            </a:r>
            <a:r>
              <a:rPr lang="en-US" sz="9600" b="1" kern="0" dirty="0" err="1" smtClean="0">
                <a:solidFill>
                  <a:prstClr val="white"/>
                </a:solidFill>
                <a:latin typeface="Times New Roman" panose="02020603050405020304" pitchFamily="18" charset="0"/>
                <a:cs typeface="Times New Roman" panose="02020603050405020304" pitchFamily="18" charset="0"/>
                <a:sym typeface="Arial"/>
              </a:rPr>
              <a:t>bài</a:t>
            </a:r>
            <a:endParaRPr lang="en-US" sz="9600" b="1" kern="0" dirty="0">
              <a:solidFill>
                <a:prstClr val="white"/>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9896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2B90C2-92B9-4F29-8857-9705F4AC6F1F}"/>
              </a:ext>
            </a:extLst>
          </p:cNvPr>
          <p:cNvPicPr>
            <a:picLocks noChangeAspect="1" noChangeArrowheads="1"/>
          </p:cNvPicPr>
          <p:nvPr/>
        </p:nvPicPr>
        <p:blipFill>
          <a:blip r:embed="rId2"/>
          <a:srcRect/>
          <a:stretch>
            <a:fillRect/>
          </a:stretch>
        </p:blipFill>
        <p:spPr bwMode="auto">
          <a:xfrm>
            <a:off x="-381000" y="-152400"/>
            <a:ext cx="12573000" cy="7010400"/>
          </a:xfrm>
          <a:prstGeom prst="rect">
            <a:avLst/>
          </a:prstGeom>
          <a:noFill/>
          <a:ln w="9525">
            <a:noFill/>
            <a:miter lim="800000"/>
            <a:headEnd/>
            <a:tailEnd/>
          </a:ln>
        </p:spPr>
      </p:pic>
      <p:sp>
        <p:nvSpPr>
          <p:cNvPr id="5" name="WordArt 9"/>
          <p:cNvSpPr>
            <a:spLocks noChangeArrowheads="1" noChangeShapeType="1" noTextEdit="1"/>
          </p:cNvSpPr>
          <p:nvPr/>
        </p:nvSpPr>
        <p:spPr bwMode="auto">
          <a:xfrm>
            <a:off x="2949262" y="2177143"/>
            <a:ext cx="6220496" cy="1725156"/>
          </a:xfrm>
          <a:prstGeom prst="rect">
            <a:avLst/>
          </a:prstGeom>
        </p:spPr>
        <p:txBody>
          <a:bodyPr wrap="none" fromWordArt="1">
            <a:prstTxWarp prst="textPlain">
              <a:avLst>
                <a:gd name="adj" fmla="val 50000"/>
              </a:avLst>
            </a:prstTxWarp>
          </a:bodyPr>
          <a:lstStyle/>
          <a:p>
            <a:pPr algn="ctr"/>
            <a:r>
              <a:rPr lang="en-US" sz="3600" kern="10" dirty="0" err="1" smtClean="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Khởi</a:t>
            </a:r>
            <a:r>
              <a:rPr lang="en-US" sz="3600" kern="10" dirty="0" smtClean="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 </a:t>
            </a:r>
            <a:r>
              <a:rPr lang="en-US" sz="3600" kern="10" dirty="0" err="1" smtClean="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động</a:t>
            </a:r>
            <a:endParaRPr lang="en-US" sz="3600" kern="10" dirty="0" smtClean="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p:txBody>
      </p:sp>
    </p:spTree>
    <p:extLst>
      <p:ext uri="{BB962C8B-B14F-4D97-AF65-F5344CB8AC3E}">
        <p14:creationId xmlns:p14="http://schemas.microsoft.com/office/powerpoint/2010/main" val="3829612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1999" cy="6855520"/>
          </a:xfrm>
          <a:prstGeom prst="rect">
            <a:avLst/>
          </a:prstGeom>
        </p:spPr>
      </p:pic>
      <p:pic>
        <p:nvPicPr>
          <p:cNvPr id="6" name="Picture 5"/>
          <p:cNvPicPr>
            <a:picLocks noChangeAspect="1"/>
          </p:cNvPicPr>
          <p:nvPr/>
        </p:nvPicPr>
        <p:blipFill>
          <a:blip r:embed="rId4"/>
          <a:stretch>
            <a:fillRect/>
          </a:stretch>
        </p:blipFill>
        <p:spPr>
          <a:xfrm>
            <a:off x="2337893" y="1905201"/>
            <a:ext cx="6945331" cy="3427567"/>
          </a:xfrm>
          <a:prstGeom prst="rect">
            <a:avLst/>
          </a:prstGeom>
        </p:spPr>
      </p:pic>
    </p:spTree>
    <p:extLst>
      <p:ext uri="{BB962C8B-B14F-4D97-AF65-F5344CB8AC3E}">
        <p14:creationId xmlns:p14="http://schemas.microsoft.com/office/powerpoint/2010/main" val="256887856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2B90C2-92B9-4F29-8857-9705F4AC6F1F}"/>
              </a:ext>
            </a:extLst>
          </p:cNvPr>
          <p:cNvPicPr>
            <a:picLocks noChangeAspect="1" noChangeArrowheads="1"/>
          </p:cNvPicPr>
          <p:nvPr/>
        </p:nvPicPr>
        <p:blipFill>
          <a:blip r:embed="rId4"/>
          <a:srcRect/>
          <a:stretch>
            <a:fillRect/>
          </a:stretch>
        </p:blipFill>
        <p:spPr bwMode="auto">
          <a:xfrm>
            <a:off x="-381000" y="-152400"/>
            <a:ext cx="12573000" cy="7010400"/>
          </a:xfrm>
          <a:prstGeom prst="rect">
            <a:avLst/>
          </a:prstGeom>
          <a:noFill/>
          <a:ln w="9525">
            <a:noFill/>
            <a:miter lim="800000"/>
            <a:headEnd/>
            <a:tailEnd/>
          </a:ln>
        </p:spPr>
      </p:pic>
      <p:pic>
        <p:nvPicPr>
          <p:cNvPr id="2" name="chim họa 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152400"/>
            <a:ext cx="12573000" cy="7010400"/>
          </a:xfrm>
          <a:prstGeom prst="rect">
            <a:avLst/>
          </a:prstGeom>
        </p:spPr>
      </p:pic>
    </p:spTree>
    <p:extLst>
      <p:ext uri="{BB962C8B-B14F-4D97-AF65-F5344CB8AC3E}">
        <p14:creationId xmlns:p14="http://schemas.microsoft.com/office/powerpoint/2010/main" val="1474959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8327" y="474811"/>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810792" y="425153"/>
            <a:ext cx="9992881" cy="107721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mj-lt"/>
                <a:ea typeface="Arial-Rounded" panose="020B0500000000000000" pitchFamily="34" charset="0"/>
                <a:cs typeface="Arial-Rounded" panose="020B0500000000000000" pitchFamily="34" charset="0"/>
                <a:sym typeface="Arial"/>
              </a:rPr>
              <a:t>Hình ảnh trong bức tranh thể hiện mùa nào trong năm?</a:t>
            </a:r>
          </a:p>
          <a:p>
            <a:pPr algn="just" defTabSz="1219170">
              <a:buClr>
                <a:srgbClr val="000000"/>
              </a:buClr>
            </a:pPr>
            <a:r>
              <a:rPr lang="vi-VN" sz="3200" kern="0" dirty="0">
                <a:solidFill>
                  <a:srgbClr val="000000"/>
                </a:solidFill>
                <a:latin typeface="+mj-lt"/>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61365" y="1502371"/>
            <a:ext cx="11860305" cy="5167370"/>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496104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1319349" y="1636210"/>
            <a:ext cx="10097587" cy="184665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5800" b="1"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Tiếng</a:t>
            </a:r>
            <a:r>
              <a:rPr lang="en-US" altLang="zh-CN" sz="58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altLang="zh-CN" sz="5800" b="1"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Việt</a:t>
            </a:r>
            <a:endParaRPr lang="en-US" altLang="zh-CN" sz="5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algn="ctr" defTabSz="914377" fontAlgn="base">
              <a:spcBef>
                <a:spcPct val="0"/>
              </a:spcBef>
              <a:spcAft>
                <a:spcPct val="0"/>
              </a:spcAft>
              <a:defRPr/>
            </a:pPr>
            <a:r>
              <a:rPr lang="en-US" altLang="zh-CN" sz="5800" b="1"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Bài</a:t>
            </a:r>
            <a:r>
              <a:rPr lang="en-US" altLang="zh-CN" sz="58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altLang="zh-CN" sz="5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3</a:t>
            </a:r>
            <a:r>
              <a:rPr lang="en-US" altLang="zh-CN" sz="58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altLang="zh-CN" sz="5800" b="1"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lang="en-US" altLang="zh-CN" sz="58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altLang="zh-CN" sz="5800" b="1" dirty="0" err="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Họa</a:t>
            </a:r>
            <a:r>
              <a:rPr lang="en-US" altLang="zh-CN" sz="5800" b="1" dirty="0"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altLang="zh-CN" sz="5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mi </a:t>
            </a:r>
            <a:r>
              <a:rPr lang="en-US" altLang="zh-CN" sz="5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rPr>
              <a:t>hót</a:t>
            </a:r>
            <a:endParaRPr lang="en-US" altLang="zh-CN" sz="5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235819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14:presetBounceEnd="50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50000">
                                          <p:cBhvr additive="base">
                                            <p:cTn id="12"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411022" y="80688"/>
            <a:ext cx="1708051" cy="587148"/>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mj-lt"/>
                <a:cs typeface="Arial"/>
                <a:sym typeface="Arial"/>
              </a:rPr>
              <a:t>ĐỌC </a:t>
            </a:r>
            <a:endParaRPr lang="en-US" sz="2400" b="1" kern="0" dirty="0">
              <a:solidFill>
                <a:srgbClr val="17479D"/>
              </a:solidFill>
              <a:latin typeface="+mj-lt"/>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554167" y="55949"/>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419491" y="-62076"/>
            <a:ext cx="3671356" cy="86203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mj-lt"/>
                <a:cs typeface="Arial"/>
                <a:sym typeface="Arial"/>
              </a:rPr>
              <a:t>Hoạ mi hót</a:t>
            </a:r>
            <a:endParaRPr lang="en-US" sz="3733" b="1" kern="0" dirty="0">
              <a:solidFill>
                <a:srgbClr val="FFAB40">
                  <a:lumMod val="50000"/>
                </a:srgbClr>
              </a:solidFill>
              <a:latin typeface="+mj-lt"/>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32085" y="426834"/>
            <a:ext cx="12224084" cy="6912409"/>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mj-lt"/>
                <a:ea typeface="Arial-Rounded" panose="020B0500000000000000" pitchFamily="34" charset="0"/>
                <a:cs typeface="Arial-Rounded" panose="020B0500000000000000" pitchFamily="34" charset="0"/>
                <a:sym typeface="Arial"/>
              </a:rPr>
              <a:t>         </a:t>
            </a:r>
            <a:r>
              <a:rPr lang="vi-VN" sz="2667" b="1" kern="0" dirty="0">
                <a:solidFill>
                  <a:srgbClr val="000000"/>
                </a:solidFill>
                <a:latin typeface="+mj-lt"/>
                <a:ea typeface="Arial-Rounded" panose="020B0500000000000000" pitchFamily="34" charset="0"/>
                <a:cs typeface="Arial-Rounded" panose="020B0500000000000000" pitchFamily="34" charset="0"/>
                <a:sym typeface="Arial"/>
              </a:rPr>
              <a:t>Mùa xuân! Mỗi khi hoạ mi cất lên những tiếng hát vang lừng, mọi vật như có sự thay đổi kì diệu.</a:t>
            </a:r>
          </a:p>
          <a:p>
            <a:pPr algn="just" defTabSz="1219170">
              <a:lnSpc>
                <a:spcPct val="123000"/>
              </a:lnSpc>
              <a:buClr>
                <a:srgbClr val="000000"/>
              </a:buClr>
            </a:pPr>
            <a:r>
              <a:rPr lang="vi-VN" sz="2667" b="1" kern="0" dirty="0">
                <a:solidFill>
                  <a:srgbClr val="000000"/>
                </a:solidFill>
                <a:latin typeface="+mj-lt"/>
                <a:ea typeface="Arial-Rounded" panose="020B0500000000000000" pitchFamily="34" charset="0"/>
                <a:cs typeface="Arial-Rounded" panose="020B0500000000000000" pitchFamily="34" charset="0"/>
                <a:sym typeface="Arial"/>
              </a:rPr>
              <a:t>        Trời bỗng </a:t>
            </a:r>
            <a:r>
              <a:rPr lang="vi-VN" sz="2667" b="1" kern="0" dirty="0" smtClean="0">
                <a:solidFill>
                  <a:srgbClr val="000000"/>
                </a:solidFill>
                <a:latin typeface="+mj-lt"/>
                <a:ea typeface="Arial-Rounded" panose="020B0500000000000000" pitchFamily="34" charset="0"/>
                <a:cs typeface="Arial-Rounded" panose="020B0500000000000000" pitchFamily="34" charset="0"/>
                <a:sym typeface="Arial"/>
              </a:rPr>
              <a:t>sáng</a:t>
            </a:r>
            <a:r>
              <a:rPr lang="en-US" sz="2667" b="1"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2667" b="1" kern="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vi-VN" sz="2667" b="1"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vi-VN" sz="2667" b="1" kern="0" dirty="0">
                <a:solidFill>
                  <a:srgbClr val="000000"/>
                </a:solidFill>
                <a:latin typeface="+mj-lt"/>
                <a:ea typeface="Arial-Rounded" panose="020B0500000000000000" pitchFamily="34" charset="0"/>
                <a:cs typeface="Arial-Rounded" panose="020B0500000000000000" pitchFamily="34" charset="0"/>
                <a:sym typeface="Arial"/>
              </a:rPr>
              <a:t>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a:t>
            </a:r>
            <a:r>
              <a:rPr lang="vi-VN" sz="2667" b="1" kern="0" dirty="0" smtClean="0">
                <a:solidFill>
                  <a:srgbClr val="000000"/>
                </a:solidFill>
                <a:latin typeface="+mj-lt"/>
                <a:ea typeface="Arial-Rounded" panose="020B0500000000000000" pitchFamily="34" charset="0"/>
                <a:cs typeface="Arial-Rounded" panose="020B0500000000000000" pitchFamily="34" charset="0"/>
                <a:sym typeface="Arial"/>
              </a:rPr>
              <a:t>sông</a:t>
            </a:r>
            <a:r>
              <a:rPr lang="en-US" sz="2667" b="1"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en-US" sz="2667" b="1" kern="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vi-VN" sz="2667" b="1" kern="0" dirty="0">
                <a:solidFill>
                  <a:srgbClr val="000000"/>
                </a:solidFill>
                <a:latin typeface="+mj-lt"/>
                <a:ea typeface="Arial-Rounded" panose="020B0500000000000000" pitchFamily="34" charset="0"/>
                <a:cs typeface="Arial-Rounded" panose="020B0500000000000000" pitchFamily="34" charset="0"/>
                <a:sym typeface="Arial"/>
              </a:rPr>
              <a:t>đổi mới.</a:t>
            </a:r>
          </a:p>
          <a:p>
            <a:pPr algn="just" defTabSz="1219170">
              <a:lnSpc>
                <a:spcPct val="123000"/>
              </a:lnSpc>
              <a:buClr>
                <a:srgbClr val="000000"/>
              </a:buClr>
            </a:pPr>
            <a:r>
              <a:rPr lang="vi-VN" sz="2667" b="1" kern="0" dirty="0">
                <a:solidFill>
                  <a:srgbClr val="000000"/>
                </a:solidFill>
                <a:latin typeface="+mj-lt"/>
                <a:ea typeface="Arial-Rounded" panose="020B0500000000000000" pitchFamily="34" charset="0"/>
                <a:cs typeface="Arial-Rounded" panose="020B0500000000000000" pitchFamily="34" charset="0"/>
                <a:sym typeface="Arial"/>
              </a:rPr>
              <a:t>        </a:t>
            </a:r>
            <a:r>
              <a:rPr lang="vi-VN" sz="2667" b="1" kern="0" dirty="0" smtClean="0">
                <a:solidFill>
                  <a:srgbClr val="000000"/>
                </a:solidFill>
                <a:latin typeface="+mj-lt"/>
                <a:ea typeface="Arial-Rounded" panose="020B0500000000000000" pitchFamily="34" charset="0"/>
                <a:cs typeface="Arial-Rounded" panose="020B0500000000000000" pitchFamily="34" charset="0"/>
                <a:sym typeface="Arial"/>
              </a:rPr>
              <a:t>Chim</a:t>
            </a:r>
            <a:r>
              <a:rPr lang="vi-VN" sz="2667" b="1" kern="0" dirty="0">
                <a:solidFill>
                  <a:srgbClr val="000000"/>
                </a:solidFill>
                <a:latin typeface="+mj-lt"/>
                <a:ea typeface="Arial-Rounded" panose="020B0500000000000000" pitchFamily="34" charset="0"/>
                <a:cs typeface="Arial-Rounded" panose="020B0500000000000000" pitchFamily="34" charset="0"/>
                <a:sym typeface="Arial"/>
              </a:rPr>
              <a:t>,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en-US" sz="2667" b="1"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vi-VN" sz="2667" b="1" kern="0" dirty="0" smtClean="0">
                <a:solidFill>
                  <a:srgbClr val="000000"/>
                </a:solidFill>
                <a:latin typeface="+mj-lt"/>
                <a:ea typeface="Arial-Rounded" panose="020B0500000000000000" pitchFamily="34" charset="0"/>
                <a:cs typeface="Arial-Rounded" panose="020B0500000000000000" pitchFamily="34" charset="0"/>
                <a:sym typeface="Arial"/>
              </a:rPr>
              <a:t>(</a:t>
            </a:r>
            <a:r>
              <a:rPr lang="vi-VN" sz="2667" b="1" kern="0" dirty="0">
                <a:solidFill>
                  <a:srgbClr val="000000"/>
                </a:solidFill>
                <a:latin typeface="+mj-lt"/>
                <a:ea typeface="Arial-Rounded" panose="020B0500000000000000" pitchFamily="34" charset="0"/>
                <a:cs typeface="Arial-Rounded" panose="020B0500000000000000" pitchFamily="34" charset="0"/>
                <a:sym typeface="Arial"/>
              </a:rPr>
              <a:t>Theo Võ Quảng)</a:t>
            </a:r>
          </a:p>
          <a:p>
            <a:pPr algn="just" defTabSz="1219170">
              <a:lnSpc>
                <a:spcPct val="123000"/>
              </a:lnSpc>
              <a:buClr>
                <a:srgbClr val="000000"/>
              </a:buClr>
            </a:pPr>
            <a:r>
              <a:rPr lang="en-VN" sz="2667" kern="0" dirty="0">
                <a:solidFill>
                  <a:srgbClr val="000000"/>
                </a:solidFill>
                <a:latin typeface="+mj-lt"/>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375" y="810990"/>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75183" y="1748918"/>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582" y="5235622"/>
            <a:ext cx="413065" cy="413065"/>
          </a:xfrm>
          <a:prstGeom prst="rect">
            <a:avLst/>
          </a:prstGeom>
        </p:spPr>
      </p:pic>
      <p:sp>
        <p:nvSpPr>
          <p:cNvPr id="2" name="Rectangle: Rounded Corners 1">
            <a:extLst>
              <a:ext uri="{FF2B5EF4-FFF2-40B4-BE49-F238E27FC236}">
                <a16:creationId xmlns:a16="http://schemas.microsoft.com/office/drawing/2014/main" id="{0E5C8081-3083-4812-9EB1-BDDAACD6816F}"/>
              </a:ext>
            </a:extLst>
          </p:cNvPr>
          <p:cNvSpPr/>
          <p:nvPr/>
        </p:nvSpPr>
        <p:spPr>
          <a:xfrm>
            <a:off x="1" y="704853"/>
            <a:ext cx="12192000" cy="83651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Rectangle: Rounded Corners 16">
            <a:extLst>
              <a:ext uri="{FF2B5EF4-FFF2-40B4-BE49-F238E27FC236}">
                <a16:creationId xmlns:a16="http://schemas.microsoft.com/office/drawing/2014/main" id="{8B9FDB00-F2E6-485C-845B-D49D159BFAB7}"/>
              </a:ext>
            </a:extLst>
          </p:cNvPr>
          <p:cNvSpPr/>
          <p:nvPr/>
        </p:nvSpPr>
        <p:spPr>
          <a:xfrm>
            <a:off x="-1" y="1643316"/>
            <a:ext cx="12192000" cy="3464228"/>
          </a:xfrm>
          <a:prstGeom prst="roundRect">
            <a:avLst/>
          </a:prstGeom>
          <a:no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 name="Rectangle: Rounded Corners 17">
            <a:extLst>
              <a:ext uri="{FF2B5EF4-FFF2-40B4-BE49-F238E27FC236}">
                <a16:creationId xmlns:a16="http://schemas.microsoft.com/office/drawing/2014/main" id="{088218F4-817B-48DD-B9C7-6B81A4ADA895}"/>
              </a:ext>
            </a:extLst>
          </p:cNvPr>
          <p:cNvSpPr/>
          <p:nvPr/>
        </p:nvSpPr>
        <p:spPr>
          <a:xfrm>
            <a:off x="3" y="5200972"/>
            <a:ext cx="12191998" cy="1424939"/>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custDataLst>
      <p:tags r:id="rId1"/>
    </p:custDataLst>
    <p:extLst>
      <p:ext uri="{BB962C8B-B14F-4D97-AF65-F5344CB8AC3E}">
        <p14:creationId xmlns:p14="http://schemas.microsoft.com/office/powerpoint/2010/main" val="3217949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2"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5"/>
          <a:stretch>
            <a:fillRect/>
          </a:stretch>
        </p:blipFill>
        <p:spPr>
          <a:xfrm>
            <a:off x="-510988" y="-457199"/>
            <a:ext cx="12904693" cy="7584140"/>
          </a:xfrm>
          <a:prstGeom prst="rect">
            <a:avLst/>
          </a:prstGeom>
          <a:noFill/>
          <a:ln w="9525">
            <a:noFill/>
          </a:ln>
        </p:spPr>
      </p:pic>
      <p:pic>
        <p:nvPicPr>
          <p:cNvPr id="73735" name="图片 73734" descr="PPT素材-18"/>
          <p:cNvPicPr>
            <a:picLocks noChangeAspect="1"/>
          </p:cNvPicPr>
          <p:nvPr/>
        </p:nvPicPr>
        <p:blipFill>
          <a:blip r:embed="rId6"/>
          <a:stretch>
            <a:fillRect/>
          </a:stretch>
        </p:blipFill>
        <p:spPr>
          <a:xfrm>
            <a:off x="8451850" y="3817938"/>
            <a:ext cx="3740151" cy="3206751"/>
          </a:xfrm>
          <a:prstGeom prst="rect">
            <a:avLst/>
          </a:prstGeom>
          <a:noFill/>
          <a:ln w="9525">
            <a:noFill/>
          </a:ln>
        </p:spPr>
      </p:pic>
      <p:sp>
        <p:nvSpPr>
          <p:cNvPr id="67588" name="Text Box 4"/>
          <p:cNvSpPr txBox="1"/>
          <p:nvPr/>
        </p:nvSpPr>
        <p:spPr>
          <a:xfrm>
            <a:off x="3227294" y="1776165"/>
            <a:ext cx="9058836" cy="4216537"/>
          </a:xfrm>
          <a:prstGeom prst="rect">
            <a:avLst/>
          </a:prstGeom>
          <a:noFill/>
          <a:ln w="9525">
            <a:noFill/>
          </a:ln>
        </p:spPr>
        <p:txBody>
          <a:bodyPr wrap="square" lIns="121917" tIns="60959" rIns="121917" bIns="60959">
            <a:spAutoFit/>
          </a:bodyPr>
          <a:lstStyle/>
          <a:p>
            <a:pPr algn="just">
              <a:spcBef>
                <a:spcPct val="50000"/>
              </a:spcBef>
            </a:pPr>
            <a:r>
              <a:rPr lang="en-US" altLang="en-US" sz="3800" b="1" dirty="0" err="1" smtClean="0">
                <a:solidFill>
                  <a:srgbClr val="0000FF"/>
                </a:solidFill>
                <a:latin typeface="Times New Roman" panose="02020603050405020304" pitchFamily="18" charset="0"/>
              </a:rPr>
              <a:t>Thảo</a:t>
            </a:r>
            <a:r>
              <a:rPr lang="en-US" altLang="en-US" sz="3800" b="1" dirty="0" smtClean="0">
                <a:solidFill>
                  <a:srgbClr val="0000FF"/>
                </a:solidFill>
                <a:latin typeface="Times New Roman" panose="02020603050405020304" pitchFamily="18" charset="0"/>
              </a:rPr>
              <a:t> </a:t>
            </a:r>
            <a:r>
              <a:rPr lang="en-US" altLang="en-US" sz="3800" b="1" dirty="0" err="1" smtClean="0">
                <a:solidFill>
                  <a:srgbClr val="0000FF"/>
                </a:solidFill>
                <a:latin typeface="Times New Roman" panose="02020603050405020304" pitchFamily="18" charset="0"/>
              </a:rPr>
              <a:t>luận</a:t>
            </a:r>
            <a:r>
              <a:rPr lang="en-US" altLang="en-US" sz="3800" b="1" dirty="0" smtClean="0">
                <a:solidFill>
                  <a:srgbClr val="0000FF"/>
                </a:solidFill>
                <a:latin typeface="Times New Roman" panose="02020603050405020304" pitchFamily="18" charset="0"/>
              </a:rPr>
              <a:t> </a:t>
            </a:r>
            <a:r>
              <a:rPr lang="en-US" altLang="en-US" sz="3800" b="1" dirty="0" err="1" smtClean="0">
                <a:solidFill>
                  <a:srgbClr val="0000FF"/>
                </a:solidFill>
                <a:latin typeface="Times New Roman" panose="02020603050405020304" pitchFamily="18" charset="0"/>
              </a:rPr>
              <a:t>nhóm</a:t>
            </a:r>
            <a:r>
              <a:rPr lang="en-US" altLang="en-US" sz="3800" b="1" dirty="0" smtClean="0">
                <a:solidFill>
                  <a:srgbClr val="0000FF"/>
                </a:solidFill>
                <a:latin typeface="Times New Roman" panose="02020603050405020304" pitchFamily="18" charset="0"/>
              </a:rPr>
              <a:t> </a:t>
            </a:r>
            <a:r>
              <a:rPr lang="vi-VN" altLang="en-US" sz="3800" b="1" dirty="0" smtClean="0">
                <a:solidFill>
                  <a:srgbClr val="0000FF"/>
                </a:solidFill>
                <a:latin typeface="Times New Roman" panose="02020603050405020304" pitchFamily="18" charset="0"/>
              </a:rPr>
              <a:t>4</a:t>
            </a:r>
            <a:r>
              <a:rPr lang="en-US" altLang="en-US" sz="3800" b="1" dirty="0" smtClean="0">
                <a:solidFill>
                  <a:srgbClr val="0000FF"/>
                </a:solidFill>
                <a:latin typeface="Times New Roman" panose="02020603050405020304" pitchFamily="18" charset="0"/>
              </a:rPr>
              <a:t> </a:t>
            </a:r>
            <a:r>
              <a:rPr lang="en-US" altLang="en-US" sz="3800" b="1" dirty="0" err="1" smtClean="0">
                <a:solidFill>
                  <a:srgbClr val="0000FF"/>
                </a:solidFill>
                <a:latin typeface="Times New Roman" panose="02020603050405020304" pitchFamily="18" charset="0"/>
              </a:rPr>
              <a:t>trong</a:t>
            </a:r>
            <a:r>
              <a:rPr lang="en-US" altLang="en-US" sz="3800" b="1" dirty="0" smtClean="0">
                <a:solidFill>
                  <a:srgbClr val="0000FF"/>
                </a:solidFill>
                <a:latin typeface="Times New Roman" panose="02020603050405020304" pitchFamily="18" charset="0"/>
              </a:rPr>
              <a:t> </a:t>
            </a:r>
            <a:r>
              <a:rPr lang="vi-VN" altLang="en-US" sz="3800" b="1" dirty="0" smtClean="0">
                <a:solidFill>
                  <a:srgbClr val="0000FF"/>
                </a:solidFill>
                <a:latin typeface="Times New Roman" panose="02020603050405020304" pitchFamily="18" charset="0"/>
              </a:rPr>
              <a:t>5</a:t>
            </a:r>
            <a:r>
              <a:rPr lang="en-US" altLang="en-US" sz="3800" b="1" dirty="0" smtClean="0">
                <a:solidFill>
                  <a:srgbClr val="0000FF"/>
                </a:solidFill>
                <a:latin typeface="Times New Roman" panose="02020603050405020304" pitchFamily="18" charset="0"/>
              </a:rPr>
              <a:t> </a:t>
            </a:r>
            <a:r>
              <a:rPr lang="en-US" altLang="en-US" sz="3800" b="1" dirty="0" err="1" smtClean="0">
                <a:solidFill>
                  <a:srgbClr val="0000FF"/>
                </a:solidFill>
                <a:latin typeface="Times New Roman" panose="02020603050405020304" pitchFamily="18" charset="0"/>
              </a:rPr>
              <a:t>phút</a:t>
            </a:r>
            <a:r>
              <a:rPr lang="en-US" altLang="en-US" sz="3800" b="1" dirty="0" smtClean="0">
                <a:solidFill>
                  <a:srgbClr val="0000FF"/>
                </a:solidFill>
                <a:latin typeface="Times New Roman" panose="02020603050405020304" pitchFamily="18" charset="0"/>
              </a:rPr>
              <a:t> </a:t>
            </a:r>
            <a:r>
              <a:rPr lang="en-US" altLang="en-US" sz="3800" b="1" dirty="0" err="1" smtClean="0">
                <a:solidFill>
                  <a:srgbClr val="0000FF"/>
                </a:solidFill>
                <a:latin typeface="Times New Roman" panose="02020603050405020304" pitchFamily="18" charset="0"/>
              </a:rPr>
              <a:t>tìm</a:t>
            </a:r>
            <a:r>
              <a:rPr lang="vi-VN" altLang="en-US" sz="3800" b="1" dirty="0" smtClean="0">
                <a:solidFill>
                  <a:srgbClr val="0000FF"/>
                </a:solidFill>
                <a:latin typeface="Times New Roman" panose="02020603050405020304" pitchFamily="18" charset="0"/>
              </a:rPr>
              <a:t>:</a:t>
            </a:r>
            <a:endParaRPr lang="en-US" altLang="en-US" sz="3800" b="1" dirty="0" smtClean="0">
              <a:solidFill>
                <a:srgbClr val="0000FF"/>
              </a:solidFill>
              <a:latin typeface="Times New Roman" panose="02020603050405020304" pitchFamily="18" charset="0"/>
            </a:endParaRPr>
          </a:p>
          <a:p>
            <a:pPr algn="just">
              <a:spcBef>
                <a:spcPct val="50000"/>
              </a:spcBef>
            </a:pPr>
            <a:r>
              <a:rPr lang="en-US" altLang="en-US" sz="3800" b="1" dirty="0" smtClean="0">
                <a:solidFill>
                  <a:srgbClr val="0000FF"/>
                </a:solidFill>
                <a:latin typeface="Times New Roman" panose="02020603050405020304" pitchFamily="18" charset="0"/>
              </a:rPr>
              <a:t>1,</a:t>
            </a:r>
            <a:r>
              <a:rPr lang="vi-VN" altLang="en-US" sz="3800" b="1" dirty="0" smtClean="0">
                <a:solidFill>
                  <a:srgbClr val="0000FF"/>
                </a:solidFill>
                <a:latin typeface="Times New Roman" panose="02020603050405020304" pitchFamily="18" charset="0"/>
              </a:rPr>
              <a:t> T</a:t>
            </a:r>
            <a:r>
              <a:rPr lang="en-US" altLang="en-US" sz="3800" b="1" dirty="0" smtClean="0">
                <a:solidFill>
                  <a:srgbClr val="0000FF"/>
                </a:solidFill>
                <a:latin typeface="Times New Roman" panose="02020603050405020304" pitchFamily="18" charset="0"/>
              </a:rPr>
              <a:t>ừ </a:t>
            </a:r>
            <a:r>
              <a:rPr lang="en-US" altLang="en-US" sz="3800" b="1" dirty="0" err="1" smtClean="0">
                <a:solidFill>
                  <a:srgbClr val="0000FF"/>
                </a:solidFill>
                <a:latin typeface="Times New Roman" panose="02020603050405020304" pitchFamily="18" charset="0"/>
              </a:rPr>
              <a:t>khó</a:t>
            </a:r>
            <a:r>
              <a:rPr lang="vi-VN" altLang="en-US" sz="3800" b="1" dirty="0" smtClean="0">
                <a:solidFill>
                  <a:srgbClr val="0000FF"/>
                </a:solidFill>
                <a:latin typeface="Times New Roman" panose="02020603050405020304" pitchFamily="18" charset="0"/>
              </a:rPr>
              <a:t> đọc</a:t>
            </a:r>
            <a:endParaRPr lang="en-US" altLang="en-US" sz="3800" b="1" dirty="0" smtClean="0">
              <a:solidFill>
                <a:srgbClr val="0000FF"/>
              </a:solidFill>
              <a:latin typeface="Times New Roman" panose="02020603050405020304" pitchFamily="18" charset="0"/>
            </a:endParaRPr>
          </a:p>
          <a:p>
            <a:pPr algn="just">
              <a:spcBef>
                <a:spcPct val="50000"/>
              </a:spcBef>
            </a:pPr>
            <a:r>
              <a:rPr lang="en-US" altLang="en-US" sz="3800" b="1" dirty="0" smtClean="0">
                <a:solidFill>
                  <a:srgbClr val="0000FF"/>
                </a:solidFill>
                <a:latin typeface="Times New Roman" panose="02020603050405020304" pitchFamily="18" charset="0"/>
              </a:rPr>
              <a:t>2, </a:t>
            </a:r>
            <a:r>
              <a:rPr lang="vi-VN" altLang="en-US" sz="3800" b="1" dirty="0" smtClean="0">
                <a:solidFill>
                  <a:srgbClr val="0000FF"/>
                </a:solidFill>
                <a:latin typeface="Times New Roman" panose="02020603050405020304" pitchFamily="18" charset="0"/>
              </a:rPr>
              <a:t>Câu dài và cách ngắt câu dài</a:t>
            </a:r>
            <a:endParaRPr lang="en-US" altLang="en-US" sz="3800" b="1" dirty="0" smtClean="0">
              <a:solidFill>
                <a:srgbClr val="0000FF"/>
              </a:solidFill>
              <a:latin typeface="Times New Roman" panose="02020603050405020304" pitchFamily="18" charset="0"/>
            </a:endParaRPr>
          </a:p>
          <a:p>
            <a:pPr algn="just">
              <a:spcBef>
                <a:spcPct val="50000"/>
              </a:spcBef>
            </a:pPr>
            <a:r>
              <a:rPr lang="en-US" altLang="en-US" sz="3800" b="1" dirty="0" smtClean="0">
                <a:solidFill>
                  <a:srgbClr val="0000FF"/>
                </a:solidFill>
                <a:latin typeface="Times New Roman" panose="02020603050405020304" pitchFamily="18" charset="0"/>
              </a:rPr>
              <a:t>3, </a:t>
            </a:r>
            <a:r>
              <a:rPr lang="en-US" altLang="en-US" sz="3800" b="1" dirty="0" err="1" smtClean="0">
                <a:solidFill>
                  <a:srgbClr val="0000FF"/>
                </a:solidFill>
                <a:latin typeface="Times New Roman" panose="02020603050405020304" pitchFamily="18" charset="0"/>
              </a:rPr>
              <a:t>Từ</a:t>
            </a:r>
            <a:r>
              <a:rPr lang="en-US" altLang="en-US" sz="3800" b="1" dirty="0" smtClean="0">
                <a:solidFill>
                  <a:srgbClr val="0000FF"/>
                </a:solidFill>
                <a:latin typeface="Times New Roman" panose="02020603050405020304" pitchFamily="18" charset="0"/>
              </a:rPr>
              <a:t> </a:t>
            </a:r>
            <a:r>
              <a:rPr lang="vi-VN" altLang="en-US" sz="3800" b="1" dirty="0" smtClean="0">
                <a:solidFill>
                  <a:srgbClr val="0000FF"/>
                </a:solidFill>
                <a:latin typeface="Times New Roman" panose="02020603050405020304" pitchFamily="18" charset="0"/>
              </a:rPr>
              <a:t>khó cần giải nghĩa</a:t>
            </a:r>
          </a:p>
          <a:p>
            <a:pPr algn="just">
              <a:spcBef>
                <a:spcPct val="50000"/>
              </a:spcBef>
            </a:pPr>
            <a:r>
              <a:rPr lang="en-US" altLang="en-US" sz="3800" b="1" dirty="0" smtClean="0">
                <a:solidFill>
                  <a:srgbClr val="0000FF"/>
                </a:solidFill>
                <a:latin typeface="Times New Roman" panose="02020603050405020304" pitchFamily="18" charset="0"/>
              </a:rPr>
              <a:t>4,</a:t>
            </a:r>
            <a:r>
              <a:rPr lang="vi-VN" altLang="en-US" sz="3800" b="1" dirty="0" smtClean="0">
                <a:solidFill>
                  <a:srgbClr val="0000FF"/>
                </a:solidFill>
                <a:latin typeface="Times New Roman" panose="02020603050405020304" pitchFamily="18" charset="0"/>
              </a:rPr>
              <a:t> Cách đọc từng đoạn</a:t>
            </a:r>
            <a:endParaRPr lang="en-US" altLang="en-US" sz="3800" b="1" dirty="0">
              <a:solidFill>
                <a:srgbClr val="0000FF"/>
              </a:solidFill>
              <a:latin typeface="Times New Roman" panose="02020603050405020304" pitchFamily="18" charset="0"/>
            </a:endParaRPr>
          </a:p>
        </p:txBody>
      </p:sp>
      <p:cxnSp>
        <p:nvCxnSpPr>
          <p:cNvPr id="8" name="Straight Connector 7"/>
          <p:cNvCxnSpPr/>
          <p:nvPr/>
        </p:nvCxnSpPr>
        <p:spPr>
          <a:xfrm flipH="1">
            <a:off x="3866605" y="3243430"/>
            <a:ext cx="14499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888376" y="4114288"/>
            <a:ext cx="16019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283234" y="4114288"/>
            <a:ext cx="18810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5490303" y="5015624"/>
            <a:ext cx="2804611" cy="2663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842657" y="5891349"/>
            <a:ext cx="1944189" cy="212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3694603"/>
            <a:ext cx="3227294" cy="3150839"/>
          </a:xfrm>
          <a:prstGeom prst="rect">
            <a:avLst/>
          </a:prstGeom>
        </p:spPr>
      </p:pic>
    </p:spTree>
    <p:extLst>
      <p:ext uri="{BB962C8B-B14F-4D97-AF65-F5344CB8AC3E}">
        <p14:creationId xmlns:p14="http://schemas.microsoft.com/office/powerpoint/2010/main" val="1109945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0"/>
                                        </p:tgtEl>
                                      </p:cBhvr>
                                    </p:cmd>
                                  </p:childTnLst>
                                </p:cTn>
                              </p:par>
                            </p:childTnLst>
                          </p:cTn>
                        </p:par>
                      </p:childTnLst>
                    </p:cTn>
                  </p:par>
                </p:childTnLst>
              </p:cTn>
              <p:nextCondLst>
                <p:cond evt="onClick" delay="0">
                  <p:tgtEl>
                    <p:spTgt spid="10"/>
                  </p:tgtEl>
                </p:cond>
              </p:nextCondLst>
            </p:seq>
            <p:video>
              <p:cMediaNode vol="1515">
                <p:cTn id="42"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6"/>
          <a:stretch>
            <a:fillRect/>
          </a:stretch>
        </p:blipFill>
        <p:spPr>
          <a:xfrm>
            <a:off x="-14605" y="5208270"/>
            <a:ext cx="12197080" cy="1725295"/>
          </a:xfrm>
          <a:prstGeom prst="rect">
            <a:avLst/>
          </a:prstGeom>
        </p:spPr>
      </p:pic>
      <p:grpSp>
        <p:nvGrpSpPr>
          <p:cNvPr id="7170" name="组合 490"/>
          <p:cNvGrpSpPr/>
          <p:nvPr/>
        </p:nvGrpSpPr>
        <p:grpSpPr>
          <a:xfrm>
            <a:off x="103505" y="2373501"/>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2917738"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759214" y="2694885"/>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1468298" y="1998616"/>
            <a:ext cx="10723702" cy="1452788"/>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algn="just" defTabSz="1219170">
              <a:lnSpc>
                <a:spcPct val="123000"/>
              </a:lnSpc>
              <a:buClr>
                <a:srgbClr val="000000"/>
              </a:buClr>
            </a:pPr>
            <a:r>
              <a:rPr lang="vi-VN" sz="3500" b="1" kern="0" dirty="0">
                <a:solidFill>
                  <a:srgbClr val="000000"/>
                </a:solidFill>
                <a:latin typeface="+mj-lt"/>
                <a:ea typeface="Arial-Rounded" panose="020B0500000000000000" pitchFamily="34" charset="0"/>
                <a:cs typeface="Arial-Rounded" panose="020B0500000000000000" pitchFamily="34" charset="0"/>
                <a:sym typeface="Arial"/>
              </a:rPr>
              <a:t>Mỗi khi hoạ mi cất lên những tiếng </a:t>
            </a:r>
            <a:r>
              <a:rPr lang="vi-VN" sz="3500" b="1" kern="0" dirty="0" smtClean="0">
                <a:solidFill>
                  <a:srgbClr val="000000"/>
                </a:solidFill>
                <a:latin typeface="+mj-lt"/>
                <a:ea typeface="Arial-Rounded" panose="020B0500000000000000" pitchFamily="34" charset="0"/>
                <a:cs typeface="Arial-Rounded" panose="020B0500000000000000" pitchFamily="34" charset="0"/>
                <a:sym typeface="Arial"/>
              </a:rPr>
              <a:t>h</a:t>
            </a:r>
            <a:r>
              <a:rPr lang="en-US" sz="3500" b="1" kern="0" dirty="0">
                <a:solidFill>
                  <a:srgbClr val="000000"/>
                </a:solidFill>
                <a:latin typeface="+mj-lt"/>
                <a:ea typeface="Arial-Rounded" panose="020B0500000000000000" pitchFamily="34" charset="0"/>
                <a:cs typeface="Arial-Rounded" panose="020B0500000000000000" pitchFamily="34" charset="0"/>
                <a:sym typeface="Arial"/>
              </a:rPr>
              <a:t>ó</a:t>
            </a:r>
            <a:r>
              <a:rPr lang="vi-VN" sz="3500" b="1" kern="0" dirty="0" smtClean="0">
                <a:solidFill>
                  <a:srgbClr val="000000"/>
                </a:solidFill>
                <a:latin typeface="+mj-lt"/>
                <a:ea typeface="Arial-Rounded" panose="020B0500000000000000" pitchFamily="34" charset="0"/>
                <a:cs typeface="Arial-Rounded" panose="020B0500000000000000" pitchFamily="34" charset="0"/>
                <a:sym typeface="Arial"/>
              </a:rPr>
              <a:t>t </a:t>
            </a:r>
            <a:r>
              <a:rPr lang="vi-VN" sz="3500" b="1" u="sng" kern="0" dirty="0">
                <a:solidFill>
                  <a:srgbClr val="FF0000"/>
                </a:solidFill>
                <a:latin typeface="+mj-lt"/>
                <a:ea typeface="Arial-Rounded" panose="020B0500000000000000" pitchFamily="34" charset="0"/>
                <a:cs typeface="Arial-Rounded" panose="020B0500000000000000" pitchFamily="34" charset="0"/>
                <a:sym typeface="Arial"/>
              </a:rPr>
              <a:t>vang </a:t>
            </a:r>
            <a:r>
              <a:rPr lang="vi-VN" sz="3500" b="1" u="sng" kern="0" dirty="0" smtClean="0">
                <a:solidFill>
                  <a:srgbClr val="FF0000"/>
                </a:solidFill>
                <a:latin typeface="+mj-lt"/>
                <a:ea typeface="Arial-Rounded" panose="020B0500000000000000" pitchFamily="34" charset="0"/>
                <a:cs typeface="Arial-Rounded" panose="020B0500000000000000" pitchFamily="34" charset="0"/>
                <a:sym typeface="Arial"/>
              </a:rPr>
              <a:t>lừng</a:t>
            </a:r>
            <a:r>
              <a:rPr lang="vi-VN" sz="3500" b="1" kern="0" dirty="0" smtClean="0">
                <a:solidFill>
                  <a:srgbClr val="000000"/>
                </a:solidFill>
                <a:latin typeface="+mj-lt"/>
                <a:ea typeface="Arial-Rounded" panose="020B0500000000000000" pitchFamily="34" charset="0"/>
                <a:cs typeface="Arial-Rounded" panose="020B0500000000000000" pitchFamily="34" charset="0"/>
                <a:sym typeface="Arial"/>
              </a:rPr>
              <a:t>,</a:t>
            </a:r>
            <a:r>
              <a:rPr lang="en-US" sz="3500" b="1" kern="0" dirty="0" smtClean="0">
                <a:solidFill>
                  <a:srgbClr val="000000"/>
                </a:solidFill>
                <a:latin typeface="+mj-lt"/>
                <a:ea typeface="Arial-Rounded" panose="020B0500000000000000" pitchFamily="34" charset="0"/>
                <a:cs typeface="Arial-Rounded" panose="020B0500000000000000" pitchFamily="34" charset="0"/>
                <a:sym typeface="Arial"/>
              </a:rPr>
              <a:t> </a:t>
            </a:r>
            <a:r>
              <a:rPr lang="vi-VN" sz="3500" b="1" kern="0" dirty="0" smtClean="0">
                <a:solidFill>
                  <a:srgbClr val="000000"/>
                </a:solidFill>
                <a:latin typeface="+mj-lt"/>
                <a:ea typeface="Arial-Rounded" panose="020B0500000000000000" pitchFamily="34" charset="0"/>
                <a:cs typeface="Arial-Rounded" panose="020B0500000000000000" pitchFamily="34" charset="0"/>
                <a:sym typeface="Arial"/>
              </a:rPr>
              <a:t>mọi </a:t>
            </a:r>
            <a:r>
              <a:rPr lang="vi-VN" sz="3500" b="1" kern="0" dirty="0">
                <a:solidFill>
                  <a:srgbClr val="000000"/>
                </a:solidFill>
                <a:latin typeface="+mj-lt"/>
                <a:ea typeface="Arial-Rounded" panose="020B0500000000000000" pitchFamily="34" charset="0"/>
                <a:cs typeface="Arial-Rounded" panose="020B0500000000000000" pitchFamily="34" charset="0"/>
                <a:sym typeface="Arial"/>
              </a:rPr>
              <a:t>vật như có sự thay đổi kì diệu.</a:t>
            </a:r>
          </a:p>
        </p:txBody>
      </p:sp>
      <p:pic>
        <p:nvPicPr>
          <p:cNvPr id="5" name="图片 4" descr="dabcd06a6544a19734e2cd66cdc765b5"/>
          <p:cNvPicPr>
            <a:picLocks noChangeAspect="1"/>
          </p:cNvPicPr>
          <p:nvPr/>
        </p:nvPicPr>
        <p:blipFill>
          <a:blip r:embed="rId7"/>
          <a:stretch>
            <a:fillRect/>
          </a:stretch>
        </p:blipFill>
        <p:spPr>
          <a:xfrm>
            <a:off x="-20384" y="3124692"/>
            <a:ext cx="3167380" cy="3745230"/>
          </a:xfrm>
          <a:prstGeom prst="rect">
            <a:avLst/>
          </a:prstGeom>
        </p:spPr>
      </p:pic>
    </p:spTree>
    <p:extLst>
      <p:ext uri="{BB962C8B-B14F-4D97-AF65-F5344CB8AC3E}">
        <p14:creationId xmlns:p14="http://schemas.microsoft.com/office/powerpoint/2010/main" val="796112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4870F20-37EB-455B-88C7-0899479AF6E6}"/>
              </a:ext>
            </a:extLst>
          </p:cNvPr>
          <p:cNvSpPr txBox="1"/>
          <p:nvPr/>
        </p:nvSpPr>
        <p:spPr>
          <a:xfrm>
            <a:off x="9817100" y="6488668"/>
            <a:ext cx="6101080" cy="369332"/>
          </a:xfrm>
          <a:prstGeom prst="rect">
            <a:avLst/>
          </a:prstGeom>
          <a:noFill/>
        </p:spPr>
        <p:txBody>
          <a:bodyPr wrap="square">
            <a:spAutoFit/>
          </a:bodyPr>
          <a:lstStyle/>
          <a:p>
            <a:r>
              <a:rPr lang="en-US" dirty="0">
                <a:latin typeface="+mj-lt"/>
              </a:rPr>
              <a:t>Design by: </a:t>
            </a:r>
            <a:r>
              <a:rPr lang="en-US" dirty="0" err="1">
                <a:latin typeface="+mj-lt"/>
              </a:rPr>
              <a:t>Hương</a:t>
            </a:r>
            <a:r>
              <a:rPr lang="en-US" dirty="0">
                <a:latin typeface="+mj-lt"/>
              </a:rPr>
              <a:t> </a:t>
            </a:r>
            <a:r>
              <a:rPr lang="en-US" dirty="0" err="1">
                <a:latin typeface="+mj-lt"/>
              </a:rPr>
              <a:t>Thảo</a:t>
            </a:r>
            <a:endParaRPr lang="en-US" dirty="0">
              <a:latin typeface="+mj-lt"/>
            </a:endParaRPr>
          </a:p>
        </p:txBody>
      </p:sp>
      <p:pic>
        <p:nvPicPr>
          <p:cNvPr id="3" name="hoaj m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1999" cy="6858000"/>
          </a:xfrm>
          <a:prstGeom prst="rect">
            <a:avLst/>
          </a:prstGeom>
        </p:spPr>
      </p:pic>
    </p:spTree>
    <p:custDataLst>
      <p:tags r:id="rId1"/>
    </p:custDataLst>
    <p:extLst>
      <p:ext uri="{BB962C8B-B14F-4D97-AF65-F5344CB8AC3E}">
        <p14:creationId xmlns:p14="http://schemas.microsoft.com/office/powerpoint/2010/main" val="2287014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1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2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1897</TotalTime>
  <Words>558</Words>
  <Application>Microsoft Office PowerPoint</Application>
  <PresentationFormat>Widescreen</PresentationFormat>
  <Paragraphs>58</Paragraphs>
  <Slides>20</Slides>
  <Notes>9</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宋体</vt:lpstr>
      <vt:lpstr>宋体</vt:lpstr>
      <vt:lpstr>Arial</vt:lpstr>
      <vt:lpstr>Arial-Rounded</vt:lpstr>
      <vt:lpstr>Calibri</vt:lpstr>
      <vt:lpstr>Calibri Light</vt:lpstr>
      <vt:lpstr>等线</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 Đồng</dc:creator>
  <cp:lastModifiedBy>NHATMINH</cp:lastModifiedBy>
  <cp:revision>137</cp:revision>
  <dcterms:created xsi:type="dcterms:W3CDTF">2021-07-06T02:11:11Z</dcterms:created>
  <dcterms:modified xsi:type="dcterms:W3CDTF">2024-05-24T03:50:14Z</dcterms:modified>
</cp:coreProperties>
</file>