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36" r:id="rId3"/>
    <p:sldMasterId id="2147483772" r:id="rId4"/>
  </p:sldMasterIdLst>
  <p:notesMasterIdLst>
    <p:notesMasterId r:id="rId26"/>
  </p:notesMasterIdLst>
  <p:sldIdLst>
    <p:sldId id="522" r:id="rId5"/>
    <p:sldId id="544" r:id="rId6"/>
    <p:sldId id="545" r:id="rId7"/>
    <p:sldId id="523" r:id="rId8"/>
    <p:sldId id="521" r:id="rId9"/>
    <p:sldId id="546" r:id="rId10"/>
    <p:sldId id="536" r:id="rId11"/>
    <p:sldId id="529" r:id="rId12"/>
    <p:sldId id="528" r:id="rId13"/>
    <p:sldId id="530" r:id="rId14"/>
    <p:sldId id="556" r:id="rId15"/>
    <p:sldId id="561" r:id="rId16"/>
    <p:sldId id="549" r:id="rId17"/>
    <p:sldId id="553" r:id="rId18"/>
    <p:sldId id="515" r:id="rId19"/>
    <p:sldId id="555" r:id="rId20"/>
    <p:sldId id="537" r:id="rId21"/>
    <p:sldId id="539" r:id="rId22"/>
    <p:sldId id="560" r:id="rId23"/>
    <p:sldId id="558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64" autoAdjust="0"/>
  </p:normalViewPr>
  <p:slideViewPr>
    <p:cSldViewPr snapToGrid="0">
      <p:cViewPr varScale="1">
        <p:scale>
          <a:sx n="86" d="100"/>
          <a:sy n="86" d="100"/>
        </p:scale>
        <p:origin x="738" y="60"/>
      </p:cViewPr>
      <p:guideLst/>
    </p:cSldViewPr>
  </p:slideViewPr>
  <p:outlineViewPr>
    <p:cViewPr>
      <p:scale>
        <a:sx n="33" d="100"/>
        <a:sy n="33" d="100"/>
      </p:scale>
      <p:origin x="0" y="-48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0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9B003-E639-4AA7-A0B3-974266FCA1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28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9B003-E639-4AA7-A0B3-974266FCA1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4942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04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9.gi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26" Type="http://schemas.microsoft.com/office/2007/relationships/hdphoto" Target="../media/hdphoto10.wdp"/><Relationship Id="rId3" Type="http://schemas.openxmlformats.org/officeDocument/2006/relationships/image" Target="../media/image31.png"/><Relationship Id="rId21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39.gif"/><Relationship Id="rId25" Type="http://schemas.openxmlformats.org/officeDocument/2006/relationships/image" Target="../media/image44.png"/><Relationship Id="rId2" Type="http://schemas.openxmlformats.org/officeDocument/2006/relationships/image" Target="../media/image30.gif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5.gif"/><Relationship Id="rId24" Type="http://schemas.openxmlformats.org/officeDocument/2006/relationships/image" Target="../media/image43.gif"/><Relationship Id="rId5" Type="http://schemas.openxmlformats.org/officeDocument/2006/relationships/image" Target="../media/image32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699" y="427567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867707" y="2327563"/>
            <a:ext cx="8510311" cy="413462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3015195" y="3186615"/>
            <a:ext cx="628178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MÔN: TIẾNG </a:t>
            </a:r>
            <a:r>
              <a:rPr lang="en-GB" altLang="zh-CN" sz="5333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VIỆT</a:t>
            </a:r>
            <a:endParaRPr lang="en-GB" altLang="zh-CN" sz="533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>
            <a:spLocks noChangeArrowheads="1"/>
          </p:cNvSpPr>
          <p:nvPr/>
        </p:nvSpPr>
        <p:spPr bwMode="auto">
          <a:xfrm>
            <a:off x="748145" y="660400"/>
            <a:ext cx="10543310" cy="39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CHÀO MỪNG QUÝ THẦY CÔ VỀ DỰ GIỜ LỚP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2B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86461" y="6926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14472" y="4328911"/>
            <a:ext cx="8429230" cy="1566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vi-VN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Phương Thảo</a:t>
            </a:r>
            <a:endParaRPr lang="en-US" sz="3192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2C</a:t>
            </a:r>
          </a:p>
          <a:p>
            <a:r>
              <a:rPr lang="en-US" sz="3192" b="1" smtClean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&amp;THCS Trường Thành </a:t>
            </a:r>
            <a:endParaRPr lang="en-US" sz="3192" b="1" dirty="0"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6" y="263236"/>
            <a:ext cx="11665528" cy="63038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5237" y="6026731"/>
            <a:ext cx="10016836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6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50876670696649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" y="277091"/>
            <a:ext cx="11610110" cy="62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90945"/>
            <a:ext cx="3865419" cy="6262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263236"/>
            <a:ext cx="3532909" cy="630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2" y="263236"/>
            <a:ext cx="4294909" cy="6289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944" y="5805055"/>
            <a:ext cx="3380511" cy="720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06980" y="5805055"/>
            <a:ext cx="3782291" cy="7204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805055"/>
            <a:ext cx="4087091" cy="7620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27" y="332508"/>
            <a:ext cx="11471563" cy="6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1BDF-5245-4E9B-841B-E7E35F5B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9325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45673" y="1302328"/>
            <a:ext cx="14685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58982" y="2313709"/>
            <a:ext cx="10280073" cy="1731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82436" y="3505198"/>
            <a:ext cx="22998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77890" y="3505198"/>
            <a:ext cx="2244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319164" y="775856"/>
            <a:ext cx="592750" cy="5264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211782" y="1302328"/>
            <a:ext cx="19396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5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68545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1564477"/>
            <a:ext cx="1120757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93816" y="961453"/>
            <a:ext cx="21890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70759" y="947598"/>
            <a:ext cx="3117277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2" y="4585855"/>
            <a:ext cx="5846618" cy="2080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92996" y="1850197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1252" y="2653762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74868" y="3473433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70794" y="5057210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9079" y="4276494"/>
            <a:ext cx="47828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4806" y="1108364"/>
            <a:ext cx="990903" cy="4561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7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AC20-72B1-4646-B9DC-B543FAB8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55" y="365125"/>
            <a:ext cx="11568545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655" y="1564477"/>
            <a:ext cx="1120757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82" y="4419601"/>
            <a:ext cx="5846618" cy="210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97284" y="1824970"/>
            <a:ext cx="42256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1650" y="2623277"/>
            <a:ext cx="44260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3292" y="3382239"/>
            <a:ext cx="4626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93659" y="4216523"/>
            <a:ext cx="5126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71098" y="5018067"/>
            <a:ext cx="5126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" y="2362200"/>
            <a:ext cx="10477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 smtClean="0"/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/>
          </a:p>
        </p:txBody>
      </p:sp>
      <p:sp>
        <p:nvSpPr>
          <p:cNvPr id="4" name="WordArt 30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10591800" cy="7612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33084" y="962025"/>
            <a:ext cx="9952568" cy="17113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Trong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sau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chỉ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đồ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dùng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800" b="1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sz="3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62472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11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13006" y="2730513"/>
            <a:ext cx="6634694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0" y="29384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0" y="27162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31853" y="27892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07026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543751" y="3735468"/>
            <a:ext cx="6721467" cy="673100"/>
          </a:xfrm>
          <a:prstGeom prst="roundRect">
            <a:avLst>
              <a:gd name="adj" fmla="val 20784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3929071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1" y="3706814"/>
            <a:ext cx="1816666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3779840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0816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05059" y="4789345"/>
            <a:ext cx="6726767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3200" b="1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0" y="4919676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0" y="46974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064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0816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579406" y="883104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156193" y="1276700"/>
            <a:ext cx="914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Câu </a:t>
            </a:r>
            <a:r>
              <a:rPr lang="vi-VN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pic>
        <p:nvPicPr>
          <p:cNvPr id="309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55663"/>
            <a:ext cx="12192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30"/>
          <p:cNvSpPr>
            <a:spLocks noChangeArrowheads="1" noChangeShapeType="1" noTextEdit="1"/>
          </p:cNvSpPr>
          <p:nvPr/>
        </p:nvSpPr>
        <p:spPr bwMode="auto">
          <a:xfrm>
            <a:off x="2189018" y="27708"/>
            <a:ext cx="7960408" cy="7612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5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1" y="-185738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0331451" y="29718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103886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10344151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10331451" y="29860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10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11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12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10312400" y="2981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13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14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10325100" y="30003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9448800" y="4116388"/>
            <a:ext cx="2336800" cy="1752600"/>
            <a:chOff x="4320" y="2928"/>
            <a:chExt cx="1104" cy="1104"/>
          </a:xfrm>
        </p:grpSpPr>
        <p:sp>
          <p:nvSpPr>
            <p:cNvPr id="3114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311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309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743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1.11022E-16 L -4.79167E-6 -0.07222 " pathEditMode="relative" rAng="0" ptsTypes="AA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727200" y="835025"/>
            <a:ext cx="9956800" cy="19843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nào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điền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dấu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chấm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</a:rPr>
              <a:t>? </a:t>
            </a:r>
          </a:p>
        </p:txBody>
      </p:sp>
      <p:grpSp>
        <p:nvGrpSpPr>
          <p:cNvPr id="4099" name="Group 51"/>
          <p:cNvGrpSpPr>
            <a:grpSpLocks/>
          </p:cNvGrpSpPr>
          <p:nvPr/>
        </p:nvGrpSpPr>
        <p:grpSpPr bwMode="auto">
          <a:xfrm>
            <a:off x="-4232" y="-4763"/>
            <a:ext cx="427567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41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vi-VN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315642" y="3606800"/>
            <a:ext cx="7437967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19" y="395786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0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8207" y="3764767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76826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65375" y="4625975"/>
            <a:ext cx="748982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xúc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hay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yêu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cầu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491967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1" y="4697426"/>
            <a:ext cx="1915582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3" y="47704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76826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171703" y="5637213"/>
            <a:ext cx="75819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1" y="5910276"/>
            <a:ext cx="79163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0" y="5688026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01653" y="5761051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sz="2000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776826" y="58737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0" y="12192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488951" y="1614488"/>
            <a:ext cx="104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2</a:t>
            </a:r>
          </a:p>
        </p:txBody>
      </p:sp>
      <p:pic>
        <p:nvPicPr>
          <p:cNvPr id="411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" y="74136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WordArt 30"/>
          <p:cNvSpPr>
            <a:spLocks noChangeArrowheads="1" noChangeShapeType="1" noTextEdit="1"/>
          </p:cNvSpPr>
          <p:nvPr/>
        </p:nvSpPr>
        <p:spPr bwMode="auto">
          <a:xfrm>
            <a:off x="2717809" y="26988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 </a:t>
            </a:r>
          </a:p>
        </p:txBody>
      </p:sp>
      <p:pic>
        <p:nvPicPr>
          <p:cNvPr id="4119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34" y="-14287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10483851" y="44196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105410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10496551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10483851" y="44338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10464800" y="44291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10477500" y="44481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9855200" y="2514600"/>
            <a:ext cx="2336800" cy="1752600"/>
            <a:chOff x="4320" y="2928"/>
            <a:chExt cx="1104" cy="1104"/>
          </a:xfrm>
        </p:grpSpPr>
        <p:sp>
          <p:nvSpPr>
            <p:cNvPr id="4138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139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4137" name="Picture 51" descr="people008"/>
          <p:cNvPicPr>
            <a:picLocks noChangeAspect="1" noChangeArrowheads="1" noCrop="1"/>
          </p:cNvPicPr>
          <p:nvPr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6319838"/>
            <a:ext cx="6096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30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19" grpId="0" animBg="1"/>
      <p:bldP spid="8219" grpId="1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3813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C9829-8E2A-4B46-ACDB-98BB9A7F0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0909" y="2438390"/>
            <a:ext cx="6608618" cy="18703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7373" y="6174036"/>
            <a:ext cx="11817927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học đến đây là kết thức. Xin trân trọng cảm ơn các thầy cô giáo.</a:t>
            </a:r>
            <a:endParaRPr kumimoji="0" lang="en-US" sz="30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C9829-8E2A-4B46-ACDB-98BB9A7F0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0"/>
            <a:ext cx="12192000" cy="68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091" y="457200"/>
            <a:ext cx="115546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14: LUYỆN TẬP: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710545" y="-98425"/>
            <a:ext cx="1564640" cy="1598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51" y="221672"/>
            <a:ext cx="11579604" cy="63315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71158" y="637309"/>
            <a:ext cx="845128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488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EF64D-524D-4B5A-9697-E01951A0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309707"/>
            <a:ext cx="1102129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305658-AF1D-4D27-B270-898DD1D2DB0D}"/>
              </a:ext>
            </a:extLst>
          </p:cNvPr>
          <p:cNvSpPr/>
          <p:nvPr/>
        </p:nvSpPr>
        <p:spPr>
          <a:xfrm>
            <a:off x="332510" y="1468582"/>
            <a:ext cx="11582399" cy="5112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ghế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cặp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chì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ống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đựng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6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6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45EDD-6F42-4EFB-A240-A1C08D6D7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37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781" y="443344"/>
            <a:ext cx="11471563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782" y="2604653"/>
            <a:ext cx="11471562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1782" y="4530435"/>
            <a:ext cx="11471562" cy="15794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290945"/>
            <a:ext cx="11610110" cy="6262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1" y="6026731"/>
            <a:ext cx="10016836" cy="4987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6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545</Words>
  <Application>Microsoft Office PowerPoint</Application>
  <PresentationFormat>Widescreen</PresentationFormat>
  <Paragraphs>110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宋体</vt:lpstr>
      <vt:lpstr>.VnHelvetInsH</vt:lpstr>
      <vt:lpstr>.VnTime</vt:lpstr>
      <vt:lpstr>Arial</vt:lpstr>
      <vt:lpstr>Arial-Rounded</vt:lpstr>
      <vt:lpstr>Calibri</vt:lpstr>
      <vt:lpstr>Calibri Light</vt:lpstr>
      <vt:lpstr>HP001 4 hang 1 ô ly</vt:lpstr>
      <vt:lpstr>黑体</vt:lpstr>
      <vt:lpstr>Times New Roman</vt:lpstr>
      <vt:lpstr>1_Office Theme</vt:lpstr>
      <vt:lpstr>2_Office 主题​​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Các đồ dùng có ở góc học tập là: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Đặt một câu nêu công dụng của một đồ dùng học tập:</vt:lpstr>
      <vt:lpstr>3. Chọn dấu chấm, dấu chấm hỏi thay cho ô vuông.</vt:lpstr>
      <vt:lpstr>3. Chọn dấu chấm, dấu chấm hỏi thay cho ô vuông.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NHATMINH</cp:lastModifiedBy>
  <cp:revision>199</cp:revision>
  <dcterms:created xsi:type="dcterms:W3CDTF">2021-05-27T08:02:03Z</dcterms:created>
  <dcterms:modified xsi:type="dcterms:W3CDTF">2024-04-10T06:50:55Z</dcterms:modified>
</cp:coreProperties>
</file>