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432" r:id="rId3"/>
    <p:sldId id="1033" r:id="rId4"/>
    <p:sldId id="510" r:id="rId5"/>
    <p:sldId id="438" r:id="rId6"/>
    <p:sldId id="739" r:id="rId7"/>
    <p:sldId id="935" r:id="rId8"/>
    <p:sldId id="528" r:id="rId9"/>
    <p:sldId id="1031" r:id="rId10"/>
    <p:sldId id="742" r:id="rId11"/>
    <p:sldId id="1025" r:id="rId12"/>
    <p:sldId id="1026" r:id="rId13"/>
    <p:sldId id="1030" r:id="rId14"/>
    <p:sldId id="262" r:id="rId15"/>
    <p:sldId id="1021" r:id="rId16"/>
    <p:sldId id="975" r:id="rId17"/>
    <p:sldId id="976" r:id="rId18"/>
    <p:sldId id="977" r:id="rId19"/>
    <p:sldId id="978" r:id="rId20"/>
    <p:sldId id="979" r:id="rId21"/>
    <p:sldId id="980" r:id="rId22"/>
    <p:sldId id="981" r:id="rId23"/>
    <p:sldId id="982" r:id="rId24"/>
    <p:sldId id="781" r:id="rId25"/>
    <p:sldId id="1020" r:id="rId26"/>
    <p:sldId id="42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CE1F4"/>
    <a:srgbClr val="B7EEFB"/>
    <a:srgbClr val="FF6699"/>
    <a:srgbClr val="FFFFCC"/>
    <a:srgbClr val="FFFF99"/>
    <a:srgbClr val="FF5050"/>
    <a:srgbClr val="A8BB2E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2" d="100"/>
          <a:sy n="72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51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8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8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69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3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74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71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74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1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21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14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27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0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1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76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6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1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35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1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1472-41A3-4920-7C4C-A87C48D0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49EFD-1195-A7D6-1C84-88C3F4BE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8121-840E-44C5-A372-FFBA967E563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FA99B-9DF5-1A5A-A178-0DE3AFA1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2393-34CE-3B3D-5EE9-991EC1C4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DA70-8B0D-48B7-80AB-3E9C81A1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6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29.tiff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slide" Target="slide19.xml"/><Relationship Id="rId2" Type="http://schemas.openxmlformats.org/officeDocument/2006/relationships/notesSlide" Target="../notesSlides/notesSlide15.xml"/><Relationship Id="rId16" Type="http://schemas.microsoft.com/office/2007/relationships/hdphoto" Target="../media/hdphoto3.wdp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1.xml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10" Type="http://schemas.openxmlformats.org/officeDocument/2006/relationships/image" Target="../media/image25.tiff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slide" Target="slide17.xml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notesSlide" Target="../notesSlides/notesSlide6.xml"/><Relationship Id="rId3" Type="http://schemas.microsoft.com/office/2007/relationships/media" Target="../media/media4.mp3"/><Relationship Id="rId21" Type="http://schemas.openxmlformats.org/officeDocument/2006/relationships/image" Target="../media/image10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image" Target="../media/image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microsoft.com/office/2007/relationships/media" Target="../media/media10.mp3"/><Relationship Id="rId10" Type="http://schemas.openxmlformats.org/officeDocument/2006/relationships/audio" Target="../media/media7.mp3"/><Relationship Id="rId19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2307265" y="609308"/>
            <a:ext cx="867616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902628" y="5724619"/>
            <a:ext cx="6582295" cy="752248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I’m in 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EB05E-8FC7-41E8-B42D-0E8B5F1D0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65" y="2048376"/>
            <a:ext cx="4769921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2307265" y="609308"/>
            <a:ext cx="867616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732567" y="5511064"/>
            <a:ext cx="7432159" cy="752248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 live in the 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35AD0-E940-56A2-2E96-007CAE6DE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021" y="2166937"/>
            <a:ext cx="5455388" cy="27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5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2307265" y="609308"/>
            <a:ext cx="867616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732567" y="5574124"/>
            <a:ext cx="7708605" cy="752248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 live in the 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r>
              <a:rPr kumimoji="0" lang="vi-VN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………………………………………….…….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04939A-73E4-6ED8-451E-5C1ED34B6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100" y="2126512"/>
            <a:ext cx="6439159" cy="30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3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D8672A5-36F2-1B31-89C3-7A4BAFEE14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52563C0-0C04-824B-DA47-272C64292614}"/>
              </a:ext>
            </a:extLst>
          </p:cNvPr>
          <p:cNvGrpSpPr/>
          <p:nvPr/>
        </p:nvGrpSpPr>
        <p:grpSpPr>
          <a:xfrm>
            <a:off x="54752" y="0"/>
            <a:ext cx="6858000" cy="6858000"/>
            <a:chOff x="566921" y="-22363"/>
            <a:chExt cx="6858000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293ABF1-D928-EC25-D9D0-BF1354A0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21" y="-22363"/>
              <a:ext cx="6858000" cy="6858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723E80-16C5-B870-EA38-F407D8050CB1}"/>
                </a:ext>
              </a:extLst>
            </p:cNvPr>
            <p:cNvGrpSpPr/>
            <p:nvPr/>
          </p:nvGrpSpPr>
          <p:grpSpPr>
            <a:xfrm>
              <a:off x="1617236" y="1088020"/>
              <a:ext cx="4911082" cy="4645395"/>
              <a:chOff x="1617236" y="1088020"/>
              <a:chExt cx="4911082" cy="4645395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CBF32A-C2E0-41C8-9211-3CB1AFA973E4}"/>
                  </a:ext>
                </a:extLst>
              </p:cNvPr>
              <p:cNvSpPr txBox="1"/>
              <p:nvPr/>
            </p:nvSpPr>
            <p:spPr>
              <a:xfrm rot="5400000">
                <a:off x="3035939" y="1761127"/>
                <a:ext cx="1930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32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city</a:t>
                </a:r>
                <a:endPara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A0816E4-69F4-48A8-A307-77CA4334CFC6}"/>
                  </a:ext>
                </a:extLst>
              </p:cNvPr>
              <p:cNvSpPr txBox="1"/>
              <p:nvPr/>
            </p:nvSpPr>
            <p:spPr>
              <a:xfrm rot="9500590">
                <a:off x="4048121" y="2621854"/>
                <a:ext cx="24801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28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countryside</a:t>
                </a:r>
                <a:endParaRPr lang="en-US" sz="28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15C8BD6-7467-4AC5-A564-EF6696553256}"/>
                  </a:ext>
                </a:extLst>
              </p:cNvPr>
              <p:cNvSpPr txBox="1"/>
              <p:nvPr/>
            </p:nvSpPr>
            <p:spPr>
              <a:xfrm rot="12473336">
                <a:off x="4153215" y="3656912"/>
                <a:ext cx="20361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5B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49EC78E-6856-476F-B54B-56ED1039AE3A}"/>
                  </a:ext>
                </a:extLst>
              </p:cNvPr>
              <p:cNvSpPr txBox="1"/>
              <p:nvPr/>
            </p:nvSpPr>
            <p:spPr>
              <a:xfrm rot="15928613">
                <a:off x="3239537" y="4531342"/>
                <a:ext cx="163470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44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5A</a:t>
                </a:r>
                <a:endParaRPr lang="en-US" sz="44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8EB31C5-4630-42EC-A2DA-88AF97DA57A0}"/>
                  </a:ext>
                </a:extLst>
              </p:cNvPr>
              <p:cNvSpPr txBox="1"/>
              <p:nvPr/>
            </p:nvSpPr>
            <p:spPr>
              <a:xfrm rot="19450128">
                <a:off x="1617236" y="3959630"/>
                <a:ext cx="21172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r"/>
                <a:r>
                  <a:rPr lang="en-US" sz="28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mountains</a:t>
                </a:r>
                <a:endParaRPr lang="en-US" sz="28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778CAAA-D08E-40B0-91F3-573DE3C8A2F9}"/>
                  </a:ext>
                </a:extLst>
              </p:cNvPr>
              <p:cNvSpPr txBox="1"/>
              <p:nvPr/>
            </p:nvSpPr>
            <p:spPr>
              <a:xfrm rot="12442860" flipV="1">
                <a:off x="1949515" y="2526162"/>
                <a:ext cx="19230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3600" b="1">
                    <a:ln>
                      <a:solidFill>
                        <a:srgbClr val="BF9000"/>
                      </a:solidFill>
                    </a:ln>
                    <a:solidFill>
                      <a:srgbClr val="FFFFD1"/>
                    </a:solidFill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a:defRPr>
                </a:lvl1pPr>
              </a:lstStyle>
              <a:p>
                <a:pPr algn="l"/>
                <a:r>
                  <a:rPr lang="en-US" sz="320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town</a:t>
                </a:r>
                <a:endParaRPr lang="en-US" sz="320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96" name="Freeform: Shape 1195">
            <a:extLst>
              <a:ext uri="{FF2B5EF4-FFF2-40B4-BE49-F238E27FC236}">
                <a16:creationId xmlns:a16="http://schemas.microsoft.com/office/drawing/2014/main" id="{44099FE2-AD1B-43EF-9F07-FD3D7C0FB4C8}"/>
              </a:ext>
            </a:extLst>
          </p:cNvPr>
          <p:cNvSpPr>
            <a:spLocks/>
          </p:cNvSpPr>
          <p:nvPr/>
        </p:nvSpPr>
        <p:spPr>
          <a:xfrm>
            <a:off x="689411" y="659142"/>
            <a:ext cx="4775470" cy="4775470"/>
          </a:xfrm>
          <a:custGeom>
            <a:avLst/>
            <a:gdLst>
              <a:gd name="connsiteX0" fmla="*/ 2026414 w 3489227"/>
              <a:gd name="connsiteY0" fmla="*/ 0 h 3489227"/>
              <a:gd name="connsiteX1" fmla="*/ 3459305 w 3489227"/>
              <a:gd name="connsiteY1" fmla="*/ 593523 h 3489227"/>
              <a:gd name="connsiteX2" fmla="*/ 3489227 w 3489227"/>
              <a:gd name="connsiteY2" fmla="*/ 626446 h 3489227"/>
              <a:gd name="connsiteX3" fmla="*/ 3378247 w 3489227"/>
              <a:gd name="connsiteY3" fmla="*/ 525579 h 3489227"/>
              <a:gd name="connsiteX4" fmla="*/ 2089259 w 3489227"/>
              <a:gd name="connsiteY4" fmla="*/ 62845 h 3489227"/>
              <a:gd name="connsiteX5" fmla="*/ 62845 w 3489227"/>
              <a:gd name="connsiteY5" fmla="*/ 2089259 h 3489227"/>
              <a:gd name="connsiteX6" fmla="*/ 525580 w 3489227"/>
              <a:gd name="connsiteY6" fmla="*/ 3378247 h 3489227"/>
              <a:gd name="connsiteX7" fmla="*/ 626446 w 3489227"/>
              <a:gd name="connsiteY7" fmla="*/ 3489227 h 3489227"/>
              <a:gd name="connsiteX8" fmla="*/ 593523 w 3489227"/>
              <a:gd name="connsiteY8" fmla="*/ 3459305 h 3489227"/>
              <a:gd name="connsiteX9" fmla="*/ 0 w 3489227"/>
              <a:gd name="connsiteY9" fmla="*/ 2026414 h 3489227"/>
              <a:gd name="connsiteX10" fmla="*/ 2026414 w 3489227"/>
              <a:gd name="connsiteY10" fmla="*/ 0 h 348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9227" h="3489227">
                <a:moveTo>
                  <a:pt x="2026414" y="0"/>
                </a:moveTo>
                <a:cubicBezTo>
                  <a:pt x="2585993" y="0"/>
                  <a:pt x="3092597" y="226814"/>
                  <a:pt x="3459305" y="593523"/>
                </a:cubicBezTo>
                <a:lnTo>
                  <a:pt x="3489227" y="626446"/>
                </a:lnTo>
                <a:lnTo>
                  <a:pt x="3378247" y="525579"/>
                </a:lnTo>
                <a:cubicBezTo>
                  <a:pt x="3027963" y="236500"/>
                  <a:pt x="2578891" y="62845"/>
                  <a:pt x="2089259" y="62845"/>
                </a:cubicBezTo>
                <a:cubicBezTo>
                  <a:pt x="970101" y="62845"/>
                  <a:pt x="62845" y="970101"/>
                  <a:pt x="62845" y="2089259"/>
                </a:cubicBezTo>
                <a:cubicBezTo>
                  <a:pt x="62845" y="2578891"/>
                  <a:pt x="236500" y="3027963"/>
                  <a:pt x="525580" y="3378247"/>
                </a:cubicBezTo>
                <a:lnTo>
                  <a:pt x="626446" y="3489227"/>
                </a:lnTo>
                <a:lnTo>
                  <a:pt x="593523" y="3459305"/>
                </a:lnTo>
                <a:cubicBezTo>
                  <a:pt x="226814" y="3092597"/>
                  <a:pt x="0" y="2585993"/>
                  <a:pt x="0" y="2026414"/>
                </a:cubicBezTo>
                <a:cubicBezTo>
                  <a:pt x="0" y="907256"/>
                  <a:pt x="907256" y="0"/>
                  <a:pt x="2026414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1DD6CB-C099-4817-85C1-D242D6613849}"/>
              </a:ext>
            </a:extLst>
          </p:cNvPr>
          <p:cNvGrpSpPr>
            <a:grpSpLocks/>
          </p:cNvGrpSpPr>
          <p:nvPr/>
        </p:nvGrpSpPr>
        <p:grpSpPr>
          <a:xfrm>
            <a:off x="3184653" y="3129901"/>
            <a:ext cx="598199" cy="598199"/>
            <a:chOff x="3134414" y="3459637"/>
            <a:chExt cx="631596" cy="631596"/>
          </a:xfrm>
          <a:effectLst>
            <a:outerShdw blurRad="63500" sx="102000" sy="102000" algn="ctr" rotWithShape="0">
              <a:prstClr val="black">
                <a:alpha val="50000"/>
              </a:prstClr>
            </a:outerShdw>
          </a:effectLst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2C6C530-C82C-4923-83EA-BAAE4F652543}"/>
                </a:ext>
              </a:extLst>
            </p:cNvPr>
            <p:cNvSpPr>
              <a:spLocks/>
            </p:cNvSpPr>
            <p:nvPr/>
          </p:nvSpPr>
          <p:spPr>
            <a:xfrm>
              <a:off x="3134414" y="3459637"/>
              <a:ext cx="631596" cy="631596"/>
            </a:xfrm>
            <a:prstGeom prst="ellipse">
              <a:avLst/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2E8C272-BE84-4CDB-AC1E-9B67700BAF7D}"/>
                </a:ext>
              </a:extLst>
            </p:cNvPr>
            <p:cNvSpPr>
              <a:spLocks/>
            </p:cNvSpPr>
            <p:nvPr/>
          </p:nvSpPr>
          <p:spPr>
            <a:xfrm>
              <a:off x="3195689" y="3520912"/>
              <a:ext cx="509047" cy="509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680217D9-129F-4BC6-ACE3-FB21E9ABDAC6}"/>
                </a:ext>
              </a:extLst>
            </p:cNvPr>
            <p:cNvSpPr>
              <a:spLocks/>
            </p:cNvSpPr>
            <p:nvPr/>
          </p:nvSpPr>
          <p:spPr>
            <a:xfrm>
              <a:off x="3242822" y="3582992"/>
              <a:ext cx="414780" cy="352699"/>
            </a:xfrm>
            <a:prstGeom prst="star5">
              <a:avLst>
                <a:gd name="adj" fmla="val 27560"/>
                <a:gd name="hf" fmla="val 105146"/>
                <a:gd name="vf" fmla="val 110557"/>
              </a:avLst>
            </a:pr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noAutofit/>
            </a:bodyPr>
            <a:lstStyle/>
            <a:p>
              <a:endPara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id="{E4B9B328-755B-4B8C-AE35-EF2A28920B28}"/>
              </a:ext>
            </a:extLst>
          </p:cNvPr>
          <p:cNvSpPr/>
          <p:nvPr/>
        </p:nvSpPr>
        <p:spPr>
          <a:xfrm>
            <a:off x="10943461" y="5818909"/>
            <a:ext cx="1248539" cy="103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FD663830-5B26-4C02-83C0-50D0364973AD}"/>
              </a:ext>
            </a:extLst>
          </p:cNvPr>
          <p:cNvGrpSpPr>
            <a:grpSpLocks/>
          </p:cNvGrpSpPr>
          <p:nvPr/>
        </p:nvGrpSpPr>
        <p:grpSpPr>
          <a:xfrm flipH="1">
            <a:off x="439507" y="3129901"/>
            <a:ext cx="1186654" cy="746295"/>
            <a:chOff x="10351950" y="3379331"/>
            <a:chExt cx="815993" cy="5521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229BD2A3-3172-49F0-B27D-7594EF0D22B0}"/>
                </a:ext>
              </a:extLst>
            </p:cNvPr>
            <p:cNvSpPr>
              <a:spLocks/>
            </p:cNvSpPr>
            <p:nvPr/>
          </p:nvSpPr>
          <p:spPr>
            <a:xfrm rot="4803578" flipV="1">
              <a:off x="10483876" y="3247405"/>
              <a:ext cx="552142" cy="815993"/>
            </a:xfrm>
            <a:custGeom>
              <a:avLst/>
              <a:gdLst>
                <a:gd name="connsiteX0" fmla="*/ 0 w 507084"/>
                <a:gd name="connsiteY0" fmla="*/ 748472 h 749403"/>
                <a:gd name="connsiteX1" fmla="*/ 259446 w 507084"/>
                <a:gd name="connsiteY1" fmla="*/ 748472 h 749403"/>
                <a:gd name="connsiteX2" fmla="*/ 259602 w 507084"/>
                <a:gd name="connsiteY2" fmla="*/ 749403 h 749403"/>
                <a:gd name="connsiteX3" fmla="*/ 507084 w 507084"/>
                <a:gd name="connsiteY3" fmla="*/ 663311 h 749403"/>
                <a:gd name="connsiteX4" fmla="*/ 135395 w 507084"/>
                <a:gd name="connsiteY4" fmla="*/ 3446 h 749403"/>
                <a:gd name="connsiteX5" fmla="*/ 134809 w 507084"/>
                <a:gd name="connsiteY5" fmla="*/ 0 h 749403"/>
                <a:gd name="connsiteX6" fmla="*/ 134481 w 507084"/>
                <a:gd name="connsiteY6" fmla="*/ 1824 h 749403"/>
                <a:gd name="connsiteX7" fmla="*/ 133839 w 507084"/>
                <a:gd name="connsiteY7" fmla="*/ 685 h 749403"/>
                <a:gd name="connsiteX8" fmla="*/ 134248 w 507084"/>
                <a:gd name="connsiteY8" fmla="*/ 3116 h 74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7084" h="749403">
                  <a:moveTo>
                    <a:pt x="0" y="748472"/>
                  </a:moveTo>
                  <a:lnTo>
                    <a:pt x="259446" y="748472"/>
                  </a:lnTo>
                  <a:lnTo>
                    <a:pt x="259602" y="749403"/>
                  </a:lnTo>
                  <a:lnTo>
                    <a:pt x="507084" y="663311"/>
                  </a:lnTo>
                  <a:lnTo>
                    <a:pt x="135395" y="3446"/>
                  </a:lnTo>
                  <a:lnTo>
                    <a:pt x="134809" y="0"/>
                  </a:lnTo>
                  <a:lnTo>
                    <a:pt x="134481" y="1824"/>
                  </a:lnTo>
                  <a:lnTo>
                    <a:pt x="133839" y="685"/>
                  </a:lnTo>
                  <a:lnTo>
                    <a:pt x="134248" y="3116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E58B1B"/>
                </a:gs>
                <a:gs pos="0">
                  <a:srgbClr val="FCDE32"/>
                </a:gs>
                <a:gs pos="68000">
                  <a:srgbClr val="FCDE32"/>
                </a:gs>
                <a:gs pos="86000">
                  <a:srgbClr val="AF2C22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B7F659F5-9900-406B-B47E-0902E7A65F99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376451" y="3396621"/>
              <a:ext cx="749786" cy="390621"/>
              <a:chOff x="9980691" y="2643347"/>
              <a:chExt cx="755933" cy="393822"/>
            </a:xfrm>
          </p:grpSpPr>
          <p:sp>
            <p:nvSpPr>
              <p:cNvPr id="1177" name="Isosceles Triangle 1176">
                <a:extLst>
                  <a:ext uri="{FF2B5EF4-FFF2-40B4-BE49-F238E27FC236}">
                    <a16:creationId xmlns:a16="http://schemas.microsoft.com/office/drawing/2014/main" id="{4067F261-C9A2-4A64-9D62-ADB2749A3B80}"/>
                  </a:ext>
                </a:extLst>
              </p:cNvPr>
              <p:cNvSpPr>
                <a:spLocks/>
              </p:cNvSpPr>
              <p:nvPr/>
            </p:nvSpPr>
            <p:spPr>
              <a:xfrm rot="4803578" flipV="1">
                <a:off x="10225906" y="2398132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FFF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Isosceles Triangle 1177">
                <a:extLst>
                  <a:ext uri="{FF2B5EF4-FFF2-40B4-BE49-F238E27FC236}">
                    <a16:creationId xmlns:a16="http://schemas.microsoft.com/office/drawing/2014/main" id="{5A506957-7E6F-4999-A78A-60B353F1D3B7}"/>
                  </a:ext>
                </a:extLst>
              </p:cNvPr>
              <p:cNvSpPr>
                <a:spLocks/>
              </p:cNvSpPr>
              <p:nvPr/>
            </p:nvSpPr>
            <p:spPr>
              <a:xfrm rot="16675634">
                <a:off x="10227231" y="2527777"/>
                <a:ext cx="264177" cy="754608"/>
              </a:xfrm>
              <a:prstGeom prst="triangle">
                <a:avLst>
                  <a:gd name="adj" fmla="val 51448"/>
                </a:avLst>
              </a:prstGeom>
              <a:solidFill>
                <a:srgbClr val="EFC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A7AA01-8CED-5CA6-E706-92C3232BF8FC}"/>
              </a:ext>
            </a:extLst>
          </p:cNvPr>
          <p:cNvSpPr/>
          <p:nvPr/>
        </p:nvSpPr>
        <p:spPr>
          <a:xfrm>
            <a:off x="6662564" y="1153236"/>
            <a:ext cx="4531086" cy="1170177"/>
          </a:xfrm>
          <a:prstGeom prst="wedgeRoundRectCallout">
            <a:avLst>
              <a:gd name="adj1" fmla="val -40413"/>
              <a:gd name="adj2" fmla="val 97931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algn="ctr" defTabSz="1219170"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Can you tell me </a:t>
            </a:r>
          </a:p>
          <a:p>
            <a:pPr marL="182880" algn="ctr" defTabSz="1219170">
              <a:buClr>
                <a:srgbClr val="000000"/>
              </a:buClr>
            </a:pPr>
            <a:r>
              <a:rPr lang="en-US" sz="36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about yourself?</a:t>
            </a:r>
            <a:endParaRPr lang="en-US" sz="36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E176C-7466-567E-8AC6-F03C41F63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254" y="2712629"/>
            <a:ext cx="2558148" cy="296326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E50FF01-51EE-B74E-2AE7-FABE3178766F}"/>
              </a:ext>
            </a:extLst>
          </p:cNvPr>
          <p:cNvSpPr/>
          <p:nvPr/>
        </p:nvSpPr>
        <p:spPr>
          <a:xfrm>
            <a:off x="8948963" y="4654574"/>
            <a:ext cx="2889296" cy="1273127"/>
          </a:xfrm>
          <a:prstGeom prst="wedgeRoundRectCallout">
            <a:avLst>
              <a:gd name="adj1" fmla="val -65070"/>
              <a:gd name="adj2" fmla="val -4563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 live in the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______.</a:t>
            </a:r>
            <a:endParaRPr lang="en-US" sz="3200" kern="1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DF9BC2-D892-3653-00F2-C03F4870602F}"/>
              </a:ext>
            </a:extLst>
          </p:cNvPr>
          <p:cNvSpPr/>
          <p:nvPr/>
        </p:nvSpPr>
        <p:spPr>
          <a:xfrm>
            <a:off x="8849134" y="3253713"/>
            <a:ext cx="3041452" cy="1261885"/>
          </a:xfrm>
          <a:prstGeom prst="wedgeRoundRectCallout">
            <a:avLst>
              <a:gd name="adj1" fmla="val -60668"/>
              <a:gd name="adj2" fmla="val -7420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I’m in Class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kern="100">
                <a:solidFill>
                  <a:srgbClr val="231F2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_____.</a:t>
            </a:r>
          </a:p>
        </p:txBody>
      </p:sp>
    </p:spTree>
    <p:extLst>
      <p:ext uri="{BB962C8B-B14F-4D97-AF65-F5344CB8AC3E}">
        <p14:creationId xmlns:p14="http://schemas.microsoft.com/office/powerpoint/2010/main" val="8983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1639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50A7B8-556A-2A8E-7AD5-71106284E08B}"/>
              </a:ext>
            </a:extLst>
          </p:cNvPr>
          <p:cNvSpPr/>
          <p:nvPr/>
        </p:nvSpPr>
        <p:spPr>
          <a:xfrm>
            <a:off x="1083940" y="149742"/>
            <a:ext cx="3307307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F1409F44-A34A-54F6-18B4-60B005993C06}"/>
              </a:ext>
            </a:extLst>
          </p:cNvPr>
          <p:cNvSpPr/>
          <p:nvPr/>
        </p:nvSpPr>
        <p:spPr>
          <a:xfrm>
            <a:off x="3275880" y="671038"/>
            <a:ext cx="6390168" cy="829760"/>
          </a:xfrm>
          <a:prstGeom prst="wedgeRoundRectCallout">
            <a:avLst>
              <a:gd name="adj1" fmla="val -36122"/>
              <a:gd name="adj2" fmla="val 884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CA13B-BDBE-A1AA-2945-684C376B66A9}"/>
              </a:ext>
            </a:extLst>
          </p:cNvPr>
          <p:cNvSpPr txBox="1"/>
          <p:nvPr/>
        </p:nvSpPr>
        <p:spPr>
          <a:xfrm>
            <a:off x="942034" y="4879314"/>
            <a:ext cx="3853250" cy="59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name’s...................</a:t>
            </a:r>
            <a:endParaRPr lang="vi-VN" sz="2500" b="1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2F89B5-F57C-51E1-F72C-12AE5C6E1BDB}"/>
              </a:ext>
            </a:extLst>
          </p:cNvPr>
          <p:cNvSpPr txBox="1"/>
          <p:nvPr/>
        </p:nvSpPr>
        <p:spPr>
          <a:xfrm>
            <a:off x="1083940" y="5662595"/>
            <a:ext cx="3853250" cy="59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I’m in ..........................</a:t>
            </a:r>
            <a:endParaRPr lang="vi-VN" sz="2500" b="1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C0176-B45C-FBE0-6208-BB7B84C88E66}"/>
              </a:ext>
            </a:extLst>
          </p:cNvPr>
          <p:cNvSpPr txBox="1"/>
          <p:nvPr/>
        </p:nvSpPr>
        <p:spPr>
          <a:xfrm>
            <a:off x="6096000" y="4970900"/>
            <a:ext cx="3853250" cy="59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live in ..................................</a:t>
            </a:r>
            <a:endParaRPr lang="vi-VN" sz="2500" b="1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0A4A4-328B-8A8D-E736-F13D34063D99}"/>
              </a:ext>
            </a:extLst>
          </p:cNvPr>
          <p:cNvSpPr txBox="1"/>
          <p:nvPr/>
        </p:nvSpPr>
        <p:spPr>
          <a:xfrm>
            <a:off x="6096000" y="5660535"/>
            <a:ext cx="5331176" cy="59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birthday is in ..........................</a:t>
            </a:r>
            <a:endParaRPr lang="vi-VN" sz="2500" b="1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C0B710-418A-D43D-5802-642BF63E4D57}"/>
              </a:ext>
            </a:extLst>
          </p:cNvPr>
          <p:cNvSpPr/>
          <p:nvPr/>
        </p:nvSpPr>
        <p:spPr>
          <a:xfrm>
            <a:off x="2709030" y="4921773"/>
            <a:ext cx="105670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en-US" sz="2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D122E7-038C-6F5C-B104-EEC587DAE5E8}"/>
              </a:ext>
            </a:extLst>
          </p:cNvPr>
          <p:cNvSpPr/>
          <p:nvPr/>
        </p:nvSpPr>
        <p:spPr>
          <a:xfrm>
            <a:off x="2175199" y="5709908"/>
            <a:ext cx="138691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 5D</a:t>
            </a:r>
            <a:endParaRPr lang="en-US" sz="2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95D0F9-6CF7-28C9-79DD-6F977D0AC82C}"/>
              </a:ext>
            </a:extLst>
          </p:cNvPr>
          <p:cNvSpPr/>
          <p:nvPr/>
        </p:nvSpPr>
        <p:spPr>
          <a:xfrm>
            <a:off x="7769566" y="5031397"/>
            <a:ext cx="119295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city</a:t>
            </a:r>
            <a:endParaRPr lang="en-US" sz="2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115177-AE1C-D311-CA9A-53CA1E688E09}"/>
              </a:ext>
            </a:extLst>
          </p:cNvPr>
          <p:cNvSpPr/>
          <p:nvPr/>
        </p:nvSpPr>
        <p:spPr>
          <a:xfrm>
            <a:off x="8799813" y="5721032"/>
            <a:ext cx="110543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endParaRPr lang="en-US" sz="2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0FE9DF-AB84-6736-FD0E-E967C9577186}"/>
              </a:ext>
            </a:extLst>
          </p:cNvPr>
          <p:cNvGrpSpPr/>
          <p:nvPr/>
        </p:nvGrpSpPr>
        <p:grpSpPr>
          <a:xfrm>
            <a:off x="606056" y="1860698"/>
            <a:ext cx="11047228" cy="3018616"/>
            <a:chOff x="606056" y="1860698"/>
            <a:chExt cx="11047228" cy="30186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A2CCD5-2526-3F9C-C6F0-C3CC999F5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056" y="1860698"/>
              <a:ext cx="11047228" cy="301861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EEAB46-288A-CCF2-483D-CD74B2D7192D}"/>
                </a:ext>
              </a:extLst>
            </p:cNvPr>
            <p:cNvSpPr/>
            <p:nvPr/>
          </p:nvSpPr>
          <p:spPr>
            <a:xfrm>
              <a:off x="606056" y="3857297"/>
              <a:ext cx="3785191" cy="1022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824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44133" y="1832337"/>
            <a:ext cx="8952871" cy="1554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8B2E1-AEE8-E793-3610-DB4CF912F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8240"/>
            <a:ext cx="854146" cy="829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8741F2-16CD-71B1-E816-8F671F9C767A}"/>
              </a:ext>
            </a:extLst>
          </p:cNvPr>
          <p:cNvSpPr/>
          <p:nvPr/>
        </p:nvSpPr>
        <p:spPr>
          <a:xfrm>
            <a:off x="332509" y="3800422"/>
            <a:ext cx="118594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PRESENTS</a:t>
            </a:r>
          </a:p>
        </p:txBody>
      </p:sp>
    </p:spTree>
    <p:extLst>
      <p:ext uri="{BB962C8B-B14F-4D97-AF65-F5344CB8AC3E}">
        <p14:creationId xmlns:p14="http://schemas.microsoft.com/office/powerpoint/2010/main" val="75108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21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812066" y="1450172"/>
            <a:ext cx="2704708" cy="3495901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4C0C655-70FF-E128-A0A9-965381FE2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72" b="90000" l="7065" r="90000">
                        <a14:foregroundMark x1="32717" y1="10000" x2="32717" y2="10000"/>
                        <a14:foregroundMark x1="31413" y1="6792" x2="31413" y2="6792"/>
                        <a14:foregroundMark x1="68043" y1="5566" x2="68043" y2="5566"/>
                        <a14:foregroundMark x1="89674" y1="43774" x2="89674" y2="43774"/>
                        <a14:foregroundMark x1="7065" y1="31509" x2="7065" y2="3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2024" y="1405903"/>
            <a:ext cx="1828800" cy="2107096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18FD08BD-279B-DA3A-8E6F-A6B4C6EF8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607" y="1525510"/>
            <a:ext cx="1660311" cy="1777431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704D9C7F-0CEC-F640-D0A5-204248E38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333" l="9753" r="89973">
                        <a14:foregroundMark x1="55907" y1="8500" x2="46429" y2="8000"/>
                        <a14:foregroundMark x1="57967" y1="95333" x2="67033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077" y="3930497"/>
            <a:ext cx="2125555" cy="1751832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7EC3A34B-BACC-2B97-0B09-37F7D31FF3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586" b="89899" l="10000" r="90000">
                        <a14:foregroundMark x1="37558" y1="58418" x2="37558" y2="58418"/>
                        <a14:foregroundMark x1="29186" y1="52189" x2="29186" y2="52189"/>
                        <a14:foregroundMark x1="26279" y1="8586" x2="26279" y2="8586"/>
                        <a14:foregroundMark x1="58721" y1="17340" x2="58721" y2="17340"/>
                        <a14:foregroundMark x1="60000" y1="17340" x2="60000" y2="17340"/>
                        <a14:foregroundMark x1="58023" y1="16835" x2="58023" y2="16835"/>
                        <a14:foregroundMark x1="57326" y1="16330" x2="57326" y2="16330"/>
                        <a14:foregroundMark x1="57674" y1="15825" x2="57674" y2="15825"/>
                        <a14:foregroundMark x1="70465" y1="50168" x2="70465" y2="50168"/>
                        <a14:foregroundMark x1="70465" y1="50168" x2="70465" y2="50168"/>
                        <a14:foregroundMark x1="70814" y1="52189" x2="71744" y2="47306"/>
                        <a14:foregroundMark x1="47326" y1="37205" x2="48953" y2="53872"/>
                        <a14:foregroundMark x1="48953" y1="53872" x2="53023" y2="63805"/>
                        <a14:foregroundMark x1="55000" y1="33838" x2="59767" y2="34680"/>
                        <a14:foregroundMark x1="28953" y1="28451" x2="30233" y2="32828"/>
                        <a14:foregroundMark x1="34651" y1="33838" x2="43837" y2="31481"/>
                        <a14:foregroundMark x1="43837" y1="31481" x2="35000" y2="30808"/>
                        <a14:foregroundMark x1="35000" y1="30808" x2="34884" y2="30303"/>
                        <a14:foregroundMark x1="23488" y1="30808" x2="23721" y2="57744"/>
                        <a14:foregroundMark x1="23721" y1="57744" x2="27791" y2="71549"/>
                        <a14:foregroundMark x1="27791" y1="71549" x2="33837" y2="81818"/>
                        <a14:foregroundMark x1="33837" y1="81818" x2="35581" y2="83165"/>
                        <a14:foregroundMark x1="38256" y1="80303" x2="38256" y2="80303"/>
                        <a14:foregroundMark x1="24884" y1="21212" x2="24884" y2="21212"/>
                        <a14:foregroundMark x1="18837" y1="24579" x2="17791" y2="38552"/>
                        <a14:foregroundMark x1="17791" y1="38552" x2="21744" y2="50337"/>
                        <a14:foregroundMark x1="21744" y1="50337" x2="30814" y2="64478"/>
                        <a14:foregroundMark x1="30814" y1="64478" x2="32442" y2="76936"/>
                        <a14:foregroundMark x1="32442" y1="76936" x2="30233" y2="77441"/>
                        <a14:foregroundMark x1="80814" y1="49832" x2="80814" y2="49832"/>
                        <a14:foregroundMark x1="83140" y1="52189" x2="83140" y2="52189"/>
                        <a14:foregroundMark x1="80814" y1="60438" x2="80814" y2="60438"/>
                        <a14:foregroundMark x1="75116" y1="52694" x2="75116" y2="52694"/>
                        <a14:foregroundMark x1="79302" y1="54545" x2="79302" y2="54545"/>
                        <a14:foregroundMark x1="58721" y1="17340" x2="60116" y2="17340"/>
                        <a14:foregroundMark x1="25814" y1="18350" x2="25814" y2="18350"/>
                        <a14:foregroundMark x1="28256" y1="15488" x2="28256" y2="15488"/>
                        <a14:foregroundMark x1="28953" y1="15488" x2="28953" y2="15488"/>
                        <a14:foregroundMark x1="28953" y1="15488" x2="28953" y2="15488"/>
                        <a14:foregroundMark x1="29302" y1="15488" x2="29302" y2="15488"/>
                        <a14:foregroundMark x1="28605" y1="14478" x2="28605" y2="14478"/>
                        <a14:foregroundMark x1="77093" y1="48485" x2="76163" y2="52525"/>
                        <a14:foregroundMark x1="75465" y1="55051" x2="75465" y2="55051"/>
                        <a14:foregroundMark x1="75465" y1="53030" x2="80233" y2="53535"/>
                        <a14:foregroundMark x1="82674" y1="60438" x2="78488" y2="62626"/>
                        <a14:foregroundMark x1="17791" y1="24916" x2="17791" y2="24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249" y="3753791"/>
            <a:ext cx="2708443" cy="187071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BD848D04-2B43-13F5-5419-5F6890A2CD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12" b="95688" l="1786" r="95833">
                        <a14:foregroundMark x1="44167" y1="9091" x2="54286" y2="8858"/>
                        <a14:foregroundMark x1="54286" y1="8858" x2="56786" y2="9091"/>
                        <a14:foregroundMark x1="60714" y1="8275" x2="51786" y2="5128"/>
                        <a14:foregroundMark x1="51786" y1="5128" x2="44762" y2="5361"/>
                        <a14:foregroundMark x1="25833" y1="20280" x2="16548" y2="20629"/>
                        <a14:foregroundMark x1="16548" y1="20629" x2="7381" y2="24709"/>
                        <a14:foregroundMark x1="7381" y1="24709" x2="4167" y2="34149"/>
                        <a14:foregroundMark x1="4167" y1="34149" x2="4167" y2="38345"/>
                        <a14:foregroundMark x1="42381" y1="91026" x2="51667" y2="94289"/>
                        <a14:foregroundMark x1="49881" y1="95105" x2="94643" y2="69464"/>
                        <a14:foregroundMark x1="94405" y1="71329" x2="93452" y2="31119"/>
                        <a14:foregroundMark x1="93452" y1="31119" x2="57857" y2="47669"/>
                        <a14:foregroundMark x1="57857" y1="47669" x2="48333" y2="65385"/>
                        <a14:foregroundMark x1="48333" y1="65385" x2="50119" y2="95688"/>
                        <a14:foregroundMark x1="91071" y1="42424" x2="82262" y2="44988"/>
                        <a14:foregroundMark x1="82262" y1="44988" x2="78690" y2="62238"/>
                        <a14:foregroundMark x1="78690" y1="62238" x2="80714" y2="74359"/>
                        <a14:foregroundMark x1="80714" y1="74359" x2="91429" y2="71445"/>
                        <a14:foregroundMark x1="91429" y1="71445" x2="95833" y2="63520"/>
                        <a14:foregroundMark x1="95833" y1="63520" x2="88095" y2="45338"/>
                        <a14:foregroundMark x1="54048" y1="57459" x2="52262" y2="79138"/>
                        <a14:foregroundMark x1="52262" y1="79138" x2="55238" y2="87413"/>
                        <a14:foregroundMark x1="55238" y1="87413" x2="64167" y2="86131"/>
                        <a14:foregroundMark x1="64167" y1="86131" x2="70952" y2="80186"/>
                        <a14:foregroundMark x1="70952" y1="80186" x2="72619" y2="56876"/>
                        <a14:foregroundMark x1="72619" y1="56876" x2="63690" y2="52098"/>
                        <a14:foregroundMark x1="63690" y1="52098" x2="54286" y2="53846"/>
                        <a14:foregroundMark x1="54286" y1="53846" x2="53810" y2="57459"/>
                        <a14:foregroundMark x1="1786" y1="24476" x2="31786" y2="14452"/>
                        <a14:foregroundMark x1="95595" y1="37995" x2="95000" y2="29021"/>
                        <a14:foregroundMark x1="95000" y1="29021" x2="93810" y2="25874"/>
                        <a14:foregroundMark x1="92500" y1="25641" x2="83214" y2="25874"/>
                        <a14:foregroundMark x1="83214" y1="25874" x2="68810" y2="22378"/>
                        <a14:foregroundMark x1="95833" y1="24709" x2="71786" y2="20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711" y="1431601"/>
            <a:ext cx="1924019" cy="1965248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:a16="http://schemas.microsoft.com/office/drawing/2014/main" id="{F364F354-E1FB-05FB-1C56-FF6F047689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19800" y="3581400"/>
            <a:ext cx="2133600" cy="2133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E12B4D-C555-7D45-8A8E-E147F49EBB04}"/>
              </a:ext>
            </a:extLst>
          </p:cNvPr>
          <p:cNvSpPr/>
          <p:nvPr/>
        </p:nvSpPr>
        <p:spPr>
          <a:xfrm>
            <a:off x="2203470" y="390240"/>
            <a:ext cx="7557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PRESENTS</a:t>
            </a:r>
          </a:p>
        </p:txBody>
      </p:sp>
      <p:sp>
        <p:nvSpPr>
          <p:cNvPr id="16" name="Spin">
            <a:hlinkClick r:id="" action="ppaction://noaction"/>
            <a:extLst>
              <a:ext uri="{FF2B5EF4-FFF2-40B4-BE49-F238E27FC236}">
                <a16:creationId xmlns:a16="http://schemas.microsoft.com/office/drawing/2014/main" id="{8D5C51EA-AFDD-4861-C83A-03A7BA895787}"/>
              </a:ext>
            </a:extLst>
          </p:cNvPr>
          <p:cNvSpPr/>
          <p:nvPr/>
        </p:nvSpPr>
        <p:spPr>
          <a:xfrm>
            <a:off x="8422682" y="5541380"/>
            <a:ext cx="2137961" cy="704201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B2BAA4-E3BE-4BBA-C76C-F984B7A90D37}"/>
              </a:ext>
            </a:extLst>
          </p:cNvPr>
          <p:cNvSpPr/>
          <p:nvPr/>
        </p:nvSpPr>
        <p:spPr>
          <a:xfrm>
            <a:off x="1083941" y="2948383"/>
            <a:ext cx="5786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5681AF-0DE6-1388-4D73-4FD36508FBF7}"/>
              </a:ext>
            </a:extLst>
          </p:cNvPr>
          <p:cNvSpPr/>
          <p:nvPr/>
        </p:nvSpPr>
        <p:spPr>
          <a:xfrm>
            <a:off x="3619376" y="2865249"/>
            <a:ext cx="5786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B31E53-935A-0175-3B53-CDF1D0DEDE30}"/>
              </a:ext>
            </a:extLst>
          </p:cNvPr>
          <p:cNvSpPr/>
          <p:nvPr/>
        </p:nvSpPr>
        <p:spPr>
          <a:xfrm>
            <a:off x="1097792" y="5331422"/>
            <a:ext cx="5786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524E19B-EF68-2B55-E909-4CA1DF984E92}"/>
              </a:ext>
            </a:extLst>
          </p:cNvPr>
          <p:cNvSpPr/>
          <p:nvPr/>
        </p:nvSpPr>
        <p:spPr>
          <a:xfrm>
            <a:off x="3647081" y="5317573"/>
            <a:ext cx="5786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C53B49-0A3D-BFC2-EC51-DCA40F03E645}"/>
              </a:ext>
            </a:extLst>
          </p:cNvPr>
          <p:cNvSpPr/>
          <p:nvPr/>
        </p:nvSpPr>
        <p:spPr>
          <a:xfrm>
            <a:off x="6237970" y="2837534"/>
            <a:ext cx="5786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D0D8A0F-BCDE-0870-28EC-3098483FEDB3}"/>
              </a:ext>
            </a:extLst>
          </p:cNvPr>
          <p:cNvSpPr/>
          <p:nvPr/>
        </p:nvSpPr>
        <p:spPr>
          <a:xfrm>
            <a:off x="6096000" y="5426399"/>
            <a:ext cx="591793" cy="533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308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14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8EAB4DB6-10F0-D182-FB2F-01DB4E28417B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53096AA5-51C6-CBC0-EA6A-DDF0885E070C}"/>
              </a:ext>
            </a:extLst>
          </p:cNvPr>
          <p:cNvSpPr/>
          <p:nvPr/>
        </p:nvSpPr>
        <p:spPr>
          <a:xfrm>
            <a:off x="2381850" y="395086"/>
            <a:ext cx="867616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9083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324379" y="4052887"/>
            <a:ext cx="2013035" cy="2060027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602F8978-EFF8-2B43-B460-77D714E558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72" b="90000" l="7065" r="90000">
                        <a14:foregroundMark x1="32717" y1="10000" x2="32717" y2="10000"/>
                        <a14:foregroundMark x1="31413" y1="6792" x2="31413" y2="6792"/>
                        <a14:foregroundMark x1="68043" y1="5566" x2="68043" y2="5566"/>
                        <a14:foregroundMark x1="89674" y1="43774" x2="89674" y2="43774"/>
                        <a14:foregroundMark x1="7065" y1="31509" x2="7065" y2="3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706" y="469847"/>
            <a:ext cx="4607737" cy="5308915"/>
          </a:xfrm>
          <a:prstGeom prst="rect">
            <a:avLst/>
          </a:prstGeom>
        </p:spPr>
      </p:pic>
      <p:sp>
        <p:nvSpPr>
          <p:cNvPr id="11" name="Arrow: Left 2">
            <a:hlinkClick r:id="rId9" action="ppaction://hlinksldjump"/>
            <a:extLst>
              <a:ext uri="{FF2B5EF4-FFF2-40B4-BE49-F238E27FC236}">
                <a16:creationId xmlns:a16="http://schemas.microsoft.com/office/drawing/2014/main" id="{7B386332-32F0-ED15-A53E-600F7CD8E346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9" y="-10270"/>
            <a:ext cx="12192000" cy="6868270"/>
          </a:xfrm>
          <a:prstGeom prst="rect">
            <a:avLst/>
          </a:prstGeom>
        </p:spPr>
      </p:pic>
      <p:sp>
        <p:nvSpPr>
          <p:cNvPr id="4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36B40A06-BAB8-0A71-6C1C-7D6D09C6BAC4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5759DE16-A7E8-CD95-5705-1231B1E6CA9A}"/>
              </a:ext>
            </a:extLst>
          </p:cNvPr>
          <p:cNvSpPr/>
          <p:nvPr/>
        </p:nvSpPr>
        <p:spPr>
          <a:xfrm>
            <a:off x="1894823" y="346346"/>
            <a:ext cx="8676168" cy="829760"/>
          </a:xfrm>
          <a:prstGeom prst="wedgeRoundRectCallout">
            <a:avLst>
              <a:gd name="adj1" fmla="val -1723"/>
              <a:gd name="adj2" fmla="val 10688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929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945177" y="152488"/>
            <a:ext cx="8977745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 AND DANCE THE SONG: HELLO</a:t>
            </a:r>
          </a:p>
        </p:txBody>
      </p:sp>
      <p:pic>
        <p:nvPicPr>
          <p:cNvPr id="2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5357773A-A0B6-F5CE-B864-A59EF6A787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4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6938424C-ACCB-CFF3-6F03-94FC56724357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5B85016-4771-0D0D-5050-A5A791C7BDF4}"/>
              </a:ext>
            </a:extLst>
          </p:cNvPr>
          <p:cNvSpPr/>
          <p:nvPr/>
        </p:nvSpPr>
        <p:spPr>
          <a:xfrm>
            <a:off x="2166641" y="760204"/>
            <a:ext cx="8676168" cy="829760"/>
          </a:xfrm>
          <a:prstGeom prst="wedgeRoundRectCallout">
            <a:avLst>
              <a:gd name="adj1" fmla="val -1602"/>
              <a:gd name="adj2" fmla="val 1195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8640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324379" y="4052887"/>
            <a:ext cx="2013035" cy="206002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C023BD68-1633-9C83-6065-A0D2DB00D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333" l="9753" r="89973">
                        <a14:foregroundMark x1="55907" y1="8500" x2="46429" y2="8000"/>
                        <a14:foregroundMark x1="57967" y1="95333" x2="67033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469" y="640638"/>
            <a:ext cx="6225075" cy="5472276"/>
          </a:xfrm>
          <a:prstGeom prst="rect">
            <a:avLst/>
          </a:prstGeom>
        </p:spPr>
      </p:pic>
      <p:sp>
        <p:nvSpPr>
          <p:cNvPr id="9" name="Arrow: Left 2">
            <a:hlinkClick r:id="rId9" action="ppaction://hlinksldjump"/>
            <a:extLst>
              <a:ext uri="{FF2B5EF4-FFF2-40B4-BE49-F238E27FC236}">
                <a16:creationId xmlns:a16="http://schemas.microsoft.com/office/drawing/2014/main" id="{36D15048-E9F2-1FCC-16DF-59509CF3976D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5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829" y="-10270"/>
            <a:ext cx="12192000" cy="6868270"/>
          </a:xfrm>
          <a:prstGeom prst="rect">
            <a:avLst/>
          </a:prstGeom>
        </p:spPr>
      </p:pic>
      <p:sp>
        <p:nvSpPr>
          <p:cNvPr id="4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07D3EBED-BD72-3E83-FFA7-03B4318B1190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D35FC87B-C26B-322C-CD24-C7914F9E71E2}"/>
              </a:ext>
            </a:extLst>
          </p:cNvPr>
          <p:cNvSpPr/>
          <p:nvPr/>
        </p:nvSpPr>
        <p:spPr>
          <a:xfrm>
            <a:off x="2307265" y="609308"/>
            <a:ext cx="867616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9690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5D2AC1-C340-273F-339F-1C93C9581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90" y="6153150"/>
            <a:ext cx="795509" cy="69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945177" y="152488"/>
            <a:ext cx="8977745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 AND DANCE THE SONG: HELLO</a:t>
            </a:r>
          </a:p>
        </p:txBody>
      </p:sp>
      <p:pic>
        <p:nvPicPr>
          <p:cNvPr id="3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3E9181A-3AC0-4926-AC1B-BD1689A6D7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674" y="883749"/>
            <a:ext cx="11363325" cy="534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670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849902" y="2286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 SING AND DANCE: BYE BYE GOODBYE SONG</a:t>
            </a:r>
          </a:p>
        </p:txBody>
      </p:sp>
      <p:pic>
        <p:nvPicPr>
          <p:cNvPr id="2" name="Bye Bye Goodbye - Goodbye Song for Kids - Super Simple Song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5BE527-360A-49ED-93D8-94EFAD63B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267" y="857250"/>
            <a:ext cx="113284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4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38200" y="2489957"/>
            <a:ext cx="102870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CHATTING</a:t>
            </a:r>
          </a:p>
        </p:txBody>
      </p:sp>
    </p:spTree>
    <p:extLst>
      <p:ext uri="{BB962C8B-B14F-4D97-AF65-F5344CB8AC3E}">
        <p14:creationId xmlns:p14="http://schemas.microsoft.com/office/powerpoint/2010/main" val="112209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819" y="3286124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003" y="2011530"/>
            <a:ext cx="1174693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 : ALL ABOUT ME!</a:t>
            </a:r>
          </a:p>
        </p:txBody>
      </p:sp>
    </p:spTree>
    <p:extLst>
      <p:ext uri="{BB962C8B-B14F-4D97-AF65-F5344CB8AC3E}">
        <p14:creationId xmlns:p14="http://schemas.microsoft.com/office/powerpoint/2010/main" val="39834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302060" y="4706269"/>
            <a:ext cx="39113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Countryside 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BF041B-FC70-8D20-D8AA-89FA6C46E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35" y="1337945"/>
            <a:ext cx="5083493" cy="290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U 1 L1 .2 C1 countryside">
            <a:hlinkClick r:id="" action="ppaction://media"/>
            <a:extLst>
              <a:ext uri="{FF2B5EF4-FFF2-40B4-BE49-F238E27FC236}">
                <a16:creationId xmlns:a16="http://schemas.microsoft.com/office/drawing/2014/main" id="{1C4D74DE-40B3-0130-6632-45D80E1A0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658" y="2587464"/>
            <a:ext cx="513087" cy="5130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C1A1C-C66F-4CD1-5735-E0941C7C3019}"/>
              </a:ext>
            </a:extLst>
          </p:cNvPr>
          <p:cNvSpPr txBox="1"/>
          <p:nvPr/>
        </p:nvSpPr>
        <p:spPr>
          <a:xfrm>
            <a:off x="4667530" y="4706270"/>
            <a:ext cx="56213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miền quê, nông thôn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670" y="7357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9278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1.Look, 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4EC3B-6097-31CE-3C0C-DF38DC303A8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692" y="1019503"/>
            <a:ext cx="11282363" cy="5349766"/>
          </a:xfrm>
          <a:prstGeom prst="rect">
            <a:avLst/>
          </a:prstGeom>
        </p:spPr>
      </p:pic>
      <p:pic>
        <p:nvPicPr>
          <p:cNvPr id="15" name="Track 5">
            <a:hlinkClick r:id="" action="ppaction://media"/>
            <a:extLst>
              <a:ext uri="{FF2B5EF4-FFF2-40B4-BE49-F238E27FC236}">
                <a16:creationId xmlns:a16="http://schemas.microsoft.com/office/drawing/2014/main" id="{4656671D-6024-1E0B-3EE9-BCCFB4A46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33482" y="422438"/>
            <a:ext cx="429611" cy="429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16" name="U1 L1. 1.cau A 1">
            <a:hlinkClick r:id="" action="ppaction://media"/>
            <a:extLst>
              <a:ext uri="{FF2B5EF4-FFF2-40B4-BE49-F238E27FC236}">
                <a16:creationId xmlns:a16="http://schemas.microsoft.com/office/drawing/2014/main" id="{47A6D005-1FED-91D3-5DDC-3A87C58A12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4913" y="169129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1 L1. 1.cau A 2">
            <a:hlinkClick r:id="" action="ppaction://media"/>
            <a:extLst>
              <a:ext uri="{FF2B5EF4-FFF2-40B4-BE49-F238E27FC236}">
                <a16:creationId xmlns:a16="http://schemas.microsoft.com/office/drawing/2014/main" id="{5BDF11D4-E356-11BA-5F8D-4F3103B3DC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8020" y="5432976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1 L1. 1.cau B 1">
            <a:hlinkClick r:id="" action="ppaction://media"/>
            <a:extLst>
              <a:ext uri="{FF2B5EF4-FFF2-40B4-BE49-F238E27FC236}">
                <a16:creationId xmlns:a16="http://schemas.microsoft.com/office/drawing/2014/main" id="{AE5CB908-9904-F6E5-3023-536906ACE1A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852744" y="189449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9" name="U1 L1. 1.cau B 2. 1">
            <a:hlinkClick r:id="" action="ppaction://media"/>
            <a:extLst>
              <a:ext uri="{FF2B5EF4-FFF2-40B4-BE49-F238E27FC236}">
                <a16:creationId xmlns:a16="http://schemas.microsoft.com/office/drawing/2014/main" id="{AE969C53-2657-B92D-AF7E-74CC9D09FEA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50293" y="513701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U1 L1. 1.cau B 2. 2">
            <a:hlinkClick r:id="" action="ppaction://media"/>
            <a:extLst>
              <a:ext uri="{FF2B5EF4-FFF2-40B4-BE49-F238E27FC236}">
                <a16:creationId xmlns:a16="http://schemas.microsoft.com/office/drawing/2014/main" id="{2A26E797-EEE1-ED58-F37D-1701746519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99370" y="56966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1" name="U1 L1. 1.cau C 3. 1">
            <a:hlinkClick r:id="" action="ppaction://media"/>
            <a:extLst>
              <a:ext uri="{FF2B5EF4-FFF2-40B4-BE49-F238E27FC236}">
                <a16:creationId xmlns:a16="http://schemas.microsoft.com/office/drawing/2014/main" id="{6462DEE8-6895-B31F-2914-C565B97270C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47587" y="565194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2" name="U1 L1. 1.cau C 3.2">
            <a:hlinkClick r:id="" action="ppaction://media"/>
            <a:extLst>
              <a:ext uri="{FF2B5EF4-FFF2-40B4-BE49-F238E27FC236}">
                <a16:creationId xmlns:a16="http://schemas.microsoft.com/office/drawing/2014/main" id="{574AEA10-AA21-4A3D-9B92-BA481CE0D42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47587" y="6088993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5214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4159404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6675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19CAA-7F3E-311A-FC70-CED03573C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580" y="2519362"/>
            <a:ext cx="9012949" cy="4074567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283316AD-9842-DFF5-DE70-BF556E34408E}"/>
              </a:ext>
            </a:extLst>
          </p:cNvPr>
          <p:cNvSpPr/>
          <p:nvPr/>
        </p:nvSpPr>
        <p:spPr>
          <a:xfrm>
            <a:off x="2622263" y="825143"/>
            <a:ext cx="6752965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 you tell me about yourself?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EF64BA3-9001-F98F-CEC1-8C91524DCCE2}"/>
              </a:ext>
            </a:extLst>
          </p:cNvPr>
          <p:cNvSpPr/>
          <p:nvPr/>
        </p:nvSpPr>
        <p:spPr>
          <a:xfrm>
            <a:off x="924910" y="1508541"/>
            <a:ext cx="3804745" cy="558911"/>
          </a:xfrm>
          <a:prstGeom prst="wedgeRoundRectCallout">
            <a:avLst>
              <a:gd name="adj1" fmla="val 44714"/>
              <a:gd name="adj2" fmla="val 9907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I’m in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5D3D1-31D6-C1C8-A8FB-46A8E9092D1B}"/>
              </a:ext>
            </a:extLst>
          </p:cNvPr>
          <p:cNvSpPr/>
          <p:nvPr/>
        </p:nvSpPr>
        <p:spPr>
          <a:xfrm>
            <a:off x="1911625" y="1400542"/>
            <a:ext cx="281803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 5A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B07EEC51-6F93-DC99-86CD-AE53C2BBFE53}"/>
              </a:ext>
            </a:extLst>
          </p:cNvPr>
          <p:cNvSpPr/>
          <p:nvPr/>
        </p:nvSpPr>
        <p:spPr>
          <a:xfrm>
            <a:off x="5716371" y="1680496"/>
            <a:ext cx="5057772" cy="558911"/>
          </a:xfrm>
          <a:prstGeom prst="wedgeRoundRectCallout">
            <a:avLst>
              <a:gd name="adj1" fmla="val -48882"/>
              <a:gd name="adj2" fmla="val 8027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live in the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0994E7-266C-AB30-9525-F26A6AD88CFF}"/>
              </a:ext>
            </a:extLst>
          </p:cNvPr>
          <p:cNvSpPr/>
          <p:nvPr/>
        </p:nvSpPr>
        <p:spPr>
          <a:xfrm>
            <a:off x="7819477" y="1572497"/>
            <a:ext cx="281803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00" b="1" dirty="0" err="1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ity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D46890E-A853-4475-B088-D526BA7370D6}"/>
              </a:ext>
            </a:extLst>
          </p:cNvPr>
          <p:cNvSpPr/>
          <p:nvPr/>
        </p:nvSpPr>
        <p:spPr>
          <a:xfrm>
            <a:off x="1747406" y="724720"/>
            <a:ext cx="867616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Can you tell me about yourself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DD1D577-C6FA-4925-9C76-BD92858C82EF}"/>
              </a:ext>
            </a:extLst>
          </p:cNvPr>
          <p:cNvSpPr/>
          <p:nvPr/>
        </p:nvSpPr>
        <p:spPr>
          <a:xfrm>
            <a:off x="2913381" y="5501398"/>
            <a:ext cx="6582295" cy="752248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I’m in 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…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87141-2805-ED72-110B-4C3FC38EA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109" y="1949067"/>
            <a:ext cx="5442151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8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3630</TotalTime>
  <Words>445</Words>
  <Application>Microsoft Office PowerPoint</Application>
  <PresentationFormat>Widescreen</PresentationFormat>
  <Paragraphs>113</Paragraphs>
  <Slides>25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A3.OpenSansBold-San</vt:lpstr>
      <vt:lpstr>A3.OpenSans-San</vt:lpstr>
      <vt:lpstr>Arial</vt:lpstr>
      <vt:lpstr>Arial Black</vt:lpstr>
      <vt:lpstr>Calibri</vt:lpstr>
      <vt:lpstr>Calibri Light</vt:lpstr>
      <vt:lpstr>Cambria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160</cp:revision>
  <dcterms:created xsi:type="dcterms:W3CDTF">2021-11-11T15:46:46Z</dcterms:created>
  <dcterms:modified xsi:type="dcterms:W3CDTF">2024-08-26T22:53:31Z</dcterms:modified>
</cp:coreProperties>
</file>