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482" r:id="rId2"/>
    <p:sldId id="543" r:id="rId3"/>
    <p:sldId id="563" r:id="rId4"/>
    <p:sldId id="542" r:id="rId5"/>
    <p:sldId id="575" r:id="rId6"/>
    <p:sldId id="576" r:id="rId7"/>
    <p:sldId id="555" r:id="rId8"/>
    <p:sldId id="569" r:id="rId9"/>
    <p:sldId id="571" r:id="rId10"/>
    <p:sldId id="574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=""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=""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="" xmlns:a16="http://schemas.microsoft.com/office/drawing/2014/main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="" xmlns:a16="http://schemas.microsoft.com/office/drawing/2014/main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=""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8043</TotalTime>
  <Words>171</Words>
  <Application>Microsoft Office PowerPoint</Application>
  <PresentationFormat>Custom</PresentationFormat>
  <Paragraphs>21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627</cp:revision>
  <dcterms:created xsi:type="dcterms:W3CDTF">2010-04-30T18:19:48Z</dcterms:created>
  <dcterms:modified xsi:type="dcterms:W3CDTF">2024-10-20T15:15:35Z</dcterms:modified>
</cp:coreProperties>
</file>