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2661" r:id="rId2"/>
    <p:sldId id="373" r:id="rId3"/>
    <p:sldId id="308" r:id="rId4"/>
    <p:sldId id="347" r:id="rId5"/>
    <p:sldId id="312" r:id="rId6"/>
    <p:sldId id="365" r:id="rId7"/>
    <p:sldId id="366" r:id="rId8"/>
    <p:sldId id="367" r:id="rId9"/>
    <p:sldId id="368" r:id="rId10"/>
    <p:sldId id="379" r:id="rId11"/>
    <p:sldId id="361" r:id="rId12"/>
    <p:sldId id="369" r:id="rId13"/>
    <p:sldId id="370" r:id="rId14"/>
    <p:sldId id="328" r:id="rId15"/>
    <p:sldId id="374" r:id="rId16"/>
    <p:sldId id="375" r:id="rId17"/>
    <p:sldId id="376" r:id="rId18"/>
    <p:sldId id="345" r:id="rId19"/>
    <p:sldId id="378" r:id="rId20"/>
  </p:sldIdLst>
  <p:sldSz cx="9144000" cy="5143500" type="screen16x9"/>
  <p:notesSz cx="6858000" cy="9144000"/>
  <p:embeddedFontLst>
    <p:embeddedFont>
      <p:font typeface="Manrope" panose="020B0604020202020204" charset="0"/>
      <p:regular r:id="rId22"/>
      <p:bold r:id="rId23"/>
    </p:embeddedFont>
    <p:embeddedFont>
      <p:font typeface="Maven Pro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Passion One" panose="020B0604020202020204" charset="0"/>
      <p:regular r:id="rId31"/>
      <p:bold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C1B"/>
    <a:srgbClr val="000000"/>
    <a:srgbClr val="D9D9D9"/>
    <a:srgbClr val="FCE7AF"/>
    <a:srgbClr val="E2F4B7"/>
    <a:srgbClr val="FAECD4"/>
    <a:srgbClr val="578DFF"/>
    <a:srgbClr val="EED4F8"/>
    <a:srgbClr val="F4D8F5"/>
    <a:srgbClr val="CFF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65F25C-D769-4132-A043-6204777D41D9}">
  <a:tblStyle styleId="{B865F25C-D769-4132-A043-6204777D41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88462" autoAdjust="0"/>
  </p:normalViewPr>
  <p:slideViewPr>
    <p:cSldViewPr snapToGrid="0">
      <p:cViewPr varScale="1">
        <p:scale>
          <a:sx n="98" d="100"/>
          <a:sy n="98" d="100"/>
        </p:scale>
        <p:origin x="1085" y="211"/>
      </p:cViewPr>
      <p:guideLst>
        <p:guide orient="horz" pos="2160"/>
        <p:guide pos="3831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36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0DA748FD-AB14-48AC-B818-43427F425C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GV gợi ý HS vẽ sơ đồ tư duy </a:t>
            </a:r>
          </a:p>
          <a:p>
            <a:r>
              <a:rPr lang="en-US"/>
              <a:t>Khuyến khích học sinh tự sáng tạo sơ đồ của mình</a:t>
            </a:r>
          </a:p>
        </p:txBody>
      </p:sp>
    </p:spTree>
    <p:extLst>
      <p:ext uri="{BB962C8B-B14F-4D97-AF65-F5344CB8AC3E}">
        <p14:creationId xmlns:p14="http://schemas.microsoft.com/office/powerpoint/2010/main" val="30190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GV gợi ý HS vẽ sơ đồ tư duy </a:t>
            </a:r>
          </a:p>
          <a:p>
            <a:r>
              <a:rPr lang="en-US"/>
              <a:t>Khuyến khích học sinh tự sáng tạo sơ đồ của mình</a:t>
            </a:r>
          </a:p>
        </p:txBody>
      </p:sp>
    </p:spTree>
    <p:extLst>
      <p:ext uri="{BB962C8B-B14F-4D97-AF65-F5344CB8AC3E}">
        <p14:creationId xmlns:p14="http://schemas.microsoft.com/office/powerpoint/2010/main" val="2460456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GV linh động tổ chức cho HS HĐ ở lớp</a:t>
            </a:r>
          </a:p>
        </p:txBody>
      </p:sp>
    </p:spTree>
    <p:extLst>
      <p:ext uri="{BB962C8B-B14F-4D97-AF65-F5344CB8AC3E}">
        <p14:creationId xmlns:p14="http://schemas.microsoft.com/office/powerpoint/2010/main" val="24625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9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dirty="0"/>
            </a:br>
            <a:r>
              <a:rPr lang="vi-VN" b="0" dirty="0"/>
              <a:t>Tác</a:t>
            </a:r>
            <a:r>
              <a:rPr lang="vi-VN" b="0" baseline="0" dirty="0"/>
              <a:t> giả bộ ppt Toán + TV</a:t>
            </a:r>
            <a:r>
              <a:rPr lang="en-US" b="0" baseline="0" dirty="0"/>
              <a:t>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GV gợi ý HS vẽ sơ đồ tư duy </a:t>
            </a:r>
          </a:p>
          <a:p>
            <a:r>
              <a:rPr lang="en-US"/>
              <a:t>Khuyến khích học sinh tự sáng tạo sơ đồ của mình</a:t>
            </a:r>
          </a:p>
        </p:txBody>
      </p:sp>
    </p:spTree>
    <p:extLst>
      <p:ext uri="{BB962C8B-B14F-4D97-AF65-F5344CB8AC3E}">
        <p14:creationId xmlns:p14="http://schemas.microsoft.com/office/powerpoint/2010/main" val="342026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GV gợi ý HS vẽ sơ đồ tư duy </a:t>
            </a:r>
          </a:p>
          <a:p>
            <a:r>
              <a:rPr lang="en-US"/>
              <a:t>Khuyến khích học sinh tự sáng tạo sơ đồ của mình</a:t>
            </a:r>
          </a:p>
        </p:txBody>
      </p:sp>
    </p:spTree>
    <p:extLst>
      <p:ext uri="{BB962C8B-B14F-4D97-AF65-F5344CB8AC3E}">
        <p14:creationId xmlns:p14="http://schemas.microsoft.com/office/powerpoint/2010/main" val="246489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GV gợi ý HS vẽ sơ đồ tư duy </a:t>
            </a:r>
          </a:p>
          <a:p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5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GV gợi ý HS vẽ sơ đồ tư duy </a:t>
            </a:r>
          </a:p>
          <a:p>
            <a:r>
              <a:rPr lang="en-US"/>
              <a:t>Khuyến khích học sinh tự sáng tạo sơ đồ của mình</a:t>
            </a:r>
          </a:p>
        </p:txBody>
      </p:sp>
    </p:spTree>
    <p:extLst>
      <p:ext uri="{BB962C8B-B14F-4D97-AF65-F5344CB8AC3E}">
        <p14:creationId xmlns:p14="http://schemas.microsoft.com/office/powerpoint/2010/main" val="408921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GV gợi ý HS vẽ sơ đồ tư duy </a:t>
            </a:r>
          </a:p>
          <a:p>
            <a:r>
              <a:rPr lang="en-US"/>
              <a:t>Khuyến khích học sinh tự sáng tạo sơ đồ của mình</a:t>
            </a:r>
          </a:p>
        </p:txBody>
      </p:sp>
    </p:spTree>
    <p:extLst>
      <p:ext uri="{BB962C8B-B14F-4D97-AF65-F5344CB8AC3E}">
        <p14:creationId xmlns:p14="http://schemas.microsoft.com/office/powerpoint/2010/main" val="271389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GV gợi ý HS vẽ sơ đồ tư duy </a:t>
            </a:r>
          </a:p>
          <a:p>
            <a:r>
              <a:rPr lang="en-US"/>
              <a:t>Khuyến khích học sinh tự sáng tạo sơ đồ của mình</a:t>
            </a:r>
          </a:p>
        </p:txBody>
      </p:sp>
    </p:spTree>
    <p:extLst>
      <p:ext uri="{BB962C8B-B14F-4D97-AF65-F5344CB8AC3E}">
        <p14:creationId xmlns:p14="http://schemas.microsoft.com/office/powerpoint/2010/main" val="342026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0000" y="356863"/>
            <a:ext cx="7704000" cy="754200"/>
          </a:xfrm>
          <a:prstGeom prst="rect">
            <a:avLst/>
          </a:prstGeom>
          <a:ln>
            <a:noFill/>
          </a:ln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129063" y="4437589"/>
            <a:ext cx="900550" cy="597500"/>
          </a:xfrm>
          <a:custGeom>
            <a:avLst/>
            <a:gdLst/>
            <a:ahLst/>
            <a:cxnLst/>
            <a:rect l="l" t="t" r="r" b="b"/>
            <a:pathLst>
              <a:path w="36022" h="23900" extrusionOk="0">
                <a:moveTo>
                  <a:pt x="24866" y="1"/>
                </a:moveTo>
                <a:cubicBezTo>
                  <a:pt x="23702" y="1"/>
                  <a:pt x="22558" y="219"/>
                  <a:pt x="21537" y="692"/>
                </a:cubicBezTo>
                <a:cubicBezTo>
                  <a:pt x="17306" y="2651"/>
                  <a:pt x="13174" y="5412"/>
                  <a:pt x="9364" y="8085"/>
                </a:cubicBezTo>
                <a:cubicBezTo>
                  <a:pt x="7137" y="9647"/>
                  <a:pt x="4989" y="11328"/>
                  <a:pt x="2986" y="13170"/>
                </a:cubicBezTo>
                <a:cubicBezTo>
                  <a:pt x="2135" y="13952"/>
                  <a:pt x="1298" y="14780"/>
                  <a:pt x="756" y="15800"/>
                </a:cubicBezTo>
                <a:cubicBezTo>
                  <a:pt x="213" y="16819"/>
                  <a:pt x="1" y="18072"/>
                  <a:pt x="446" y="19139"/>
                </a:cubicBezTo>
                <a:cubicBezTo>
                  <a:pt x="1131" y="20785"/>
                  <a:pt x="3062" y="21470"/>
                  <a:pt x="4795" y="21893"/>
                </a:cubicBezTo>
                <a:cubicBezTo>
                  <a:pt x="10206" y="23215"/>
                  <a:pt x="15783" y="23780"/>
                  <a:pt x="21352" y="23886"/>
                </a:cubicBezTo>
                <a:cubicBezTo>
                  <a:pt x="21765" y="23894"/>
                  <a:pt x="22179" y="23899"/>
                  <a:pt x="22593" y="23899"/>
                </a:cubicBezTo>
                <a:cubicBezTo>
                  <a:pt x="24610" y="23899"/>
                  <a:pt x="26633" y="23776"/>
                  <a:pt x="28571" y="23234"/>
                </a:cubicBezTo>
                <a:cubicBezTo>
                  <a:pt x="30906" y="22581"/>
                  <a:pt x="33134" y="21254"/>
                  <a:pt x="34433" y="19206"/>
                </a:cubicBezTo>
                <a:cubicBezTo>
                  <a:pt x="35997" y="16741"/>
                  <a:pt x="36022" y="13593"/>
                  <a:pt x="35498" y="10722"/>
                </a:cubicBezTo>
                <a:cubicBezTo>
                  <a:pt x="34951" y="7726"/>
                  <a:pt x="33799" y="4736"/>
                  <a:pt x="31609" y="2620"/>
                </a:cubicBezTo>
                <a:cubicBezTo>
                  <a:pt x="29923" y="992"/>
                  <a:pt x="27347" y="1"/>
                  <a:pt x="248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2" name="Google Shape;52;p6"/>
          <p:cNvSpPr/>
          <p:nvPr/>
        </p:nvSpPr>
        <p:spPr>
          <a:xfrm rot="10800000">
            <a:off x="-503424" y="4293113"/>
            <a:ext cx="1869525" cy="1254600"/>
          </a:xfrm>
          <a:custGeom>
            <a:avLst/>
            <a:gdLst/>
            <a:ahLst/>
            <a:cxnLst/>
            <a:rect l="l" t="t" r="r" b="b"/>
            <a:pathLst>
              <a:path w="74781" h="50184" extrusionOk="0">
                <a:moveTo>
                  <a:pt x="6625" y="11233"/>
                </a:moveTo>
                <a:cubicBezTo>
                  <a:pt x="6890" y="11233"/>
                  <a:pt x="7154" y="11247"/>
                  <a:pt x="7412" y="11272"/>
                </a:cubicBezTo>
                <a:cubicBezTo>
                  <a:pt x="8278" y="11358"/>
                  <a:pt x="9129" y="11590"/>
                  <a:pt x="9927" y="11943"/>
                </a:cubicBezTo>
                <a:lnTo>
                  <a:pt x="9927" y="11943"/>
                </a:lnTo>
                <a:cubicBezTo>
                  <a:pt x="9248" y="12360"/>
                  <a:pt x="8546" y="12736"/>
                  <a:pt x="7821" y="13071"/>
                </a:cubicBezTo>
                <a:cubicBezTo>
                  <a:pt x="6956" y="13472"/>
                  <a:pt x="5715" y="14144"/>
                  <a:pt x="4646" y="14144"/>
                </a:cubicBezTo>
                <a:cubicBezTo>
                  <a:pt x="4384" y="14144"/>
                  <a:pt x="4132" y="14104"/>
                  <a:pt x="3898" y="14009"/>
                </a:cubicBezTo>
                <a:cubicBezTo>
                  <a:pt x="2396" y="13401"/>
                  <a:pt x="3311" y="12054"/>
                  <a:pt x="4374" y="11628"/>
                </a:cubicBezTo>
                <a:cubicBezTo>
                  <a:pt x="5073" y="11348"/>
                  <a:pt x="5857" y="11233"/>
                  <a:pt x="6625" y="11233"/>
                </a:cubicBezTo>
                <a:close/>
                <a:moveTo>
                  <a:pt x="20257" y="0"/>
                </a:moveTo>
                <a:cubicBezTo>
                  <a:pt x="19779" y="0"/>
                  <a:pt x="19182" y="265"/>
                  <a:pt x="19024" y="712"/>
                </a:cubicBezTo>
                <a:cubicBezTo>
                  <a:pt x="17609" y="4730"/>
                  <a:pt x="14981" y="8258"/>
                  <a:pt x="11585" y="10813"/>
                </a:cubicBezTo>
                <a:lnTo>
                  <a:pt x="11585" y="10813"/>
                </a:lnTo>
                <a:cubicBezTo>
                  <a:pt x="10177" y="10086"/>
                  <a:pt x="8594" y="9683"/>
                  <a:pt x="7020" y="9683"/>
                </a:cubicBezTo>
                <a:cubicBezTo>
                  <a:pt x="5917" y="9683"/>
                  <a:pt x="4818" y="9881"/>
                  <a:pt x="3786" y="10303"/>
                </a:cubicBezTo>
                <a:cubicBezTo>
                  <a:pt x="1941" y="11057"/>
                  <a:pt x="1" y="13516"/>
                  <a:pt x="2206" y="15091"/>
                </a:cubicBezTo>
                <a:cubicBezTo>
                  <a:pt x="2804" y="15519"/>
                  <a:pt x="3488" y="15688"/>
                  <a:pt x="4204" y="15688"/>
                </a:cubicBezTo>
                <a:cubicBezTo>
                  <a:pt x="5920" y="15688"/>
                  <a:pt x="7821" y="14717"/>
                  <a:pt x="9182" y="14021"/>
                </a:cubicBezTo>
                <a:cubicBezTo>
                  <a:pt x="9932" y="13637"/>
                  <a:pt x="10661" y="13214"/>
                  <a:pt x="11365" y="12754"/>
                </a:cubicBezTo>
                <a:lnTo>
                  <a:pt x="11365" y="12754"/>
                </a:lnTo>
                <a:cubicBezTo>
                  <a:pt x="11917" y="13139"/>
                  <a:pt x="12423" y="13588"/>
                  <a:pt x="12865" y="14091"/>
                </a:cubicBezTo>
                <a:cubicBezTo>
                  <a:pt x="14518" y="15968"/>
                  <a:pt x="14827" y="18429"/>
                  <a:pt x="15079" y="20827"/>
                </a:cubicBezTo>
                <a:cubicBezTo>
                  <a:pt x="15322" y="23130"/>
                  <a:pt x="15582" y="25508"/>
                  <a:pt x="16913" y="27475"/>
                </a:cubicBezTo>
                <a:cubicBezTo>
                  <a:pt x="18101" y="29228"/>
                  <a:pt x="19915" y="30404"/>
                  <a:pt x="21892" y="31093"/>
                </a:cubicBezTo>
                <a:cubicBezTo>
                  <a:pt x="23373" y="31609"/>
                  <a:pt x="24868" y="31819"/>
                  <a:pt x="26366" y="31819"/>
                </a:cubicBezTo>
                <a:cubicBezTo>
                  <a:pt x="29949" y="31819"/>
                  <a:pt x="33540" y="30618"/>
                  <a:pt x="36946" y="29541"/>
                </a:cubicBezTo>
                <a:cubicBezTo>
                  <a:pt x="39493" y="28735"/>
                  <a:pt x="42594" y="27846"/>
                  <a:pt x="45529" y="27846"/>
                </a:cubicBezTo>
                <a:cubicBezTo>
                  <a:pt x="48087" y="27846"/>
                  <a:pt x="50520" y="28521"/>
                  <a:pt x="52352" y="30516"/>
                </a:cubicBezTo>
                <a:cubicBezTo>
                  <a:pt x="55969" y="34456"/>
                  <a:pt x="52386" y="40280"/>
                  <a:pt x="53211" y="44904"/>
                </a:cubicBezTo>
                <a:cubicBezTo>
                  <a:pt x="53602" y="47106"/>
                  <a:pt x="54867" y="48997"/>
                  <a:pt x="57016" y="49799"/>
                </a:cubicBezTo>
                <a:cubicBezTo>
                  <a:pt x="57709" y="50057"/>
                  <a:pt x="58431" y="50183"/>
                  <a:pt x="59149" y="50183"/>
                </a:cubicBezTo>
                <a:cubicBezTo>
                  <a:pt x="60554" y="50183"/>
                  <a:pt x="61944" y="49702"/>
                  <a:pt x="63067" y="48792"/>
                </a:cubicBezTo>
                <a:cubicBezTo>
                  <a:pt x="65232" y="47036"/>
                  <a:pt x="65715" y="44339"/>
                  <a:pt x="65023" y="41738"/>
                </a:cubicBezTo>
                <a:cubicBezTo>
                  <a:pt x="64242" y="38807"/>
                  <a:pt x="62102" y="36387"/>
                  <a:pt x="61555" y="33386"/>
                </a:cubicBezTo>
                <a:cubicBezTo>
                  <a:pt x="61291" y="31935"/>
                  <a:pt x="61423" y="30253"/>
                  <a:pt x="62552" y="29180"/>
                </a:cubicBezTo>
                <a:cubicBezTo>
                  <a:pt x="63026" y="28728"/>
                  <a:pt x="63561" y="28547"/>
                  <a:pt x="64107" y="28547"/>
                </a:cubicBezTo>
                <a:cubicBezTo>
                  <a:pt x="64863" y="28547"/>
                  <a:pt x="65643" y="28894"/>
                  <a:pt x="66319" y="29352"/>
                </a:cubicBezTo>
                <a:cubicBezTo>
                  <a:pt x="68572" y="30880"/>
                  <a:pt x="69954" y="33499"/>
                  <a:pt x="72831" y="34016"/>
                </a:cubicBezTo>
                <a:cubicBezTo>
                  <a:pt x="72879" y="34025"/>
                  <a:pt x="72928" y="34029"/>
                  <a:pt x="72977" y="34029"/>
                </a:cubicBezTo>
                <a:cubicBezTo>
                  <a:pt x="73851" y="34029"/>
                  <a:pt x="74780" y="32725"/>
                  <a:pt x="73665" y="32524"/>
                </a:cubicBezTo>
                <a:cubicBezTo>
                  <a:pt x="71011" y="32046"/>
                  <a:pt x="69563" y="29302"/>
                  <a:pt x="67413" y="27919"/>
                </a:cubicBezTo>
                <a:cubicBezTo>
                  <a:pt x="66500" y="27331"/>
                  <a:pt x="65481" y="27025"/>
                  <a:pt x="64483" y="27025"/>
                </a:cubicBezTo>
                <a:cubicBezTo>
                  <a:pt x="63186" y="27025"/>
                  <a:pt x="61923" y="27541"/>
                  <a:pt x="60964" y="28631"/>
                </a:cubicBezTo>
                <a:cubicBezTo>
                  <a:pt x="56673" y="33511"/>
                  <a:pt x="63187" y="38978"/>
                  <a:pt x="63475" y="43960"/>
                </a:cubicBezTo>
                <a:cubicBezTo>
                  <a:pt x="63617" y="46410"/>
                  <a:pt x="61906" y="48655"/>
                  <a:pt x="59526" y="48655"/>
                </a:cubicBezTo>
                <a:cubicBezTo>
                  <a:pt x="59167" y="48655"/>
                  <a:pt x="58793" y="48604"/>
                  <a:pt x="58407" y="48495"/>
                </a:cubicBezTo>
                <a:cubicBezTo>
                  <a:pt x="55662" y="47717"/>
                  <a:pt x="54862" y="44883"/>
                  <a:pt x="54933" y="42335"/>
                </a:cubicBezTo>
                <a:cubicBezTo>
                  <a:pt x="55008" y="39606"/>
                  <a:pt x="55942" y="36962"/>
                  <a:pt x="55806" y="34217"/>
                </a:cubicBezTo>
                <a:cubicBezTo>
                  <a:pt x="55679" y="31678"/>
                  <a:pt x="54472" y="29533"/>
                  <a:pt x="52363" y="28118"/>
                </a:cubicBezTo>
                <a:cubicBezTo>
                  <a:pt x="50380" y="26788"/>
                  <a:pt x="48160" y="26301"/>
                  <a:pt x="45879" y="26301"/>
                </a:cubicBezTo>
                <a:cubicBezTo>
                  <a:pt x="42521" y="26301"/>
                  <a:pt x="39032" y="27357"/>
                  <a:pt x="35980" y="28331"/>
                </a:cubicBezTo>
                <a:cubicBezTo>
                  <a:pt x="33092" y="29253"/>
                  <a:pt x="29794" y="30278"/>
                  <a:pt x="26636" y="30278"/>
                </a:cubicBezTo>
                <a:cubicBezTo>
                  <a:pt x="24318" y="30278"/>
                  <a:pt x="22074" y="29726"/>
                  <a:pt x="20123" y="28175"/>
                </a:cubicBezTo>
                <a:cubicBezTo>
                  <a:pt x="15677" y="24643"/>
                  <a:pt x="18044" y="18306"/>
                  <a:pt x="15148" y="13949"/>
                </a:cubicBezTo>
                <a:cubicBezTo>
                  <a:pt x="14556" y="13058"/>
                  <a:pt x="13796" y="12281"/>
                  <a:pt x="12928" y="11644"/>
                </a:cubicBezTo>
                <a:lnTo>
                  <a:pt x="12928" y="11644"/>
                </a:lnTo>
                <a:cubicBezTo>
                  <a:pt x="15579" y="9598"/>
                  <a:pt x="17806" y="7005"/>
                  <a:pt x="19391" y="4047"/>
                </a:cubicBezTo>
                <a:cubicBezTo>
                  <a:pt x="19967" y="2975"/>
                  <a:pt x="20443" y="1852"/>
                  <a:pt x="20847" y="704"/>
                </a:cubicBezTo>
                <a:cubicBezTo>
                  <a:pt x="21019" y="215"/>
                  <a:pt x="20687" y="0"/>
                  <a:pt x="20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3" name="Google Shape;53;p6"/>
          <p:cNvSpPr/>
          <p:nvPr/>
        </p:nvSpPr>
        <p:spPr>
          <a:xfrm flipH="1">
            <a:off x="8483966" y="4344850"/>
            <a:ext cx="764751" cy="84207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4" name="Google Shape;54;p6"/>
          <p:cNvSpPr/>
          <p:nvPr/>
        </p:nvSpPr>
        <p:spPr>
          <a:xfrm flipH="1">
            <a:off x="8442076" y="-41875"/>
            <a:ext cx="949075" cy="691725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5" name="Google Shape;55;p6"/>
          <p:cNvSpPr/>
          <p:nvPr/>
        </p:nvSpPr>
        <p:spPr>
          <a:xfrm rot="10800000" flipH="1">
            <a:off x="-1617633" y="-267986"/>
            <a:ext cx="2337626" cy="917817"/>
          </a:xfrm>
          <a:custGeom>
            <a:avLst/>
            <a:gdLst/>
            <a:ahLst/>
            <a:cxnLst/>
            <a:rect l="l" t="t" r="r" b="b"/>
            <a:pathLst>
              <a:path w="66656" h="26171" extrusionOk="0">
                <a:moveTo>
                  <a:pt x="12207" y="2633"/>
                </a:moveTo>
                <a:cubicBezTo>
                  <a:pt x="12343" y="2633"/>
                  <a:pt x="12492" y="2671"/>
                  <a:pt x="12651" y="2755"/>
                </a:cubicBezTo>
                <a:cubicBezTo>
                  <a:pt x="13517" y="3210"/>
                  <a:pt x="13745" y="4258"/>
                  <a:pt x="13688" y="5147"/>
                </a:cubicBezTo>
                <a:cubicBezTo>
                  <a:pt x="13670" y="5429"/>
                  <a:pt x="13636" y="5708"/>
                  <a:pt x="13589" y="5984"/>
                </a:cubicBezTo>
                <a:lnTo>
                  <a:pt x="13589" y="5984"/>
                </a:lnTo>
                <a:cubicBezTo>
                  <a:pt x="12317" y="5819"/>
                  <a:pt x="10964" y="5021"/>
                  <a:pt x="11319" y="3563"/>
                </a:cubicBezTo>
                <a:cubicBezTo>
                  <a:pt x="11433" y="3054"/>
                  <a:pt x="11749" y="2633"/>
                  <a:pt x="12207" y="2633"/>
                </a:cubicBezTo>
                <a:close/>
                <a:moveTo>
                  <a:pt x="34824" y="0"/>
                </a:moveTo>
                <a:cubicBezTo>
                  <a:pt x="31481" y="0"/>
                  <a:pt x="28039" y="919"/>
                  <a:pt x="24896" y="2128"/>
                </a:cubicBezTo>
                <a:cubicBezTo>
                  <a:pt x="23188" y="2777"/>
                  <a:pt x="21513" y="3518"/>
                  <a:pt x="19805" y="4213"/>
                </a:cubicBezTo>
                <a:cubicBezTo>
                  <a:pt x="18273" y="4846"/>
                  <a:pt x="16622" y="5625"/>
                  <a:pt x="14967" y="5919"/>
                </a:cubicBezTo>
                <a:lnTo>
                  <a:pt x="14967" y="5919"/>
                </a:lnTo>
                <a:cubicBezTo>
                  <a:pt x="15221" y="4559"/>
                  <a:pt x="15147" y="3082"/>
                  <a:pt x="14018" y="2140"/>
                </a:cubicBezTo>
                <a:cubicBezTo>
                  <a:pt x="13529" y="1728"/>
                  <a:pt x="12921" y="1516"/>
                  <a:pt x="12320" y="1516"/>
                </a:cubicBezTo>
                <a:cubicBezTo>
                  <a:pt x="11591" y="1516"/>
                  <a:pt x="10871" y="1827"/>
                  <a:pt x="10385" y="2470"/>
                </a:cubicBezTo>
                <a:cubicBezTo>
                  <a:pt x="9564" y="3552"/>
                  <a:pt x="9747" y="5010"/>
                  <a:pt x="10692" y="5955"/>
                </a:cubicBezTo>
                <a:cubicBezTo>
                  <a:pt x="11410" y="6660"/>
                  <a:pt x="12354" y="6986"/>
                  <a:pt x="13331" y="7061"/>
                </a:cubicBezTo>
                <a:lnTo>
                  <a:pt x="13331" y="7061"/>
                </a:lnTo>
                <a:cubicBezTo>
                  <a:pt x="12449" y="9944"/>
                  <a:pt x="10149" y="12436"/>
                  <a:pt x="8049" y="14442"/>
                </a:cubicBezTo>
                <a:cubicBezTo>
                  <a:pt x="5293" y="17084"/>
                  <a:pt x="2263" y="19476"/>
                  <a:pt x="247" y="22802"/>
                </a:cubicBezTo>
                <a:cubicBezTo>
                  <a:pt x="0" y="23182"/>
                  <a:pt x="369" y="23398"/>
                  <a:pt x="787" y="23398"/>
                </a:cubicBezTo>
                <a:cubicBezTo>
                  <a:pt x="1083" y="23398"/>
                  <a:pt x="1403" y="23289"/>
                  <a:pt x="1545" y="23053"/>
                </a:cubicBezTo>
                <a:cubicBezTo>
                  <a:pt x="5187" y="17112"/>
                  <a:pt x="12555" y="13949"/>
                  <a:pt x="14694" y="7015"/>
                </a:cubicBezTo>
                <a:lnTo>
                  <a:pt x="14694" y="7015"/>
                </a:lnTo>
                <a:cubicBezTo>
                  <a:pt x="14889" y="6988"/>
                  <a:pt x="15082" y="6954"/>
                  <a:pt x="15271" y="6912"/>
                </a:cubicBezTo>
                <a:cubicBezTo>
                  <a:pt x="17105" y="6514"/>
                  <a:pt x="18893" y="5728"/>
                  <a:pt x="20625" y="5010"/>
                </a:cubicBezTo>
                <a:cubicBezTo>
                  <a:pt x="22482" y="4247"/>
                  <a:pt x="24327" y="3449"/>
                  <a:pt x="26206" y="2755"/>
                </a:cubicBezTo>
                <a:cubicBezTo>
                  <a:pt x="28863" y="1767"/>
                  <a:pt x="31718" y="992"/>
                  <a:pt x="34582" y="992"/>
                </a:cubicBezTo>
                <a:cubicBezTo>
                  <a:pt x="35352" y="992"/>
                  <a:pt x="36123" y="1048"/>
                  <a:pt x="36891" y="1171"/>
                </a:cubicBezTo>
                <a:cubicBezTo>
                  <a:pt x="40627" y="1764"/>
                  <a:pt x="43350" y="4076"/>
                  <a:pt x="45673" y="6935"/>
                </a:cubicBezTo>
                <a:cubicBezTo>
                  <a:pt x="47951" y="9760"/>
                  <a:pt x="49956" y="12927"/>
                  <a:pt x="53077" y="14920"/>
                </a:cubicBezTo>
                <a:cubicBezTo>
                  <a:pt x="54649" y="15934"/>
                  <a:pt x="56495" y="16617"/>
                  <a:pt x="58385" y="16663"/>
                </a:cubicBezTo>
                <a:cubicBezTo>
                  <a:pt x="58433" y="16664"/>
                  <a:pt x="58481" y="16664"/>
                  <a:pt x="58529" y="16664"/>
                </a:cubicBezTo>
                <a:cubicBezTo>
                  <a:pt x="59512" y="16664"/>
                  <a:pt x="60436" y="16444"/>
                  <a:pt x="61381" y="16162"/>
                </a:cubicBezTo>
                <a:cubicBezTo>
                  <a:pt x="62025" y="15973"/>
                  <a:pt x="62707" y="15732"/>
                  <a:pt x="63380" y="15732"/>
                </a:cubicBezTo>
                <a:cubicBezTo>
                  <a:pt x="63600" y="15732"/>
                  <a:pt x="63819" y="15758"/>
                  <a:pt x="64035" y="15820"/>
                </a:cubicBezTo>
                <a:cubicBezTo>
                  <a:pt x="65026" y="16105"/>
                  <a:pt x="65402" y="17005"/>
                  <a:pt x="65003" y="17939"/>
                </a:cubicBezTo>
                <a:cubicBezTo>
                  <a:pt x="64650" y="18770"/>
                  <a:pt x="63956" y="19397"/>
                  <a:pt x="63432" y="20103"/>
                </a:cubicBezTo>
                <a:cubicBezTo>
                  <a:pt x="62213" y="21698"/>
                  <a:pt x="61563" y="23623"/>
                  <a:pt x="61575" y="25627"/>
                </a:cubicBezTo>
                <a:cubicBezTo>
                  <a:pt x="61575" y="26001"/>
                  <a:pt x="61901" y="26170"/>
                  <a:pt x="62238" y="26170"/>
                </a:cubicBezTo>
                <a:cubicBezTo>
                  <a:pt x="62600" y="26170"/>
                  <a:pt x="62976" y="25975"/>
                  <a:pt x="62976" y="25627"/>
                </a:cubicBezTo>
                <a:cubicBezTo>
                  <a:pt x="62976" y="23885"/>
                  <a:pt x="63454" y="22153"/>
                  <a:pt x="64491" y="20752"/>
                </a:cubicBezTo>
                <a:cubicBezTo>
                  <a:pt x="65311" y="19636"/>
                  <a:pt x="66655" y="18508"/>
                  <a:pt x="66587" y="17005"/>
                </a:cubicBezTo>
                <a:cubicBezTo>
                  <a:pt x="66530" y="15626"/>
                  <a:pt x="65254" y="14840"/>
                  <a:pt x="64001" y="14692"/>
                </a:cubicBezTo>
                <a:cubicBezTo>
                  <a:pt x="63854" y="14676"/>
                  <a:pt x="63708" y="14668"/>
                  <a:pt x="63563" y="14668"/>
                </a:cubicBezTo>
                <a:cubicBezTo>
                  <a:pt x="62084" y="14668"/>
                  <a:pt x="60724" y="15446"/>
                  <a:pt x="59251" y="15581"/>
                </a:cubicBezTo>
                <a:cubicBezTo>
                  <a:pt x="59059" y="15597"/>
                  <a:pt x="58868" y="15605"/>
                  <a:pt x="58678" y="15605"/>
                </a:cubicBezTo>
                <a:cubicBezTo>
                  <a:pt x="55378" y="15605"/>
                  <a:pt x="52527" y="13234"/>
                  <a:pt x="50480" y="10853"/>
                </a:cubicBezTo>
                <a:cubicBezTo>
                  <a:pt x="48282" y="8291"/>
                  <a:pt x="46482" y="5352"/>
                  <a:pt x="43896" y="3153"/>
                </a:cubicBezTo>
                <a:cubicBezTo>
                  <a:pt x="41206" y="861"/>
                  <a:pt x="38062" y="0"/>
                  <a:pt x="3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6" name="Google Shape;56;p6"/>
          <p:cNvSpPr/>
          <p:nvPr/>
        </p:nvSpPr>
        <p:spPr>
          <a:xfrm flipH="1">
            <a:off x="8101575" y="490414"/>
            <a:ext cx="511300" cy="285375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721650" y="1676650"/>
            <a:ext cx="4963500" cy="13803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721650" y="3064200"/>
            <a:ext cx="4505400" cy="381000"/>
          </a:xfrm>
          <a:prstGeom prst="rect">
            <a:avLst/>
          </a:prstGeom>
          <a:ln>
            <a:noFill/>
          </a:ln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1"/>
          <p:cNvSpPr/>
          <p:nvPr/>
        </p:nvSpPr>
        <p:spPr>
          <a:xfrm rot="-1061612" flipH="1">
            <a:off x="-482456" y="3672777"/>
            <a:ext cx="996137" cy="1564154"/>
          </a:xfrm>
          <a:custGeom>
            <a:avLst/>
            <a:gdLst/>
            <a:ahLst/>
            <a:cxnLst/>
            <a:rect l="l" t="t" r="r" b="b"/>
            <a:pathLst>
              <a:path w="19092" h="29980" extrusionOk="0">
                <a:moveTo>
                  <a:pt x="8236" y="0"/>
                </a:moveTo>
                <a:cubicBezTo>
                  <a:pt x="6345" y="501"/>
                  <a:pt x="2484" y="1994"/>
                  <a:pt x="1253" y="3520"/>
                </a:cubicBezTo>
                <a:cubicBezTo>
                  <a:pt x="559" y="4397"/>
                  <a:pt x="0" y="5559"/>
                  <a:pt x="388" y="6596"/>
                </a:cubicBezTo>
                <a:cubicBezTo>
                  <a:pt x="741" y="7587"/>
                  <a:pt x="1823" y="8122"/>
                  <a:pt x="2848" y="8327"/>
                </a:cubicBezTo>
                <a:cubicBezTo>
                  <a:pt x="3896" y="8521"/>
                  <a:pt x="4955" y="8464"/>
                  <a:pt x="5969" y="8726"/>
                </a:cubicBezTo>
                <a:cubicBezTo>
                  <a:pt x="6664" y="8908"/>
                  <a:pt x="7359" y="9295"/>
                  <a:pt x="7644" y="9944"/>
                </a:cubicBezTo>
                <a:cubicBezTo>
                  <a:pt x="8020" y="10810"/>
                  <a:pt x="7553" y="11835"/>
                  <a:pt x="6869" y="12485"/>
                </a:cubicBezTo>
                <a:cubicBezTo>
                  <a:pt x="6186" y="13122"/>
                  <a:pt x="5297" y="13533"/>
                  <a:pt x="4557" y="14113"/>
                </a:cubicBezTo>
                <a:cubicBezTo>
                  <a:pt x="3816" y="14706"/>
                  <a:pt x="3190" y="15617"/>
                  <a:pt x="3361" y="16540"/>
                </a:cubicBezTo>
                <a:cubicBezTo>
                  <a:pt x="3543" y="17588"/>
                  <a:pt x="4671" y="18248"/>
                  <a:pt x="5730" y="18419"/>
                </a:cubicBezTo>
                <a:cubicBezTo>
                  <a:pt x="6789" y="18590"/>
                  <a:pt x="7894" y="18431"/>
                  <a:pt x="8942" y="18613"/>
                </a:cubicBezTo>
                <a:cubicBezTo>
                  <a:pt x="9888" y="18784"/>
                  <a:pt x="10890" y="19410"/>
                  <a:pt x="10890" y="20356"/>
                </a:cubicBezTo>
                <a:cubicBezTo>
                  <a:pt x="10890" y="20971"/>
                  <a:pt x="10491" y="21483"/>
                  <a:pt x="10070" y="21916"/>
                </a:cubicBezTo>
                <a:cubicBezTo>
                  <a:pt x="9227" y="22759"/>
                  <a:pt x="8236" y="23454"/>
                  <a:pt x="7473" y="24365"/>
                </a:cubicBezTo>
                <a:cubicBezTo>
                  <a:pt x="6721" y="25299"/>
                  <a:pt x="6220" y="26552"/>
                  <a:pt x="6607" y="27668"/>
                </a:cubicBezTo>
                <a:cubicBezTo>
                  <a:pt x="6880" y="28466"/>
                  <a:pt x="7564" y="29070"/>
                  <a:pt x="8327" y="29423"/>
                </a:cubicBezTo>
                <a:cubicBezTo>
                  <a:pt x="9102" y="29764"/>
                  <a:pt x="9956" y="29878"/>
                  <a:pt x="10799" y="29935"/>
                </a:cubicBezTo>
                <a:cubicBezTo>
                  <a:pt x="11255" y="29965"/>
                  <a:pt x="11712" y="29980"/>
                  <a:pt x="12169" y="29980"/>
                </a:cubicBezTo>
                <a:cubicBezTo>
                  <a:pt x="14522" y="29980"/>
                  <a:pt x="16879" y="29586"/>
                  <a:pt x="19091" y="28785"/>
                </a:cubicBezTo>
                <a:lnTo>
                  <a:pt x="82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3" name="Google Shape;93;p11"/>
          <p:cNvSpPr/>
          <p:nvPr/>
        </p:nvSpPr>
        <p:spPr>
          <a:xfrm rot="10800000">
            <a:off x="-315660" y="-174062"/>
            <a:ext cx="2263050" cy="889350"/>
          </a:xfrm>
          <a:custGeom>
            <a:avLst/>
            <a:gdLst/>
            <a:ahLst/>
            <a:cxnLst/>
            <a:rect l="l" t="t" r="r" b="b"/>
            <a:pathLst>
              <a:path w="90522" h="35574" extrusionOk="0">
                <a:moveTo>
                  <a:pt x="16591" y="3603"/>
                </a:moveTo>
                <a:cubicBezTo>
                  <a:pt x="16774" y="3603"/>
                  <a:pt x="16974" y="3653"/>
                  <a:pt x="17187" y="3764"/>
                </a:cubicBezTo>
                <a:cubicBezTo>
                  <a:pt x="18360" y="4373"/>
                  <a:pt x="18671" y="5807"/>
                  <a:pt x="18593" y="7017"/>
                </a:cubicBezTo>
                <a:cubicBezTo>
                  <a:pt x="18568" y="7396"/>
                  <a:pt x="18523" y="7771"/>
                  <a:pt x="18460" y="8142"/>
                </a:cubicBezTo>
                <a:lnTo>
                  <a:pt x="18460" y="8142"/>
                </a:lnTo>
                <a:cubicBezTo>
                  <a:pt x="16737" y="7924"/>
                  <a:pt x="14902" y="6837"/>
                  <a:pt x="15373" y="4862"/>
                </a:cubicBezTo>
                <a:cubicBezTo>
                  <a:pt x="15539" y="4172"/>
                  <a:pt x="15972" y="3603"/>
                  <a:pt x="16591" y="3603"/>
                </a:cubicBezTo>
                <a:close/>
                <a:moveTo>
                  <a:pt x="47310" y="0"/>
                </a:moveTo>
                <a:cubicBezTo>
                  <a:pt x="42765" y="0"/>
                  <a:pt x="38087" y="1252"/>
                  <a:pt x="33826" y="2897"/>
                </a:cubicBezTo>
                <a:cubicBezTo>
                  <a:pt x="31502" y="3794"/>
                  <a:pt x="29218" y="4795"/>
                  <a:pt x="26912" y="5737"/>
                </a:cubicBezTo>
                <a:cubicBezTo>
                  <a:pt x="24836" y="6584"/>
                  <a:pt x="22603" y="7643"/>
                  <a:pt x="20354" y="8046"/>
                </a:cubicBezTo>
                <a:lnTo>
                  <a:pt x="20354" y="8046"/>
                </a:lnTo>
                <a:cubicBezTo>
                  <a:pt x="20686" y="6222"/>
                  <a:pt x="20566" y="4234"/>
                  <a:pt x="19055" y="2972"/>
                </a:cubicBezTo>
                <a:cubicBezTo>
                  <a:pt x="18388" y="2415"/>
                  <a:pt x="17561" y="2130"/>
                  <a:pt x="16745" y="2130"/>
                </a:cubicBezTo>
                <a:cubicBezTo>
                  <a:pt x="15756" y="2130"/>
                  <a:pt x="14782" y="2549"/>
                  <a:pt x="14127" y="3408"/>
                </a:cubicBezTo>
                <a:cubicBezTo>
                  <a:pt x="13006" y="4878"/>
                  <a:pt x="13250" y="6864"/>
                  <a:pt x="14534" y="8139"/>
                </a:cubicBezTo>
                <a:cubicBezTo>
                  <a:pt x="15503" y="9100"/>
                  <a:pt x="16780" y="9537"/>
                  <a:pt x="18102" y="9636"/>
                </a:cubicBezTo>
                <a:lnTo>
                  <a:pt x="18102" y="9636"/>
                </a:lnTo>
                <a:cubicBezTo>
                  <a:pt x="16898" y="13548"/>
                  <a:pt x="13778" y="16927"/>
                  <a:pt x="10940" y="19646"/>
                </a:cubicBezTo>
                <a:cubicBezTo>
                  <a:pt x="7187" y="23241"/>
                  <a:pt x="3080" y="26497"/>
                  <a:pt x="336" y="30988"/>
                </a:cubicBezTo>
                <a:cubicBezTo>
                  <a:pt x="1" y="31537"/>
                  <a:pt x="510" y="31838"/>
                  <a:pt x="1083" y="31838"/>
                </a:cubicBezTo>
                <a:cubicBezTo>
                  <a:pt x="1487" y="31838"/>
                  <a:pt x="1923" y="31689"/>
                  <a:pt x="2118" y="31370"/>
                </a:cubicBezTo>
                <a:cubicBezTo>
                  <a:pt x="7053" y="23291"/>
                  <a:pt x="17074" y="19004"/>
                  <a:pt x="19975" y="9569"/>
                </a:cubicBezTo>
                <a:lnTo>
                  <a:pt x="19975" y="9569"/>
                </a:lnTo>
                <a:cubicBezTo>
                  <a:pt x="20240" y="9532"/>
                  <a:pt x="20501" y="9486"/>
                  <a:pt x="20757" y="9430"/>
                </a:cubicBezTo>
                <a:cubicBezTo>
                  <a:pt x="23251" y="8889"/>
                  <a:pt x="25673" y="7834"/>
                  <a:pt x="28026" y="6868"/>
                </a:cubicBezTo>
                <a:cubicBezTo>
                  <a:pt x="30549" y="5831"/>
                  <a:pt x="33048" y="4734"/>
                  <a:pt x="35607" y="3786"/>
                </a:cubicBezTo>
                <a:cubicBezTo>
                  <a:pt x="39232" y="2442"/>
                  <a:pt x="43108" y="1394"/>
                  <a:pt x="47000" y="1394"/>
                </a:cubicBezTo>
                <a:cubicBezTo>
                  <a:pt x="48038" y="1394"/>
                  <a:pt x="49077" y="1468"/>
                  <a:pt x="50112" y="1632"/>
                </a:cubicBezTo>
                <a:cubicBezTo>
                  <a:pt x="55198" y="2436"/>
                  <a:pt x="58895" y="5576"/>
                  <a:pt x="62045" y="9468"/>
                </a:cubicBezTo>
                <a:cubicBezTo>
                  <a:pt x="65137" y="13291"/>
                  <a:pt x="67867" y="17616"/>
                  <a:pt x="72093" y="20313"/>
                </a:cubicBezTo>
                <a:cubicBezTo>
                  <a:pt x="74247" y="21688"/>
                  <a:pt x="76733" y="22611"/>
                  <a:pt x="79307" y="22668"/>
                </a:cubicBezTo>
                <a:cubicBezTo>
                  <a:pt x="79374" y="22669"/>
                  <a:pt x="79441" y="22670"/>
                  <a:pt x="79507" y="22670"/>
                </a:cubicBezTo>
                <a:cubicBezTo>
                  <a:pt x="80835" y="22670"/>
                  <a:pt x="82090" y="22385"/>
                  <a:pt x="83359" y="21998"/>
                </a:cubicBezTo>
                <a:cubicBezTo>
                  <a:pt x="84220" y="21735"/>
                  <a:pt x="85136" y="21411"/>
                  <a:pt x="86047" y="21411"/>
                </a:cubicBezTo>
                <a:cubicBezTo>
                  <a:pt x="86358" y="21411"/>
                  <a:pt x="86668" y="21449"/>
                  <a:pt x="86976" y="21539"/>
                </a:cubicBezTo>
                <a:cubicBezTo>
                  <a:pt x="88318" y="21935"/>
                  <a:pt x="88838" y="23148"/>
                  <a:pt x="88289" y="24411"/>
                </a:cubicBezTo>
                <a:cubicBezTo>
                  <a:pt x="87804" y="25528"/>
                  <a:pt x="86864" y="26388"/>
                  <a:pt x="86141" y="27345"/>
                </a:cubicBezTo>
                <a:cubicBezTo>
                  <a:pt x="84507" y="29508"/>
                  <a:pt x="83617" y="32128"/>
                  <a:pt x="83618" y="34840"/>
                </a:cubicBezTo>
                <a:cubicBezTo>
                  <a:pt x="83618" y="35343"/>
                  <a:pt x="84066" y="35574"/>
                  <a:pt x="84527" y="35574"/>
                </a:cubicBezTo>
                <a:cubicBezTo>
                  <a:pt x="85017" y="35574"/>
                  <a:pt x="85522" y="35313"/>
                  <a:pt x="85522" y="34843"/>
                </a:cubicBezTo>
                <a:cubicBezTo>
                  <a:pt x="85522" y="32472"/>
                  <a:pt x="86186" y="30131"/>
                  <a:pt x="87592" y="28203"/>
                </a:cubicBezTo>
                <a:cubicBezTo>
                  <a:pt x="88696" y="26690"/>
                  <a:pt x="90522" y="25168"/>
                  <a:pt x="90439" y="23118"/>
                </a:cubicBezTo>
                <a:cubicBezTo>
                  <a:pt x="90363" y="21234"/>
                  <a:pt x="88623" y="20176"/>
                  <a:pt x="86913" y="19979"/>
                </a:cubicBezTo>
                <a:cubicBezTo>
                  <a:pt x="86706" y="19955"/>
                  <a:pt x="86501" y="19944"/>
                  <a:pt x="86298" y="19944"/>
                </a:cubicBezTo>
                <a:cubicBezTo>
                  <a:pt x="84294" y="19944"/>
                  <a:pt x="82465" y="21002"/>
                  <a:pt x="80471" y="21171"/>
                </a:cubicBezTo>
                <a:cubicBezTo>
                  <a:pt x="80207" y="21193"/>
                  <a:pt x="79944" y="21204"/>
                  <a:pt x="79684" y="21204"/>
                </a:cubicBezTo>
                <a:cubicBezTo>
                  <a:pt x="75202" y="21204"/>
                  <a:pt x="71342" y="17985"/>
                  <a:pt x="68559" y="14750"/>
                </a:cubicBezTo>
                <a:cubicBezTo>
                  <a:pt x="65565" y="11272"/>
                  <a:pt x="63133" y="7283"/>
                  <a:pt x="59614" y="4281"/>
                </a:cubicBezTo>
                <a:cubicBezTo>
                  <a:pt x="55968" y="1169"/>
                  <a:pt x="51701" y="0"/>
                  <a:pt x="473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4" name="Google Shape;94;p11"/>
          <p:cNvSpPr/>
          <p:nvPr/>
        </p:nvSpPr>
        <p:spPr>
          <a:xfrm flipH="1">
            <a:off x="8442076" y="-41875"/>
            <a:ext cx="949075" cy="691725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5" name="Google Shape;95;p11"/>
          <p:cNvSpPr/>
          <p:nvPr/>
        </p:nvSpPr>
        <p:spPr>
          <a:xfrm flipH="1">
            <a:off x="8101575" y="490414"/>
            <a:ext cx="511300" cy="285375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6" name="Google Shape;96;p11"/>
          <p:cNvSpPr/>
          <p:nvPr/>
        </p:nvSpPr>
        <p:spPr>
          <a:xfrm flipH="1">
            <a:off x="8483966" y="4344850"/>
            <a:ext cx="764751" cy="84207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/>
          <p:nvPr/>
        </p:nvSpPr>
        <p:spPr>
          <a:xfrm rot="10800000" flipH="1">
            <a:off x="83098" y="-174052"/>
            <a:ext cx="764751" cy="84207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38" name="Google Shape;338;p34"/>
          <p:cNvSpPr/>
          <p:nvPr/>
        </p:nvSpPr>
        <p:spPr>
          <a:xfrm rot="9738388" flipH="1">
            <a:off x="8593071" y="-59686"/>
            <a:ext cx="996137" cy="1564154"/>
          </a:xfrm>
          <a:custGeom>
            <a:avLst/>
            <a:gdLst/>
            <a:ahLst/>
            <a:cxnLst/>
            <a:rect l="l" t="t" r="r" b="b"/>
            <a:pathLst>
              <a:path w="19092" h="29980" extrusionOk="0">
                <a:moveTo>
                  <a:pt x="8236" y="0"/>
                </a:moveTo>
                <a:cubicBezTo>
                  <a:pt x="6345" y="501"/>
                  <a:pt x="2484" y="1994"/>
                  <a:pt x="1253" y="3520"/>
                </a:cubicBezTo>
                <a:cubicBezTo>
                  <a:pt x="559" y="4397"/>
                  <a:pt x="0" y="5559"/>
                  <a:pt x="388" y="6596"/>
                </a:cubicBezTo>
                <a:cubicBezTo>
                  <a:pt x="741" y="7587"/>
                  <a:pt x="1823" y="8122"/>
                  <a:pt x="2848" y="8327"/>
                </a:cubicBezTo>
                <a:cubicBezTo>
                  <a:pt x="3896" y="8521"/>
                  <a:pt x="4955" y="8464"/>
                  <a:pt x="5969" y="8726"/>
                </a:cubicBezTo>
                <a:cubicBezTo>
                  <a:pt x="6664" y="8908"/>
                  <a:pt x="7359" y="9295"/>
                  <a:pt x="7644" y="9944"/>
                </a:cubicBezTo>
                <a:cubicBezTo>
                  <a:pt x="8020" y="10810"/>
                  <a:pt x="7553" y="11835"/>
                  <a:pt x="6869" y="12485"/>
                </a:cubicBezTo>
                <a:cubicBezTo>
                  <a:pt x="6186" y="13122"/>
                  <a:pt x="5297" y="13533"/>
                  <a:pt x="4557" y="14113"/>
                </a:cubicBezTo>
                <a:cubicBezTo>
                  <a:pt x="3816" y="14706"/>
                  <a:pt x="3190" y="15617"/>
                  <a:pt x="3361" y="16540"/>
                </a:cubicBezTo>
                <a:cubicBezTo>
                  <a:pt x="3543" y="17588"/>
                  <a:pt x="4671" y="18248"/>
                  <a:pt x="5730" y="18419"/>
                </a:cubicBezTo>
                <a:cubicBezTo>
                  <a:pt x="6789" y="18590"/>
                  <a:pt x="7894" y="18431"/>
                  <a:pt x="8942" y="18613"/>
                </a:cubicBezTo>
                <a:cubicBezTo>
                  <a:pt x="9888" y="18784"/>
                  <a:pt x="10890" y="19410"/>
                  <a:pt x="10890" y="20356"/>
                </a:cubicBezTo>
                <a:cubicBezTo>
                  <a:pt x="10890" y="20971"/>
                  <a:pt x="10491" y="21483"/>
                  <a:pt x="10070" y="21916"/>
                </a:cubicBezTo>
                <a:cubicBezTo>
                  <a:pt x="9227" y="22759"/>
                  <a:pt x="8236" y="23454"/>
                  <a:pt x="7473" y="24365"/>
                </a:cubicBezTo>
                <a:cubicBezTo>
                  <a:pt x="6721" y="25299"/>
                  <a:pt x="6220" y="26552"/>
                  <a:pt x="6607" y="27668"/>
                </a:cubicBezTo>
                <a:cubicBezTo>
                  <a:pt x="6880" y="28466"/>
                  <a:pt x="7564" y="29070"/>
                  <a:pt x="8327" y="29423"/>
                </a:cubicBezTo>
                <a:cubicBezTo>
                  <a:pt x="9102" y="29764"/>
                  <a:pt x="9956" y="29878"/>
                  <a:pt x="10799" y="29935"/>
                </a:cubicBezTo>
                <a:cubicBezTo>
                  <a:pt x="11255" y="29965"/>
                  <a:pt x="11712" y="29980"/>
                  <a:pt x="12169" y="29980"/>
                </a:cubicBezTo>
                <a:cubicBezTo>
                  <a:pt x="14522" y="29980"/>
                  <a:pt x="16879" y="29586"/>
                  <a:pt x="19091" y="28785"/>
                </a:cubicBezTo>
                <a:lnTo>
                  <a:pt x="82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39" name="Google Shape;339;p34"/>
          <p:cNvSpPr/>
          <p:nvPr/>
        </p:nvSpPr>
        <p:spPr>
          <a:xfrm>
            <a:off x="6696836" y="4480556"/>
            <a:ext cx="2263050" cy="889350"/>
          </a:xfrm>
          <a:custGeom>
            <a:avLst/>
            <a:gdLst/>
            <a:ahLst/>
            <a:cxnLst/>
            <a:rect l="l" t="t" r="r" b="b"/>
            <a:pathLst>
              <a:path w="90522" h="35574" extrusionOk="0">
                <a:moveTo>
                  <a:pt x="16591" y="3603"/>
                </a:moveTo>
                <a:cubicBezTo>
                  <a:pt x="16774" y="3603"/>
                  <a:pt x="16974" y="3653"/>
                  <a:pt x="17187" y="3764"/>
                </a:cubicBezTo>
                <a:cubicBezTo>
                  <a:pt x="18360" y="4373"/>
                  <a:pt x="18671" y="5807"/>
                  <a:pt x="18593" y="7017"/>
                </a:cubicBezTo>
                <a:cubicBezTo>
                  <a:pt x="18568" y="7396"/>
                  <a:pt x="18523" y="7771"/>
                  <a:pt x="18460" y="8142"/>
                </a:cubicBezTo>
                <a:lnTo>
                  <a:pt x="18460" y="8142"/>
                </a:lnTo>
                <a:cubicBezTo>
                  <a:pt x="16737" y="7924"/>
                  <a:pt x="14902" y="6837"/>
                  <a:pt x="15373" y="4862"/>
                </a:cubicBezTo>
                <a:cubicBezTo>
                  <a:pt x="15539" y="4172"/>
                  <a:pt x="15972" y="3603"/>
                  <a:pt x="16591" y="3603"/>
                </a:cubicBezTo>
                <a:close/>
                <a:moveTo>
                  <a:pt x="47310" y="0"/>
                </a:moveTo>
                <a:cubicBezTo>
                  <a:pt x="42765" y="0"/>
                  <a:pt x="38087" y="1252"/>
                  <a:pt x="33826" y="2897"/>
                </a:cubicBezTo>
                <a:cubicBezTo>
                  <a:pt x="31502" y="3794"/>
                  <a:pt x="29218" y="4795"/>
                  <a:pt x="26912" y="5737"/>
                </a:cubicBezTo>
                <a:cubicBezTo>
                  <a:pt x="24836" y="6584"/>
                  <a:pt x="22603" y="7643"/>
                  <a:pt x="20354" y="8046"/>
                </a:cubicBezTo>
                <a:lnTo>
                  <a:pt x="20354" y="8046"/>
                </a:lnTo>
                <a:cubicBezTo>
                  <a:pt x="20686" y="6222"/>
                  <a:pt x="20566" y="4234"/>
                  <a:pt x="19055" y="2972"/>
                </a:cubicBezTo>
                <a:cubicBezTo>
                  <a:pt x="18388" y="2415"/>
                  <a:pt x="17561" y="2130"/>
                  <a:pt x="16745" y="2130"/>
                </a:cubicBezTo>
                <a:cubicBezTo>
                  <a:pt x="15756" y="2130"/>
                  <a:pt x="14782" y="2549"/>
                  <a:pt x="14127" y="3408"/>
                </a:cubicBezTo>
                <a:cubicBezTo>
                  <a:pt x="13006" y="4878"/>
                  <a:pt x="13250" y="6864"/>
                  <a:pt x="14534" y="8139"/>
                </a:cubicBezTo>
                <a:cubicBezTo>
                  <a:pt x="15503" y="9100"/>
                  <a:pt x="16780" y="9537"/>
                  <a:pt x="18102" y="9636"/>
                </a:cubicBezTo>
                <a:lnTo>
                  <a:pt x="18102" y="9636"/>
                </a:lnTo>
                <a:cubicBezTo>
                  <a:pt x="16898" y="13548"/>
                  <a:pt x="13778" y="16927"/>
                  <a:pt x="10940" y="19646"/>
                </a:cubicBezTo>
                <a:cubicBezTo>
                  <a:pt x="7187" y="23241"/>
                  <a:pt x="3080" y="26497"/>
                  <a:pt x="336" y="30988"/>
                </a:cubicBezTo>
                <a:cubicBezTo>
                  <a:pt x="1" y="31537"/>
                  <a:pt x="510" y="31838"/>
                  <a:pt x="1083" y="31838"/>
                </a:cubicBezTo>
                <a:cubicBezTo>
                  <a:pt x="1487" y="31838"/>
                  <a:pt x="1923" y="31689"/>
                  <a:pt x="2118" y="31370"/>
                </a:cubicBezTo>
                <a:cubicBezTo>
                  <a:pt x="7053" y="23291"/>
                  <a:pt x="17074" y="19004"/>
                  <a:pt x="19975" y="9569"/>
                </a:cubicBezTo>
                <a:lnTo>
                  <a:pt x="19975" y="9569"/>
                </a:lnTo>
                <a:cubicBezTo>
                  <a:pt x="20240" y="9532"/>
                  <a:pt x="20501" y="9486"/>
                  <a:pt x="20757" y="9430"/>
                </a:cubicBezTo>
                <a:cubicBezTo>
                  <a:pt x="23251" y="8889"/>
                  <a:pt x="25673" y="7834"/>
                  <a:pt x="28026" y="6868"/>
                </a:cubicBezTo>
                <a:cubicBezTo>
                  <a:pt x="30549" y="5831"/>
                  <a:pt x="33048" y="4734"/>
                  <a:pt x="35607" y="3786"/>
                </a:cubicBezTo>
                <a:cubicBezTo>
                  <a:pt x="39232" y="2442"/>
                  <a:pt x="43108" y="1394"/>
                  <a:pt x="47000" y="1394"/>
                </a:cubicBezTo>
                <a:cubicBezTo>
                  <a:pt x="48038" y="1394"/>
                  <a:pt x="49077" y="1468"/>
                  <a:pt x="50112" y="1632"/>
                </a:cubicBezTo>
                <a:cubicBezTo>
                  <a:pt x="55198" y="2436"/>
                  <a:pt x="58895" y="5576"/>
                  <a:pt x="62045" y="9468"/>
                </a:cubicBezTo>
                <a:cubicBezTo>
                  <a:pt x="65137" y="13291"/>
                  <a:pt x="67867" y="17616"/>
                  <a:pt x="72093" y="20313"/>
                </a:cubicBezTo>
                <a:cubicBezTo>
                  <a:pt x="74247" y="21688"/>
                  <a:pt x="76733" y="22611"/>
                  <a:pt x="79307" y="22668"/>
                </a:cubicBezTo>
                <a:cubicBezTo>
                  <a:pt x="79374" y="22669"/>
                  <a:pt x="79441" y="22670"/>
                  <a:pt x="79507" y="22670"/>
                </a:cubicBezTo>
                <a:cubicBezTo>
                  <a:pt x="80835" y="22670"/>
                  <a:pt x="82090" y="22385"/>
                  <a:pt x="83359" y="21998"/>
                </a:cubicBezTo>
                <a:cubicBezTo>
                  <a:pt x="84220" y="21735"/>
                  <a:pt x="85136" y="21411"/>
                  <a:pt x="86047" y="21411"/>
                </a:cubicBezTo>
                <a:cubicBezTo>
                  <a:pt x="86358" y="21411"/>
                  <a:pt x="86668" y="21449"/>
                  <a:pt x="86976" y="21539"/>
                </a:cubicBezTo>
                <a:cubicBezTo>
                  <a:pt x="88318" y="21935"/>
                  <a:pt x="88838" y="23148"/>
                  <a:pt x="88289" y="24411"/>
                </a:cubicBezTo>
                <a:cubicBezTo>
                  <a:pt x="87804" y="25528"/>
                  <a:pt x="86864" y="26388"/>
                  <a:pt x="86141" y="27345"/>
                </a:cubicBezTo>
                <a:cubicBezTo>
                  <a:pt x="84507" y="29508"/>
                  <a:pt x="83617" y="32128"/>
                  <a:pt x="83618" y="34840"/>
                </a:cubicBezTo>
                <a:cubicBezTo>
                  <a:pt x="83618" y="35343"/>
                  <a:pt x="84066" y="35574"/>
                  <a:pt x="84527" y="35574"/>
                </a:cubicBezTo>
                <a:cubicBezTo>
                  <a:pt x="85017" y="35574"/>
                  <a:pt x="85522" y="35313"/>
                  <a:pt x="85522" y="34843"/>
                </a:cubicBezTo>
                <a:cubicBezTo>
                  <a:pt x="85522" y="32472"/>
                  <a:pt x="86186" y="30131"/>
                  <a:pt x="87592" y="28203"/>
                </a:cubicBezTo>
                <a:cubicBezTo>
                  <a:pt x="88696" y="26690"/>
                  <a:pt x="90522" y="25168"/>
                  <a:pt x="90439" y="23118"/>
                </a:cubicBezTo>
                <a:cubicBezTo>
                  <a:pt x="90363" y="21234"/>
                  <a:pt x="88623" y="20176"/>
                  <a:pt x="86913" y="19979"/>
                </a:cubicBezTo>
                <a:cubicBezTo>
                  <a:pt x="86706" y="19955"/>
                  <a:pt x="86501" y="19944"/>
                  <a:pt x="86298" y="19944"/>
                </a:cubicBezTo>
                <a:cubicBezTo>
                  <a:pt x="84294" y="19944"/>
                  <a:pt x="82465" y="21002"/>
                  <a:pt x="80471" y="21171"/>
                </a:cubicBezTo>
                <a:cubicBezTo>
                  <a:pt x="80207" y="21193"/>
                  <a:pt x="79944" y="21204"/>
                  <a:pt x="79684" y="21204"/>
                </a:cubicBezTo>
                <a:cubicBezTo>
                  <a:pt x="75202" y="21204"/>
                  <a:pt x="71342" y="17985"/>
                  <a:pt x="68559" y="14750"/>
                </a:cubicBezTo>
                <a:cubicBezTo>
                  <a:pt x="65565" y="11272"/>
                  <a:pt x="63133" y="7283"/>
                  <a:pt x="59614" y="4281"/>
                </a:cubicBezTo>
                <a:cubicBezTo>
                  <a:pt x="55968" y="1169"/>
                  <a:pt x="51701" y="0"/>
                  <a:pt x="473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40" name="Google Shape;340;p34"/>
          <p:cNvSpPr/>
          <p:nvPr/>
        </p:nvSpPr>
        <p:spPr>
          <a:xfrm rot="10800000" flipH="1">
            <a:off x="-101224" y="4321106"/>
            <a:ext cx="949075" cy="691725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41" name="Google Shape;341;p34"/>
          <p:cNvSpPr/>
          <p:nvPr/>
        </p:nvSpPr>
        <p:spPr>
          <a:xfrm rot="10800000" flipH="1">
            <a:off x="677050" y="4195169"/>
            <a:ext cx="511300" cy="285375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42" name="Google Shape;342;p34"/>
          <p:cNvSpPr/>
          <p:nvPr/>
        </p:nvSpPr>
        <p:spPr>
          <a:xfrm flipH="1">
            <a:off x="7998982" y="4582106"/>
            <a:ext cx="771705" cy="430716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4926487" y="2565993"/>
            <a:ext cx="3013800" cy="654600"/>
          </a:xfrm>
          <a:prstGeom prst="rect">
            <a:avLst/>
          </a:prstGeom>
        </p:spPr>
        <p:txBody>
          <a:bodyPr spcFirstLastPara="1" wrap="square" lIns="68669" tIns="68669" rIns="68669" bIns="68669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4677037" y="3350093"/>
            <a:ext cx="3512700" cy="591600"/>
          </a:xfrm>
          <a:prstGeom prst="rect">
            <a:avLst/>
          </a:prstGeom>
        </p:spPr>
        <p:txBody>
          <a:bodyPr spcFirstLastPara="1" wrap="square" lIns="68669" tIns="68669" rIns="68669" bIns="686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5195586" y="1139607"/>
            <a:ext cx="2475600" cy="1154700"/>
          </a:xfrm>
          <a:prstGeom prst="rect">
            <a:avLst/>
          </a:prstGeom>
        </p:spPr>
        <p:txBody>
          <a:bodyPr spcFirstLastPara="1" wrap="square" lIns="68669" tIns="68669" rIns="68669" bIns="686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6529834" y="4777398"/>
            <a:ext cx="149592" cy="135726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5045131" y="4574462"/>
            <a:ext cx="4302661" cy="671891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36982" y="3909080"/>
            <a:ext cx="305120" cy="398169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7709956" y="4669022"/>
            <a:ext cx="312963" cy="847725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8150120" y="4315687"/>
            <a:ext cx="897486" cy="983034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7861295" y="-67332"/>
            <a:ext cx="344269" cy="448962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8702359" y="4163753"/>
            <a:ext cx="508380" cy="228117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8241496" y="67306"/>
            <a:ext cx="1125920" cy="841327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28467" y="4581439"/>
            <a:ext cx="780895" cy="760279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19405" y="4385962"/>
            <a:ext cx="617995" cy="829037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8267906" y="-201102"/>
            <a:ext cx="880781" cy="90326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8598077" y="819275"/>
            <a:ext cx="736229" cy="431627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7560641" y="73930"/>
            <a:ext cx="161913" cy="145916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</p:spTree>
    <p:extLst>
      <p:ext uri="{BB962C8B-B14F-4D97-AF65-F5344CB8AC3E}">
        <p14:creationId xmlns:p14="http://schemas.microsoft.com/office/powerpoint/2010/main" val="37176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5254450" y="4574301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4909626" y="1715425"/>
            <a:ext cx="2808000" cy="545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4733526" y="2260825"/>
            <a:ext cx="2984100" cy="1246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marL="456726" lvl="0" indent="-304484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3452" lvl="1" indent="-3044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178" lvl="2" indent="-3044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6904" lvl="3" indent="-3044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3629" lvl="4" indent="-3044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0355" lvl="5" indent="-3044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7081" lvl="6" indent="-3044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3807" lvl="7" indent="-3044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0533" lvl="8" indent="-3044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02477" y="-89482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8020142" y="-169146"/>
            <a:ext cx="1074149" cy="686771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7912721" y="3872133"/>
            <a:ext cx="1289014" cy="1411882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02416" y="4635448"/>
            <a:ext cx="872891" cy="39171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39511" y="-76388"/>
            <a:ext cx="809979" cy="830659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322568" y="12631"/>
            <a:ext cx="117436" cy="105833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1842860" y="3507624"/>
            <a:ext cx="2027100" cy="4185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171264" y="-169132"/>
            <a:ext cx="687043" cy="689217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614708" y="-195733"/>
            <a:ext cx="499188" cy="482707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1542043" y="-177619"/>
            <a:ext cx="397610" cy="555774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8606297" y="-67632"/>
            <a:ext cx="519193" cy="813144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8349458" y="883610"/>
            <a:ext cx="880479" cy="667378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8807180" y="847056"/>
            <a:ext cx="117436" cy="105833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</p:spTree>
    <p:extLst>
      <p:ext uri="{BB962C8B-B14F-4D97-AF65-F5344CB8AC3E}">
        <p14:creationId xmlns:p14="http://schemas.microsoft.com/office/powerpoint/2010/main" val="95586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61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4"/>
            <a:ext cx="2133600" cy="357187"/>
          </a:xfrm>
          <a:prstGeom prst="rect">
            <a:avLst/>
          </a:prstGeom>
          <a:ln/>
        </p:spPr>
        <p:txBody>
          <a:bodyPr lIns="91428" tIns="45713" rIns="91428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4684714"/>
            <a:ext cx="2895600" cy="357187"/>
          </a:xfrm>
          <a:prstGeom prst="rect">
            <a:avLst/>
          </a:prstGeom>
          <a:ln/>
        </p:spPr>
        <p:txBody>
          <a:bodyPr lIns="91428" tIns="45713" rIns="91428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4"/>
            <a:ext cx="2133600" cy="357187"/>
          </a:xfrm>
          <a:prstGeom prst="rect">
            <a:avLst/>
          </a:prstGeom>
          <a:ln/>
        </p:spPr>
        <p:txBody>
          <a:bodyPr lIns="91428" tIns="45713" rIns="91428" bIns="45713"/>
          <a:lstStyle>
            <a:lvl1pPr>
              <a:defRPr/>
            </a:lvl1pPr>
          </a:lstStyle>
          <a:p>
            <a:pPr>
              <a:defRPr/>
            </a:pPr>
            <a:fld id="{5A01F2EF-58A1-4368-A6CD-AA2784F57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1" y="2571824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3"/>
          <p:cNvSpPr/>
          <p:nvPr/>
        </p:nvSpPr>
        <p:spPr>
          <a:xfrm flipH="1">
            <a:off x="26" y="3869008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7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3"/>
          <p:cNvSpPr/>
          <p:nvPr/>
        </p:nvSpPr>
        <p:spPr>
          <a:xfrm flipH="1">
            <a:off x="60" y="3986899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3"/>
          <p:cNvSpPr/>
          <p:nvPr/>
        </p:nvSpPr>
        <p:spPr>
          <a:xfrm flipH="1">
            <a:off x="55" y="4191631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9" name="Google Shape;249;p3"/>
          <p:cNvSpPr/>
          <p:nvPr/>
        </p:nvSpPr>
        <p:spPr>
          <a:xfrm flipH="1">
            <a:off x="26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462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ssion One"/>
              <a:buNone/>
              <a:defRPr sz="4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69" tIns="68669" rIns="68669" bIns="68669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80" r:id="rId3"/>
    <p:sldLayoutId id="2147483685" r:id="rId4"/>
    <p:sldLayoutId id="2147483686" r:id="rId5"/>
    <p:sldLayoutId id="2147483689" r:id="rId6"/>
    <p:sldLayoutId id="2147483691" r:id="rId7"/>
    <p:sldLayoutId id="214748369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floral border with red flowers Royalty Free Vector Image">
            <a:extLst>
              <a:ext uri="{FF2B5EF4-FFF2-40B4-BE49-F238E27FC236}">
                <a16:creationId xmlns:a16="http://schemas.microsoft.com/office/drawing/2014/main" id="{9590AD69-E28F-4909-8CA6-4D25340D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8157"/>
          <a:stretch>
            <a:fillRect/>
          </a:stretch>
        </p:blipFill>
        <p:spPr bwMode="auto">
          <a:xfrm>
            <a:off x="-647200" y="-254182"/>
            <a:ext cx="9791200" cy="5852224"/>
          </a:xfrm>
          <a:prstGeom prst="rect">
            <a:avLst/>
          </a:prstGeom>
          <a:noFill/>
        </p:spPr>
      </p:pic>
      <p:pic>
        <p:nvPicPr>
          <p:cNvPr id="13" name="Picture 3" descr="Kết quả hình ảnh cho hoa để bục phát biểu">
            <a:extLst>
              <a:ext uri="{FF2B5EF4-FFF2-40B4-BE49-F238E27FC236}">
                <a16:creationId xmlns:a16="http://schemas.microsoft.com/office/drawing/2014/main" id="{029DB77C-52E5-43B4-AE80-B4FBF5F6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06" y="2980429"/>
            <a:ext cx="9588248" cy="262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6">
            <a:extLst>
              <a:ext uri="{FF2B5EF4-FFF2-40B4-BE49-F238E27FC236}">
                <a16:creationId xmlns:a16="http://schemas.microsoft.com/office/drawing/2014/main" id="{5FBC3C23-D8C8-45AA-84F0-ED29177B1C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71089">
            <a:off x="1023337" y="1110249"/>
            <a:ext cx="6815449" cy="479941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liệt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thầy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vê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dư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̣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giơ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</a:t>
            </a:r>
          </a:p>
          <a:p>
            <a:pPr algn="ctr"/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DF07E-6FEE-4FF1-8B22-9642D014564A}"/>
              </a:ext>
            </a:extLst>
          </p:cNvPr>
          <p:cNvSpPr txBox="1"/>
          <p:nvPr/>
        </p:nvSpPr>
        <p:spPr>
          <a:xfrm>
            <a:off x="2141415" y="1103572"/>
            <a:ext cx="3767016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3375" b="1" u="sng" dirty="0" err="1">
                <a:solidFill>
                  <a:srgbClr val="0033CC"/>
                </a:solidFill>
                <a:latin typeface="iCiel Cadena" panose="02000503000000020004" pitchFamily="50" charset="0"/>
              </a:rPr>
              <a:t>Môn</a:t>
            </a:r>
            <a:r>
              <a:rPr lang="en-US" sz="3375" b="1" u="sng" err="1">
                <a:solidFill>
                  <a:srgbClr val="0033CC"/>
                </a:solidFill>
                <a:latin typeface="iCiel Cadena" panose="02000503000000020004" pitchFamily="50" charset="0"/>
              </a:rPr>
              <a:t>:</a:t>
            </a:r>
            <a:r>
              <a:rPr lang="en-US" sz="3375" b="1" u="sng">
                <a:solidFill>
                  <a:srgbClr val="0033CC"/>
                </a:solidFill>
                <a:latin typeface="iCiel Cadena" panose="02000503000000020004" pitchFamily="50" charset="0"/>
              </a:rPr>
              <a:t>TIẾNG VIỆT</a:t>
            </a:r>
            <a:endParaRPr lang="en-US" sz="3375" b="1" u="sng" dirty="0">
              <a:solidFill>
                <a:srgbClr val="0033CC"/>
              </a:solidFill>
              <a:latin typeface="iCiel Cadena" panose="02000503000000020004" pitchFamily="50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E9369C3-E56A-4969-83E9-90582A684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10" y="-186052"/>
            <a:ext cx="1358732" cy="13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14">
            <a:extLst>
              <a:ext uri="{FF2B5EF4-FFF2-40B4-BE49-F238E27FC236}">
                <a16:creationId xmlns:a16="http://schemas.microsoft.com/office/drawing/2014/main" id="{76B96608-D7B3-49AF-B083-CF81664482A4}"/>
              </a:ext>
            </a:extLst>
          </p:cNvPr>
          <p:cNvSpPr/>
          <p:nvPr/>
        </p:nvSpPr>
        <p:spPr>
          <a:xfrm>
            <a:off x="2394136" y="2495776"/>
            <a:ext cx="3687364" cy="484653"/>
          </a:xfrm>
          <a:prstGeom prst="rect">
            <a:avLst/>
          </a:prstGeom>
        </p:spPr>
        <p:txBody>
          <a:bodyPr wrap="none" lIns="68489" tIns="34243" rIns="68489" bIns="3424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hangingPunct="1">
              <a:defRPr/>
            </a:pPr>
            <a:r>
              <a:rPr lang="en-US" altLang="zh-CN" sz="27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GV: BÙI HỒNG PHÚC</a:t>
            </a:r>
            <a:endParaRPr lang="zh-CN" altLang="en-US" sz="2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259">
            <a:extLst>
              <a:ext uri="{FF2B5EF4-FFF2-40B4-BE49-F238E27FC236}">
                <a16:creationId xmlns:a16="http://schemas.microsoft.com/office/drawing/2014/main" id="{A41C67A3-1ADB-42D4-9172-B1D80EB1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472" y="1852073"/>
            <a:ext cx="2753959" cy="43858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5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</a:t>
            </a:r>
            <a:endParaRPr lang="zh-CN" altLang="en-US" sz="2850" b="1" cap="all" spc="176" dirty="0">
              <a:solidFill>
                <a:srgbClr val="FF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 descr="Firewrk8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1" y="2753082"/>
            <a:ext cx="1203718" cy="75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rewrk8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28" y="2921107"/>
            <a:ext cx="1203718" cy="75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217990" y="254556"/>
            <a:ext cx="8821880" cy="56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endParaRPr lang="en-US" sz="27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7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trường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từng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nhóm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2700" dirty="0">
                <a:solidFill>
                  <a:srgbClr val="FF0000"/>
                </a:solidFill>
                <a:latin typeface="+mj-lt"/>
              </a:rPr>
              <a:t>: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E2620E-7FAA-3F55-4D50-5E99C32AA9D8}"/>
              </a:ext>
            </a:extLst>
          </p:cNvPr>
          <p:cNvSpPr/>
          <p:nvPr/>
        </p:nvSpPr>
        <p:spPr>
          <a:xfrm>
            <a:off x="183615" y="1362606"/>
            <a:ext cx="1810419" cy="56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Người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90AA34-40C0-6292-0DF1-E0B0C1045DA9}"/>
              </a:ext>
            </a:extLst>
          </p:cNvPr>
          <p:cNvSpPr/>
          <p:nvPr/>
        </p:nvSpPr>
        <p:spPr>
          <a:xfrm>
            <a:off x="183615" y="2202729"/>
            <a:ext cx="1821877" cy="56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Địa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điểm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C53044-06C1-2B11-EA61-5C017BFB0C12}"/>
              </a:ext>
            </a:extLst>
          </p:cNvPr>
          <p:cNvSpPr/>
          <p:nvPr/>
        </p:nvSpPr>
        <p:spPr>
          <a:xfrm>
            <a:off x="217990" y="3087808"/>
            <a:ext cx="1787502" cy="56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Đồ vật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3A2098-2731-DB45-33ED-DF490856A263}"/>
              </a:ext>
            </a:extLst>
          </p:cNvPr>
          <p:cNvSpPr/>
          <p:nvPr/>
        </p:nvSpPr>
        <p:spPr>
          <a:xfrm>
            <a:off x="217990" y="3929112"/>
            <a:ext cx="1798960" cy="56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Hoạt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động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444791-C504-CE5A-A916-9CC79BC523CF}"/>
              </a:ext>
            </a:extLst>
          </p:cNvPr>
          <p:cNvSpPr/>
          <p:nvPr/>
        </p:nvSpPr>
        <p:spPr>
          <a:xfrm>
            <a:off x="2016950" y="1364793"/>
            <a:ext cx="6804931" cy="56548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just"/>
            <a:r>
              <a:rPr lang="en-US" sz="2700" dirty="0" err="1">
                <a:solidFill>
                  <a:srgbClr val="000000"/>
                </a:solidFill>
              </a:rPr>
              <a:t>học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sinh</a:t>
            </a:r>
            <a:r>
              <a:rPr lang="en-US" sz="2700" dirty="0">
                <a:solidFill>
                  <a:srgbClr val="000000"/>
                </a:solidFill>
              </a:rPr>
              <a:t>, </a:t>
            </a:r>
            <a:r>
              <a:rPr lang="en-US" sz="2700" dirty="0" err="1">
                <a:solidFill>
                  <a:srgbClr val="000000"/>
                </a:solidFill>
              </a:rPr>
              <a:t>thầy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giáo,cô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giáo</a:t>
            </a:r>
            <a:r>
              <a:rPr lang="en-US" sz="2700" dirty="0">
                <a:solidFill>
                  <a:srgbClr val="000000"/>
                </a:solidFill>
              </a:rPr>
              <a:t>, </a:t>
            </a:r>
            <a:r>
              <a:rPr lang="en-US" sz="2700" dirty="0" err="1">
                <a:solidFill>
                  <a:srgbClr val="000000"/>
                </a:solidFill>
              </a:rPr>
              <a:t>chú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bảo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vệ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068674-E5C7-F2AA-26E0-523926AAA9B7}"/>
              </a:ext>
            </a:extLst>
          </p:cNvPr>
          <p:cNvSpPr/>
          <p:nvPr/>
        </p:nvSpPr>
        <p:spPr>
          <a:xfrm>
            <a:off x="1994034" y="2171221"/>
            <a:ext cx="6804931" cy="56548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just"/>
            <a:r>
              <a:rPr lang="en-US" sz="2700" dirty="0" err="1">
                <a:solidFill>
                  <a:srgbClr val="000000"/>
                </a:solidFill>
              </a:rPr>
              <a:t>cổng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trường</a:t>
            </a:r>
            <a:r>
              <a:rPr lang="en-US" sz="2700" dirty="0">
                <a:solidFill>
                  <a:srgbClr val="000000"/>
                </a:solidFill>
              </a:rPr>
              <a:t>, </a:t>
            </a:r>
            <a:r>
              <a:rPr lang="en-US" sz="2700" dirty="0" err="1">
                <a:solidFill>
                  <a:srgbClr val="000000"/>
                </a:solidFill>
              </a:rPr>
              <a:t>sân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chơi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phòng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thư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viện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nhà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đa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năng</a:t>
            </a:r>
            <a:r>
              <a:rPr lang="en-US" sz="2700" dirty="0">
                <a:solidFill>
                  <a:srgbClr val="000000"/>
                </a:solidFill>
              </a:rPr>
              <a:t>, </a:t>
            </a:r>
            <a:r>
              <a:rPr lang="en-US" sz="2700" dirty="0" err="1">
                <a:solidFill>
                  <a:srgbClr val="000000"/>
                </a:solidFill>
              </a:rPr>
              <a:t>sân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khấu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nhà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ăn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18A526-A43B-EB9B-0B65-C3D65962E2B0}"/>
              </a:ext>
            </a:extLst>
          </p:cNvPr>
          <p:cNvSpPr/>
          <p:nvPr/>
        </p:nvSpPr>
        <p:spPr>
          <a:xfrm>
            <a:off x="1994034" y="3087808"/>
            <a:ext cx="6804931" cy="56548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just"/>
            <a:r>
              <a:rPr lang="en-US" sz="2700" dirty="0" err="1">
                <a:solidFill>
                  <a:srgbClr val="000000"/>
                </a:solidFill>
              </a:rPr>
              <a:t>bàn</a:t>
            </a:r>
            <a:r>
              <a:rPr lang="en-US" sz="2700" dirty="0">
                <a:solidFill>
                  <a:srgbClr val="000000"/>
                </a:solidFill>
              </a:rPr>
              <a:t>, </a:t>
            </a:r>
            <a:r>
              <a:rPr lang="en-US" sz="2700" dirty="0" err="1">
                <a:solidFill>
                  <a:srgbClr val="000000"/>
                </a:solidFill>
              </a:rPr>
              <a:t>thước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sách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vở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ti</a:t>
            </a:r>
            <a:r>
              <a:rPr lang="en-US" sz="2700" dirty="0">
                <a:solidFill>
                  <a:srgbClr val="000000"/>
                </a:solidFill>
              </a:rPr>
              <a:t> vi , </a:t>
            </a:r>
            <a:r>
              <a:rPr lang="en-US" sz="2700" dirty="0" err="1">
                <a:solidFill>
                  <a:srgbClr val="000000"/>
                </a:solidFill>
              </a:rPr>
              <a:t>máy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chiếu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đèn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quạt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bảng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097129-2916-1C14-B613-F3B1AA6E0F2B}"/>
              </a:ext>
            </a:extLst>
          </p:cNvPr>
          <p:cNvSpPr/>
          <p:nvPr/>
        </p:nvSpPr>
        <p:spPr>
          <a:xfrm>
            <a:off x="2016949" y="3929112"/>
            <a:ext cx="6804931" cy="56548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just"/>
            <a:r>
              <a:rPr lang="en-US" sz="2700" dirty="0" err="1">
                <a:solidFill>
                  <a:srgbClr val="000000"/>
                </a:solidFill>
              </a:rPr>
              <a:t>viết,hỏi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đáp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nhìn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nói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giảng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bài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chạy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nhảy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kể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chuyện</a:t>
            </a:r>
            <a:r>
              <a:rPr lang="en-US" sz="2700" dirty="0">
                <a:solidFill>
                  <a:srgbClr val="000000"/>
                </a:solidFill>
              </a:rPr>
              <a:t>, </a:t>
            </a:r>
            <a:r>
              <a:rPr lang="en-US" sz="2700" dirty="0" err="1">
                <a:solidFill>
                  <a:srgbClr val="000000"/>
                </a:solidFill>
              </a:rPr>
              <a:t>thảo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luận</a:t>
            </a:r>
            <a:r>
              <a:rPr lang="en-US" sz="2700" dirty="0">
                <a:solidFill>
                  <a:srgbClr val="000000"/>
                </a:solidFill>
              </a:rPr>
              <a:t> , </a:t>
            </a:r>
            <a:r>
              <a:rPr lang="en-US" sz="2700" dirty="0" err="1">
                <a:solidFill>
                  <a:srgbClr val="000000"/>
                </a:solidFill>
              </a:rPr>
              <a:t>học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nhóm</a:t>
            </a:r>
            <a:endParaRPr lang="en-US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3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1191669" y="211186"/>
            <a:ext cx="6577090" cy="90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endParaRPr lang="en-US" sz="27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Câu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nào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dưới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câu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hỏi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?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Dựa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vào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đâu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đó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sp>
        <p:nvSpPr>
          <p:cNvPr id="4" name="Google Shape;7902;p32">
            <a:extLst>
              <a:ext uri="{FF2B5EF4-FFF2-40B4-BE49-F238E27FC236}">
                <a16:creationId xmlns:a16="http://schemas.microsoft.com/office/drawing/2014/main" id="{FDA677BC-F0FB-805C-EB32-EC4F9276F876}"/>
              </a:ext>
            </a:extLst>
          </p:cNvPr>
          <p:cNvSpPr txBox="1">
            <a:spLocks/>
          </p:cNvSpPr>
          <p:nvPr/>
        </p:nvSpPr>
        <p:spPr>
          <a:xfrm>
            <a:off x="1397918" y="3185736"/>
            <a:ext cx="7069800" cy="56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+mj-lt"/>
              </a:rPr>
              <a:t>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gì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đỡ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mẹ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+mj-lt"/>
              </a:rPr>
              <a:t>b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đỡ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mẹ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+mj-lt"/>
              </a:rPr>
              <a:t>c.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Hôm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nay con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giặt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áo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sơ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mi </a:t>
            </a:r>
            <a:r>
              <a:rPr lang="en-US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>
                <a:solidFill>
                  <a:srgbClr val="000000"/>
                </a:solidFill>
                <a:latin typeface="+mj-lt"/>
              </a:rPr>
              <a:t> quần lót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đi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nhé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864093-34A9-B1DA-AE2E-BBE232C73EFB}"/>
              </a:ext>
            </a:extLst>
          </p:cNvPr>
          <p:cNvCxnSpPr/>
          <p:nvPr/>
        </p:nvCxnSpPr>
        <p:spPr>
          <a:xfrm flipH="1">
            <a:off x="6959703" y="662940"/>
            <a:ext cx="450431" cy="425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65D41C7-B330-AB7C-6621-70A8A626EEDE}"/>
              </a:ext>
            </a:extLst>
          </p:cNvPr>
          <p:cNvSpPr/>
          <p:nvPr/>
        </p:nvSpPr>
        <p:spPr>
          <a:xfrm>
            <a:off x="1126079" y="3632585"/>
            <a:ext cx="6969836" cy="11438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Câu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hỏi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có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dấu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chấm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hỏi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>
                <a:solidFill>
                  <a:srgbClr val="000000"/>
                </a:solidFill>
              </a:rPr>
              <a:t>ở </a:t>
            </a:r>
            <a:r>
              <a:rPr lang="en-US" sz="2700" dirty="0" err="1">
                <a:solidFill>
                  <a:srgbClr val="000000"/>
                </a:solidFill>
              </a:rPr>
              <a:t>cuối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câu</a:t>
            </a:r>
            <a:r>
              <a:rPr lang="en-US" sz="27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3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1260418" y="1"/>
            <a:ext cx="7734628" cy="56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đoạn văn và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Google Shape;7902;p32">
            <a:extLst>
              <a:ext uri="{FF2B5EF4-FFF2-40B4-BE49-F238E27FC236}">
                <a16:creationId xmlns:a16="http://schemas.microsoft.com/office/drawing/2014/main" id="{FDA677BC-F0FB-805C-EB32-EC4F9276F876}"/>
              </a:ext>
            </a:extLst>
          </p:cNvPr>
          <p:cNvSpPr txBox="1">
            <a:spLocks/>
          </p:cNvSpPr>
          <p:nvPr/>
        </p:nvSpPr>
        <p:spPr>
          <a:xfrm>
            <a:off x="1260418" y="2888343"/>
            <a:ext cx="704175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>
              <a:spcAft>
                <a:spcPts val="451"/>
              </a:spcAft>
            </a:pPr>
            <a:r>
              <a:rPr 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Chủ nhật tuần trước, Na được nghỉ học. Na đã giúp mẹ làm một số việc: Quét nhà, giặt quần áo, nhặt rau, nấu cơm, chơi với em. Na cảm thấy rất vui vì đã làm được nhiều việc nhà giúp mẹ.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>
                <a:solidFill>
                  <a:srgbClr val="000000"/>
                </a:solidFill>
                <a:latin typeface="+mn-lt"/>
              </a:rPr>
              <a:t>		</a:t>
            </a:r>
            <a:endParaRPr lang="vi-VN" sz="21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93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1146628" y="271955"/>
            <a:ext cx="7332549" cy="90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800" err="1">
                <a:solidFill>
                  <a:srgbClr val="000000"/>
                </a:solidFill>
                <a:latin typeface="+mj-lt"/>
              </a:rPr>
              <a:t>Đọc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 đoạn văn và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4" name="Google Shape;7902;p32">
            <a:extLst>
              <a:ext uri="{FF2B5EF4-FFF2-40B4-BE49-F238E27FC236}">
                <a16:creationId xmlns:a16="http://schemas.microsoft.com/office/drawing/2014/main" id="{FDA677BC-F0FB-805C-EB32-EC4F9276F876}"/>
              </a:ext>
            </a:extLst>
          </p:cNvPr>
          <p:cNvSpPr txBox="1">
            <a:spLocks/>
          </p:cNvSpPr>
          <p:nvPr/>
        </p:nvSpPr>
        <p:spPr>
          <a:xfrm>
            <a:off x="1340626" y="2571751"/>
            <a:ext cx="6657300" cy="56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>
              <a:spcAft>
                <a:spcPts val="451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en-US" sz="2800" err="1">
                <a:solidFill>
                  <a:srgbClr val="000000"/>
                </a:solidFill>
                <a:latin typeface="+mn-lt"/>
              </a:rPr>
              <a:t>đáp</a:t>
            </a:r>
            <a:r>
              <a:rPr lang="en-US" sz="2800">
                <a:solidFill>
                  <a:srgbClr val="000000"/>
                </a:solidFill>
                <a:latin typeface="+mn-lt"/>
              </a:rPr>
              <a:t> theo mẫu.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algn="just">
              <a:spcAft>
                <a:spcPts val="451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M: 	</a:t>
            </a:r>
            <a:r>
              <a:rPr lang="en-US" sz="2800">
                <a:solidFill>
                  <a:srgbClr val="000000"/>
                </a:solidFill>
                <a:latin typeface="+mn-lt"/>
              </a:rPr>
              <a:t>- Ai đã giúp mẹ làm việc nhà? 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algn="just">
              <a:spcAft>
                <a:spcPts val="451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800">
                <a:solidFill>
                  <a:srgbClr val="000000"/>
                </a:solidFill>
                <a:latin typeface="+mn-lt"/>
              </a:rPr>
              <a:t>- Na đã giúp mẹ làm việc nhà.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Google Shape;7902;p32">
            <a:extLst>
              <a:ext uri="{FF2B5EF4-FFF2-40B4-BE49-F238E27FC236}">
                <a16:creationId xmlns:a16="http://schemas.microsoft.com/office/drawing/2014/main" id="{72B275AA-A255-F838-7CA1-94D25E42241F}"/>
              </a:ext>
            </a:extLst>
          </p:cNvPr>
          <p:cNvSpPr txBox="1">
            <a:spLocks/>
          </p:cNvSpPr>
          <p:nvPr/>
        </p:nvSpPr>
        <p:spPr>
          <a:xfrm>
            <a:off x="1409377" y="3137235"/>
            <a:ext cx="6875008" cy="56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>
              <a:spcAft>
                <a:spcPts val="451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1 – 2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.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79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1516836" y="1164050"/>
            <a:ext cx="2983949" cy="2815400"/>
            <a:chOff x="1121526" y="1341074"/>
            <a:chExt cx="3065806" cy="2648383"/>
          </a:xfrm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900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9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02" y="1476318"/>
            <a:ext cx="2530624" cy="23855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617871" y="2121626"/>
            <a:ext cx="4465949" cy="900247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2700" b="1">
                <a:solidFill>
                  <a:schemeClr val="accent6"/>
                </a:solidFill>
              </a:rPr>
              <a:t>VẬN DỤNG</a:t>
            </a:r>
          </a:p>
          <a:p>
            <a:pPr algn="ctr"/>
            <a:r>
              <a:rPr lang="en-US" sz="2700" b="1">
                <a:solidFill>
                  <a:schemeClr val="accent6"/>
                </a:solidFill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70677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ltGray">
          <a:xfrm rot="5400000">
            <a:off x="-1252736" y="624086"/>
            <a:ext cx="361831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68681" tIns="34340" rIns="68681" bIns="34340" anchor="ctr"/>
          <a:lstStyle/>
          <a:p>
            <a:pPr>
              <a:defRPr/>
            </a:pPr>
            <a:endParaRPr lang="en-US"/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ltGray">
          <a:xfrm rot="5400000" flipH="1">
            <a:off x="-1185069" y="765969"/>
            <a:ext cx="3024188" cy="446405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68681" tIns="34340" rIns="68681" bIns="34340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1667" y="582931"/>
            <a:ext cx="7883343" cy="438581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square" lIns="68681" tIns="34340" rIns="68681" bIns="34340" anchor="ctr">
            <a:spAutoFit/>
          </a:bodyPr>
          <a:lstStyle/>
          <a:p>
            <a:pPr algn="ctr"/>
            <a:r>
              <a:rPr lang="vi-VN" sz="2400" i="1" dirty="0">
                <a:solidFill>
                  <a:srgbClr val="FFFF00"/>
                </a:solidFill>
                <a:latin typeface="Times New Roman" pitchFamily="18" charset="0"/>
              </a:rPr>
              <a:t>Nhóm từ nào sau đây thuộc nhóm từ chỉ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</a:rPr>
              <a:t>đồ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</a:rPr>
              <a:t> ở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vi-VN" sz="2400" i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43753" y="1828800"/>
            <a:ext cx="6806257" cy="914400"/>
            <a:chOff x="1632" y="1920"/>
            <a:chExt cx="4128" cy="634"/>
          </a:xfrm>
        </p:grpSpPr>
        <p:sp>
          <p:nvSpPr>
            <p:cNvPr id="12319" name="AutoShape 6"/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Sân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trường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học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sinh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đi</a:t>
              </a:r>
              <a:endParaRPr lang="en-US" sz="3000" dirty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2323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324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15" name="Text Box 11"/>
              <p:cNvSpPr txBox="1">
                <a:spLocks noChangeArrowheads="1"/>
              </p:cNvSpPr>
              <p:nvPr/>
            </p:nvSpPr>
            <p:spPr bwMode="gray">
              <a:xfrm>
                <a:off x="4047" y="1992"/>
                <a:ext cx="150" cy="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97919" y="2800350"/>
            <a:ext cx="6955148" cy="914400"/>
            <a:chOff x="1584" y="2640"/>
            <a:chExt cx="4079" cy="638"/>
          </a:xfrm>
        </p:grpSpPr>
        <p:sp>
          <p:nvSpPr>
            <p:cNvPr id="12313" name="AutoShape 13"/>
            <p:cNvSpPr>
              <a:spLocks noChangeArrowheads="1"/>
            </p:cNvSpPr>
            <p:nvPr/>
          </p:nvSpPr>
          <p:spPr bwMode="gray">
            <a:xfrm>
              <a:off x="2207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Bảng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lớp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vui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vẻ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nhảy</a:t>
              </a:r>
              <a:endParaRPr lang="en-US" sz="3000" dirty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12317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318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571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22" name="Text Box 18"/>
              <p:cNvSpPr txBox="1">
                <a:spLocks noChangeArrowheads="1"/>
              </p:cNvSpPr>
              <p:nvPr/>
            </p:nvSpPr>
            <p:spPr bwMode="gray">
              <a:xfrm>
                <a:off x="1979" y="2587"/>
                <a:ext cx="232" cy="322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363544" y="3771901"/>
            <a:ext cx="7035425" cy="935831"/>
            <a:chOff x="1344" y="3312"/>
            <a:chExt cx="3817" cy="642"/>
          </a:xfrm>
        </p:grpSpPr>
        <p:sp>
          <p:nvSpPr>
            <p:cNvPr id="12307" name="AutoShape 20"/>
            <p:cNvSpPr>
              <a:spLocks noChangeArrowheads="1"/>
            </p:cNvSpPr>
            <p:nvPr/>
          </p:nvSpPr>
          <p:spPr bwMode="gray">
            <a:xfrm>
              <a:off x="1939" y="3469"/>
              <a:ext cx="3222" cy="32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Bàn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bảng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lớp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trống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trường</a:t>
              </a:r>
              <a:endParaRPr lang="en-US" sz="3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12311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312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29" name="Text Box 25"/>
              <p:cNvSpPr txBox="1">
                <a:spLocks noChangeArrowheads="1"/>
              </p:cNvSpPr>
              <p:nvPr/>
            </p:nvSpPr>
            <p:spPr bwMode="gray">
              <a:xfrm>
                <a:off x="2397" y="3261"/>
                <a:ext cx="217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100">
                <a:solidFill>
                  <a:srgbClr val="FFFF00"/>
                </a:solidFill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4724400" y="1200150"/>
            <a:ext cx="1981200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ltGray">
          <a:xfrm rot="5400000">
            <a:off x="-1252736" y="624086"/>
            <a:ext cx="361831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68681" tIns="34340" rIns="68681" bIns="34340" anchor="ctr"/>
          <a:lstStyle/>
          <a:p>
            <a:pPr>
              <a:defRPr/>
            </a:pPr>
            <a:endParaRPr lang="en-US"/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ltGray">
          <a:xfrm rot="5400000" flipH="1">
            <a:off x="-1185069" y="765969"/>
            <a:ext cx="3024188" cy="446405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68681" tIns="34340" rIns="68681" bIns="34340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342901"/>
            <a:ext cx="8458200" cy="438581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lIns="68681" tIns="34340" rIns="68681" bIns="34340" anchor="ctr">
            <a:spAutoFit/>
          </a:bodyPr>
          <a:lstStyle/>
          <a:p>
            <a:pPr algn="just"/>
            <a:r>
              <a:rPr lang="vi-VN" sz="2400" i="1" dirty="0">
                <a:solidFill>
                  <a:srgbClr val="FFFF00"/>
                </a:solidFill>
                <a:latin typeface="Times New Roman" pitchFamily="18" charset="0"/>
              </a:rPr>
              <a:t>        </a:t>
            </a:r>
            <a:r>
              <a:rPr lang="vi-VN" sz="2400" dirty="0">
                <a:solidFill>
                  <a:srgbClr val="FFFF00"/>
                </a:solidFill>
                <a:latin typeface="Times New Roman" pitchFamily="18" charset="0"/>
              </a:rPr>
              <a:t>Nhóm từ nào sau đây thuộc nhóm từ chỉ hoạt động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vi-VN" sz="24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04169" y="1828800"/>
            <a:ext cx="6118757" cy="914400"/>
            <a:chOff x="1632" y="1920"/>
            <a:chExt cx="4128" cy="634"/>
          </a:xfrm>
        </p:grpSpPr>
        <p:sp>
          <p:nvSpPr>
            <p:cNvPr id="14412" name="AutoShape 6"/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chơi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học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nhóm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học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sinh</a:t>
              </a:r>
              <a:endParaRPr lang="en-US" sz="3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4416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4417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363" name="Text Box 11"/>
              <p:cNvSpPr txBox="1">
                <a:spLocks noChangeArrowheads="1"/>
              </p:cNvSpPr>
              <p:nvPr/>
            </p:nvSpPr>
            <p:spPr bwMode="gray">
              <a:xfrm>
                <a:off x="4041" y="1992"/>
                <a:ext cx="167" cy="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581253" y="2800350"/>
            <a:ext cx="6256257" cy="914400"/>
            <a:chOff x="1584" y="2640"/>
            <a:chExt cx="4032" cy="638"/>
          </a:xfrm>
        </p:grpSpPr>
        <p:sp>
          <p:nvSpPr>
            <p:cNvPr id="14406" name="AutoShape 13"/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cô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giáo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giảng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bài</a:t>
              </a:r>
              <a:r>
                <a:rPr lang="en-US" sz="3000" dirty="0">
                  <a:solidFill>
                    <a:schemeClr val="bg2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chemeClr val="bg2"/>
                  </a:solidFill>
                  <a:latin typeface="Times New Roman" pitchFamily="18" charset="0"/>
                </a:rPr>
                <a:t>hát</a:t>
              </a:r>
              <a:endParaRPr lang="en-US" sz="3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14410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4411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571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370" name="Text Box 18"/>
              <p:cNvSpPr txBox="1">
                <a:spLocks noChangeArrowheads="1"/>
              </p:cNvSpPr>
              <p:nvPr/>
            </p:nvSpPr>
            <p:spPr bwMode="gray">
              <a:xfrm>
                <a:off x="1974" y="2587"/>
                <a:ext cx="255" cy="322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432293" y="3771901"/>
            <a:ext cx="6577091" cy="935831"/>
            <a:chOff x="1344" y="3312"/>
            <a:chExt cx="3986" cy="64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400" name="AutoShape 20"/>
            <p:cNvSpPr>
              <a:spLocks noChangeArrowheads="1"/>
            </p:cNvSpPr>
            <p:nvPr/>
          </p:nvSpPr>
          <p:spPr bwMode="gray">
            <a:xfrm>
              <a:off x="2016" y="3586"/>
              <a:ext cx="3314" cy="302"/>
            </a:xfrm>
            <a:prstGeom prst="roundRect">
              <a:avLst>
                <a:gd name="adj" fmla="val 50000"/>
              </a:avLst>
            </a:prstGeom>
            <a:grpFill/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viết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đọc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,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múa</a:t>
              </a:r>
              <a:r>
                <a:rPr lang="en-US" sz="3000" dirty="0">
                  <a:solidFill>
                    <a:sysClr val="windowText" lastClr="000000"/>
                  </a:solidFill>
                  <a:latin typeface="Times New Roman" pitchFamily="18" charset="0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hát</a:t>
              </a:r>
              <a:endParaRPr lang="en-US" sz="3000" dirty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  <a:grpFill/>
          </p:grpSpPr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  <a:grpFill/>
            </p:grpSpPr>
            <p:sp>
              <p:nvSpPr>
                <p:cNvPr id="14404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4405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377" name="Text Box 25"/>
              <p:cNvSpPr txBox="1">
                <a:spLocks noChangeArrowheads="1"/>
              </p:cNvSpPr>
              <p:nvPr/>
            </p:nvSpPr>
            <p:spPr bwMode="gray">
              <a:xfrm>
                <a:off x="2394" y="3261"/>
                <a:ext cx="242" cy="317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4724401" y="1200150"/>
            <a:ext cx="1348524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100">
                <a:solidFill>
                  <a:srgbClr val="FFFF00"/>
                </a:solidFill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4724400" y="1200150"/>
            <a:ext cx="1394358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4724401" y="1200150"/>
            <a:ext cx="1359982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4724400" y="1200150"/>
            <a:ext cx="1371441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4724401" y="1200150"/>
            <a:ext cx="1382899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4724401" y="1200150"/>
            <a:ext cx="1359982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4724401" y="1200150"/>
            <a:ext cx="1359982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4724401" y="1200150"/>
            <a:ext cx="1382899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4724400" y="1200150"/>
            <a:ext cx="1371441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4724401" y="1200150"/>
            <a:ext cx="1325607" cy="8001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3895838" y="1200150"/>
            <a:ext cx="2222919" cy="84582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-14288" y="114300"/>
            <a:ext cx="9158288" cy="5039916"/>
            <a:chOff x="-9" y="-18"/>
            <a:chExt cx="5769" cy="4347"/>
          </a:xfrm>
        </p:grpSpPr>
        <p:pic>
          <p:nvPicPr>
            <p:cNvPr id="14356" name="Picture 12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13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14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15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4388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1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3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5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6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4376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3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4370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436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414265" y="106299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100" dirty="0" err="1">
                <a:solidFill>
                  <a:srgbClr val="FFFF00"/>
                </a:solidFill>
                <a:cs typeface="Arial" charset="0"/>
              </a:rPr>
              <a:t>Hết</a:t>
            </a:r>
            <a:r>
              <a:rPr lang="en-US" sz="21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cs typeface="Arial" charset="0"/>
              </a:rPr>
              <a:t>giờ</a:t>
            </a:r>
            <a:endParaRPr lang="en-US" sz="21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91348" y="112014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79890" y="109728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402806" y="107442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425723" y="108585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414265" y="107442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402806" y="109728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437181" y="106299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425723" y="106299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414265" y="1062990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425723" y="994410"/>
            <a:ext cx="1236662" cy="8572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/>
            <a:r>
              <a:rPr lang="en-US" sz="2700" dirty="0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214584" y="400051"/>
            <a:ext cx="6336467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81" tIns="34340" rIns="68681" bIns="3434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sp>
        <p:nvSpPr>
          <p:cNvPr id="99344" name="AutoShape 16"/>
          <p:cNvSpPr>
            <a:spLocks noChangeArrowheads="1"/>
          </p:cNvSpPr>
          <p:nvPr/>
        </p:nvSpPr>
        <p:spPr bwMode="auto">
          <a:xfrm>
            <a:off x="1157293" y="2000250"/>
            <a:ext cx="1375001" cy="85725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 eaLnBrk="0" hangingPunct="0"/>
            <a:r>
              <a:rPr lang="en-US" sz="2700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306252" y="3829050"/>
            <a:ext cx="1237501" cy="85725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 eaLnBrk="0" hangingPunct="0"/>
            <a:r>
              <a:rPr lang="en-US" sz="2700" dirty="0">
                <a:solidFill>
                  <a:srgbClr val="FF33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9346" name="AutoShape 18"/>
          <p:cNvSpPr>
            <a:spLocks noChangeArrowheads="1"/>
          </p:cNvSpPr>
          <p:nvPr/>
        </p:nvSpPr>
        <p:spPr bwMode="auto">
          <a:xfrm>
            <a:off x="1283335" y="2934891"/>
            <a:ext cx="1168751" cy="837009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 eaLnBrk="0" hangingPunct="0"/>
            <a:r>
              <a:rPr lang="en-US" sz="2700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9347" name="AutoShape 19"/>
          <p:cNvSpPr>
            <a:spLocks noChangeArrowheads="1"/>
          </p:cNvSpPr>
          <p:nvPr/>
        </p:nvSpPr>
        <p:spPr bwMode="auto">
          <a:xfrm>
            <a:off x="2497920" y="2114550"/>
            <a:ext cx="5454173" cy="5715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8681" tIns="34340" rIns="68681" bIns="34340" anchor="ctr"/>
          <a:lstStyle/>
          <a:p>
            <a:pPr eaLnBrk="0" hangingPunct="0"/>
            <a:r>
              <a:rPr lang="en-US" sz="2400" dirty="0" err="1">
                <a:latin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2475003" y="3028950"/>
            <a:ext cx="5557298" cy="46863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8681" tIns="34340" rIns="68681" bIns="34340" anchor="ctr"/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Sáng nay, ai đưa em đi học?</a:t>
            </a: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>
            <a:off x="2543753" y="4000500"/>
            <a:ext cx="5351048" cy="5715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8681" tIns="34340" rIns="68681" bIns="34340" anchor="ctr"/>
          <a:lstStyle/>
          <a:p>
            <a:pPr eaLnBrk="0" hangingPunct="0"/>
            <a:r>
              <a:rPr lang="en-US" sz="2400" dirty="0" err="1">
                <a:latin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99350" name="AutoShape 22"/>
          <p:cNvSpPr>
            <a:spLocks noChangeArrowheads="1"/>
          </p:cNvSpPr>
          <p:nvPr/>
        </p:nvSpPr>
        <p:spPr bwMode="auto">
          <a:xfrm>
            <a:off x="2492190" y="3000851"/>
            <a:ext cx="5522923" cy="537210"/>
          </a:xfrm>
          <a:prstGeom prst="flowChartTerminator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8681" tIns="34340" rIns="68681" bIns="34340" anchor="ctr"/>
          <a:lstStyle/>
          <a:p>
            <a:pPr eaLnBrk="0" hangingPunct="0"/>
            <a:r>
              <a:rPr lang="en-US" sz="2400" err="1">
                <a:latin typeface="Times New Roman" pitchFamily="18" charset="0"/>
              </a:rPr>
              <a:t>Sáng</a:t>
            </a:r>
            <a:r>
              <a:rPr lang="en-US" sz="2400">
                <a:latin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>
            <a:off x="1191669" y="2914650"/>
            <a:ext cx="1260417" cy="85725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lIns="68681" tIns="34340" rIns="68681" bIns="34340" anchor="ctr"/>
          <a:lstStyle/>
          <a:p>
            <a:pPr algn="ctr" eaLnBrk="0" hangingPunct="0"/>
            <a:r>
              <a:rPr lang="en-US" sz="2700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14288" y="-21431"/>
            <a:ext cx="9158288" cy="5175647"/>
            <a:chOff x="-9" y="-18"/>
            <a:chExt cx="5769" cy="4347"/>
          </a:xfrm>
        </p:grpSpPr>
        <p:pic>
          <p:nvPicPr>
            <p:cNvPr id="13336" name="Picture 12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13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14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15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3368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1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2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5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6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9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3356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3350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334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  <p:bldP spid="99350" grpId="0" animBg="1"/>
      <p:bldP spid="99350" grpId="1" animBg="1"/>
      <p:bldP spid="99351" grpId="0" animBg="1"/>
      <p:bldP spid="9935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>
            <a:extLst>
              <a:ext uri="{FF2B5EF4-FFF2-40B4-BE49-F238E27FC236}">
                <a16:creationId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2090057" y="1755909"/>
            <a:ext cx="6125029" cy="1177346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91" y="92757"/>
            <a:ext cx="2373073" cy="20121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2003-Hoa sinh nh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371601" y="2228850"/>
            <a:ext cx="6705600" cy="1543050"/>
          </a:xfrm>
          <a:prstGeom prst="rect">
            <a:avLst/>
          </a:prstGeom>
        </p:spPr>
        <p:txBody>
          <a:bodyPr wrap="none" lIns="91428" tIns="45713" rIns="91428" bIns="45713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1741142" y="3326130"/>
            <a:ext cx="5791200" cy="577215"/>
          </a:xfrm>
          <a:prstGeom prst="rect">
            <a:avLst/>
          </a:prstGeom>
        </p:spPr>
        <p:txBody>
          <a:bodyPr wrap="none" lIns="68681" tIns="34340" rIns="68681" bIns="34340" fromWordArt="1">
            <a:prstTxWarp prst="textPlain">
              <a:avLst>
                <a:gd name="adj" fmla="val 50395"/>
              </a:avLst>
            </a:prstTxWarp>
          </a:bodyPr>
          <a:lstStyle/>
          <a:p>
            <a:pPr algn="ctr"/>
            <a:endParaRPr lang="en-US" sz="27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6858000" cy="594360"/>
          </a:xfrm>
          <a:prstGeom prst="rect">
            <a:avLst/>
          </a:prstGeom>
        </p:spPr>
        <p:txBody>
          <a:bodyPr wrap="none" lIns="68681" tIns="34340" rIns="68681" bIns="34340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8000">
                  <a:solidFill>
                    <a:srgbClr val="FFCD00"/>
                  </a:solidFill>
                  <a:miter lim="800000"/>
                  <a:headEnd/>
                  <a:tailEnd/>
                </a:ln>
                <a:solidFill>
                  <a:srgbClr val="3333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 GIÁO </a:t>
            </a:r>
          </a:p>
        </p:txBody>
      </p:sp>
      <p:sp>
        <p:nvSpPr>
          <p:cNvPr id="9221" name="WordArt 9"/>
          <p:cNvSpPr>
            <a:spLocks noChangeArrowheads="1" noChangeShapeType="1" noTextEdit="1"/>
          </p:cNvSpPr>
          <p:nvPr/>
        </p:nvSpPr>
        <p:spPr bwMode="auto">
          <a:xfrm>
            <a:off x="1828800" y="1463040"/>
            <a:ext cx="5334000" cy="640080"/>
          </a:xfrm>
          <a:prstGeom prst="rect">
            <a:avLst/>
          </a:prstGeom>
        </p:spPr>
        <p:txBody>
          <a:bodyPr wrap="none" lIns="68681" tIns="34340" rIns="68681" bIns="34340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VỀ DỰ GIỜ THĂM LỚP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3127" y="2823210"/>
            <a:ext cx="6680216" cy="807914"/>
          </a:xfrm>
          <a:prstGeom prst="rect">
            <a:avLst/>
          </a:prstGeom>
          <a:noFill/>
        </p:spPr>
        <p:txBody>
          <a:bodyPr wrap="square" lIns="68681" tIns="34340" rIns="68681" bIns="34340">
            <a:spAutoFit/>
          </a:bodyPr>
          <a:lstStyle/>
          <a:p>
            <a:pPr algn="ctr">
              <a:defRPr/>
            </a:pPr>
            <a:r>
              <a:rPr lang="en-US" sz="2400" dirty="0">
                <a:ln w="1905"/>
                <a:blipFill>
                  <a:blip r:embed="rId4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LUYỆN TẬP</a:t>
            </a:r>
          </a:p>
          <a:p>
            <a:pPr algn="ctr">
              <a:defRPr/>
            </a:pPr>
            <a:r>
              <a:rPr lang="en-US" sz="2400" dirty="0">
                <a:ln w="1905"/>
                <a:blipFill>
                  <a:blip r:embed="rId4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MỞ RỘNG VỐN TỪ VỀ TRƯỜNG; CÂU HỎI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4794" y="2320290"/>
            <a:ext cx="5087506" cy="530915"/>
          </a:xfrm>
          <a:prstGeom prst="rect">
            <a:avLst/>
          </a:prstGeom>
          <a:noFill/>
        </p:spPr>
        <p:txBody>
          <a:bodyPr wrap="square" lIns="68681" tIns="34340" rIns="68681" bIns="34340">
            <a:spAutoFit/>
          </a:bodyPr>
          <a:lstStyle/>
          <a:p>
            <a:pPr algn="ctr">
              <a:defRPr/>
            </a:pPr>
            <a:r>
              <a:rPr lang="en-US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  <a:endParaRPr lang="en-US" sz="30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400355" y="1286344"/>
            <a:ext cx="8343290" cy="1454244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70C0"/>
                </a:solidFill>
              </a:rPr>
              <a:t>KHỞI ĐỘNG</a:t>
            </a:r>
          </a:p>
          <a:p>
            <a:pPr algn="ctr"/>
            <a:r>
              <a:rPr lang="en-US" sz="4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902;p32">
            <a:extLst>
              <a:ext uri="{FF2B5EF4-FFF2-40B4-BE49-F238E27FC236}">
                <a16:creationId xmlns:a16="http://schemas.microsoft.com/office/drawing/2014/main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1614300" y="775160"/>
            <a:ext cx="5915399" cy="8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Google Shape;7902;p32">
            <a:extLst>
              <a:ext uri="{FF2B5EF4-FFF2-40B4-BE49-F238E27FC236}">
                <a16:creationId xmlns:a16="http://schemas.microsoft.com/office/drawing/2014/main" id="{091845BB-49D6-355F-FB7C-16A00B34D5FD}"/>
              </a:ext>
            </a:extLst>
          </p:cNvPr>
          <p:cNvSpPr txBox="1">
            <a:spLocks/>
          </p:cNvSpPr>
          <p:nvPr/>
        </p:nvSpPr>
        <p:spPr>
          <a:xfrm>
            <a:off x="1409377" y="1696453"/>
            <a:ext cx="6347924" cy="8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5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7902;p32">
            <a:extLst>
              <a:ext uri="{FF2B5EF4-FFF2-40B4-BE49-F238E27FC236}">
                <a16:creationId xmlns:a16="http://schemas.microsoft.com/office/drawing/2014/main" id="{2BD9C5EE-96DD-5C7E-3362-CC9528F1E010}"/>
              </a:ext>
            </a:extLst>
          </p:cNvPr>
          <p:cNvSpPr txBox="1">
            <a:spLocks/>
          </p:cNvSpPr>
          <p:nvPr/>
        </p:nvSpPr>
        <p:spPr>
          <a:xfrm>
            <a:off x="1627085" y="2479758"/>
            <a:ext cx="5843757" cy="8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EB0CF2-79CB-13BC-F575-B70B1BDA54D8}"/>
              </a:ext>
            </a:extLst>
          </p:cNvPr>
          <p:cNvSpPr txBox="1">
            <a:spLocks/>
          </p:cNvSpPr>
          <p:nvPr/>
        </p:nvSpPr>
        <p:spPr>
          <a:xfrm>
            <a:off x="5638152" y="4588825"/>
            <a:ext cx="2061184" cy="554675"/>
          </a:xfrm>
          <a:prstGeom prst="rect">
            <a:avLst/>
          </a:prstGeom>
          <a:solidFill>
            <a:srgbClr val="FFE285"/>
          </a:solidFill>
        </p:spPr>
        <p:txBody>
          <a:bodyPr lIns="68681" tIns="34340" rIns="68681" bIns="3434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300" dirty="0" err="1">
                <a:solidFill>
                  <a:srgbClr val="0070C0"/>
                </a:solidFill>
              </a:rPr>
              <a:t>Trang</a:t>
            </a:r>
            <a:r>
              <a:rPr lang="en-US" sz="3300" dirty="0">
                <a:solidFill>
                  <a:srgbClr val="0070C0"/>
                </a:solidFill>
              </a:rPr>
              <a:t> 57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02;p32">
            <a:extLst>
              <a:ext uri="{FF2B5EF4-FFF2-40B4-BE49-F238E27FC236}">
                <a16:creationId xmlns:a16="http://schemas.microsoft.com/office/drawing/2014/main" id="{D06FDEFC-11C7-EE20-9307-7E6E6846BADD}"/>
              </a:ext>
            </a:extLst>
          </p:cNvPr>
          <p:cNvSpPr txBox="1">
            <a:spLocks/>
          </p:cNvSpPr>
          <p:nvPr/>
        </p:nvSpPr>
        <p:spPr>
          <a:xfrm>
            <a:off x="1203126" y="520366"/>
            <a:ext cx="6657300" cy="56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2" tIns="91332" rIns="91332" bIns="913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endParaRPr lang="en-US" sz="27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7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Tìm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ngữ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về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trường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trong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từng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nhóm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+mj-lt"/>
              </a:rPr>
              <a:t>sau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: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E2620E-7FAA-3F55-4D50-5E99C32AA9D8}"/>
              </a:ext>
            </a:extLst>
          </p:cNvPr>
          <p:cNvSpPr/>
          <p:nvPr/>
        </p:nvSpPr>
        <p:spPr>
          <a:xfrm>
            <a:off x="1077085" y="1417321"/>
            <a:ext cx="1810419" cy="56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Người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90AA34-40C0-6292-0DF1-E0B0C1045DA9}"/>
              </a:ext>
            </a:extLst>
          </p:cNvPr>
          <p:cNvSpPr/>
          <p:nvPr/>
        </p:nvSpPr>
        <p:spPr>
          <a:xfrm>
            <a:off x="1065626" y="2260132"/>
            <a:ext cx="1821877" cy="56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Địa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điểm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C53044-06C1-2B11-EA61-5C017BFB0C12}"/>
              </a:ext>
            </a:extLst>
          </p:cNvPr>
          <p:cNvSpPr/>
          <p:nvPr/>
        </p:nvSpPr>
        <p:spPr>
          <a:xfrm>
            <a:off x="1100001" y="3102944"/>
            <a:ext cx="1787502" cy="56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Đồ vật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3A2098-2731-DB45-33ED-DF490856A263}"/>
              </a:ext>
            </a:extLst>
          </p:cNvPr>
          <p:cNvSpPr/>
          <p:nvPr/>
        </p:nvSpPr>
        <p:spPr>
          <a:xfrm>
            <a:off x="1088543" y="3945756"/>
            <a:ext cx="1798960" cy="565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Hoạt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động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444791-C504-CE5A-A916-9CC79BC523CF}"/>
              </a:ext>
            </a:extLst>
          </p:cNvPr>
          <p:cNvSpPr/>
          <p:nvPr/>
        </p:nvSpPr>
        <p:spPr>
          <a:xfrm>
            <a:off x="3321731" y="1425742"/>
            <a:ext cx="4595987" cy="56548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just"/>
            <a:r>
              <a:rPr lang="en-US" sz="2700" dirty="0" err="1">
                <a:solidFill>
                  <a:srgbClr val="000000"/>
                </a:solidFill>
              </a:rPr>
              <a:t>học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sinh</a:t>
            </a:r>
            <a:r>
              <a:rPr lang="en-US" sz="2700" dirty="0">
                <a:solidFill>
                  <a:srgbClr val="000000"/>
                </a:solidFill>
              </a:rPr>
              <a:t>,…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068674-E5C7-F2AA-26E0-523926AAA9B7}"/>
              </a:ext>
            </a:extLst>
          </p:cNvPr>
          <p:cNvSpPr/>
          <p:nvPr/>
        </p:nvSpPr>
        <p:spPr>
          <a:xfrm>
            <a:off x="3321731" y="2264883"/>
            <a:ext cx="4653279" cy="56548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just"/>
            <a:r>
              <a:rPr lang="en-US" sz="2700">
                <a:solidFill>
                  <a:srgbClr val="000000"/>
                </a:solidFill>
              </a:rPr>
              <a:t>cổng trường,…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18A526-A43B-EB9B-0B65-C3D65962E2B0}"/>
              </a:ext>
            </a:extLst>
          </p:cNvPr>
          <p:cNvSpPr/>
          <p:nvPr/>
        </p:nvSpPr>
        <p:spPr>
          <a:xfrm>
            <a:off x="3321731" y="3105435"/>
            <a:ext cx="4699113" cy="56548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just"/>
            <a:r>
              <a:rPr lang="en-US" sz="2700">
                <a:solidFill>
                  <a:srgbClr val="000000"/>
                </a:solidFill>
              </a:rPr>
              <a:t>bàn,…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097129-2916-1C14-B613-F3B1AA6E0F2B}"/>
              </a:ext>
            </a:extLst>
          </p:cNvPr>
          <p:cNvSpPr/>
          <p:nvPr/>
        </p:nvSpPr>
        <p:spPr>
          <a:xfrm>
            <a:off x="3321729" y="3945756"/>
            <a:ext cx="4790781" cy="565484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just"/>
            <a:r>
              <a:rPr lang="en-US" sz="2700">
                <a:solidFill>
                  <a:srgbClr val="000000"/>
                </a:solidFill>
              </a:rPr>
              <a:t>viết,…</a:t>
            </a:r>
          </a:p>
        </p:txBody>
      </p:sp>
    </p:spTree>
    <p:extLst>
      <p:ext uri="{BB962C8B-B14F-4D97-AF65-F5344CB8AC3E}">
        <p14:creationId xmlns:p14="http://schemas.microsoft.com/office/powerpoint/2010/main" val="336465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045408-27AA-A78A-F4C3-53F7F4ACFBF1}"/>
              </a:ext>
            </a:extLst>
          </p:cNvPr>
          <p:cNvSpPr/>
          <p:nvPr/>
        </p:nvSpPr>
        <p:spPr>
          <a:xfrm>
            <a:off x="1489585" y="915873"/>
            <a:ext cx="1695835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học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sinh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0642EC-EBD6-E372-D06E-D8B3342651FF}"/>
              </a:ext>
            </a:extLst>
          </p:cNvPr>
          <p:cNvCxnSpPr>
            <a:cxnSpLocks/>
            <a:endCxn id="10" idx="3"/>
          </p:cNvCxnSpPr>
          <p:nvPr/>
        </p:nvCxnSpPr>
        <p:spPr>
          <a:xfrm rot="16200000" flipV="1">
            <a:off x="2961330" y="1454289"/>
            <a:ext cx="980816" cy="53263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480EFE-761F-859F-C4B3-6B56FC7F57CC}"/>
              </a:ext>
            </a:extLst>
          </p:cNvPr>
          <p:cNvSpPr/>
          <p:nvPr/>
        </p:nvSpPr>
        <p:spPr>
          <a:xfrm>
            <a:off x="1409377" y="2173173"/>
            <a:ext cx="1776044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thầy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giáo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AA1E7F-B0F5-CDEE-7B27-9988BE834802}"/>
              </a:ext>
            </a:extLst>
          </p:cNvPr>
          <p:cNvCxnSpPr>
            <a:cxnSpLocks/>
            <a:endCxn id="13" idx="3"/>
          </p:cNvCxnSpPr>
          <p:nvPr/>
        </p:nvCxnSpPr>
        <p:spPr>
          <a:xfrm rot="10800000" flipV="1">
            <a:off x="3185420" y="2436063"/>
            <a:ext cx="701346" cy="5143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312341-C4E5-6A2F-056A-76DA9D409207}"/>
              </a:ext>
            </a:extLst>
          </p:cNvPr>
          <p:cNvSpPr/>
          <p:nvPr/>
        </p:nvSpPr>
        <p:spPr>
          <a:xfrm>
            <a:off x="1443752" y="3430473"/>
            <a:ext cx="1810419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cô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giáo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384650-178B-813C-4530-87C668ECDD03}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>
            <a:off x="2951300" y="2955366"/>
            <a:ext cx="1092302" cy="48656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E130AD-C2B7-691B-DC18-C532E57C9A6D}"/>
              </a:ext>
            </a:extLst>
          </p:cNvPr>
          <p:cNvCxnSpPr>
            <a:cxnSpLocks/>
            <a:endCxn id="18" idx="1"/>
          </p:cNvCxnSpPr>
          <p:nvPr/>
        </p:nvCxnSpPr>
        <p:spPr>
          <a:xfrm rot="5400000" flipH="1" flipV="1">
            <a:off x="5270019" y="1438819"/>
            <a:ext cx="1004367" cy="62436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5FF54A-683B-3384-878E-B743EAB97B5C}"/>
              </a:ext>
            </a:extLst>
          </p:cNvPr>
          <p:cNvSpPr/>
          <p:nvPr/>
        </p:nvSpPr>
        <p:spPr>
          <a:xfrm>
            <a:off x="6084384" y="934491"/>
            <a:ext cx="1718751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bạn bè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C9BE4C-53FB-E539-0CCD-F88CDF2A8D28}"/>
              </a:ext>
            </a:extLst>
          </p:cNvPr>
          <p:cNvCxnSpPr>
            <a:cxnSpLocks/>
            <a:stCxn id="23" idx="6"/>
            <a:endCxn id="20" idx="1"/>
          </p:cNvCxnSpPr>
          <p:nvPr/>
        </p:nvCxnSpPr>
        <p:spPr>
          <a:xfrm>
            <a:off x="5505455" y="2424633"/>
            <a:ext cx="384137" cy="147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730D3E-8437-9F21-949C-68D6874FF3D7}"/>
              </a:ext>
            </a:extLst>
          </p:cNvPr>
          <p:cNvSpPr/>
          <p:nvPr/>
        </p:nvSpPr>
        <p:spPr>
          <a:xfrm>
            <a:off x="5889591" y="2111781"/>
            <a:ext cx="1982294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Chú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bảo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vệ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A1E147-F1D7-A7BA-16CE-80DA8382981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329055" y="2652497"/>
            <a:ext cx="486056" cy="100980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D17BB9-DC0E-8199-B0A3-473EDE9CB8EB}"/>
              </a:ext>
            </a:extLst>
          </p:cNvPr>
          <p:cNvSpPr/>
          <p:nvPr/>
        </p:nvSpPr>
        <p:spPr>
          <a:xfrm>
            <a:off x="5815111" y="3347974"/>
            <a:ext cx="2131253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Giáo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viên</a:t>
            </a:r>
            <a:r>
              <a:rPr lang="en-US" sz="2700" dirty="0">
                <a:solidFill>
                  <a:srgbClr val="000000"/>
                </a:solidFill>
              </a:rPr>
              <a:t>,…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FD0069-444F-C258-CE39-FA6248EF88C9}"/>
              </a:ext>
            </a:extLst>
          </p:cNvPr>
          <p:cNvSpPr/>
          <p:nvPr/>
        </p:nvSpPr>
        <p:spPr>
          <a:xfrm>
            <a:off x="3661463" y="2081733"/>
            <a:ext cx="1843992" cy="685800"/>
          </a:xfrm>
          <a:prstGeom prst="ellipse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000" dirty="0" err="1">
                <a:solidFill>
                  <a:srgbClr val="000000"/>
                </a:solidFill>
              </a:rPr>
              <a:t>Người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A1E147-F1D7-A7BA-16CE-80DA8382981C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518137" y="2801824"/>
            <a:ext cx="0" cy="109230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1">
            <a:extLst>
              <a:ext uri="{FF2B5EF4-FFF2-40B4-BE49-F238E27FC236}">
                <a16:creationId xmlns:a16="http://schemas.microsoft.com/office/drawing/2014/main" id="{4ED17BB9-DC0E-8199-B0A3-473EDE9CB8EB}"/>
              </a:ext>
            </a:extLst>
          </p:cNvPr>
          <p:cNvSpPr/>
          <p:nvPr/>
        </p:nvSpPr>
        <p:spPr>
          <a:xfrm>
            <a:off x="3452510" y="3894126"/>
            <a:ext cx="2131253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lao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công</a:t>
            </a:r>
            <a:endParaRPr lang="en-US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8" grpId="0" animBg="1"/>
      <p:bldP spid="20" grpId="0" animBg="1"/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045408-27AA-A78A-F4C3-53F7F4ACFBF1}"/>
              </a:ext>
            </a:extLst>
          </p:cNvPr>
          <p:cNvSpPr/>
          <p:nvPr/>
        </p:nvSpPr>
        <p:spPr>
          <a:xfrm>
            <a:off x="1294793" y="915873"/>
            <a:ext cx="2222919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cổng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trường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0642EC-EBD6-E372-D06E-D8B3342651FF}"/>
              </a:ext>
            </a:extLst>
          </p:cNvPr>
          <p:cNvCxnSpPr>
            <a:cxnSpLocks/>
            <a:endCxn id="10" idx="3"/>
          </p:cNvCxnSpPr>
          <p:nvPr/>
        </p:nvCxnSpPr>
        <p:spPr>
          <a:xfrm rot="16200000" flipV="1">
            <a:off x="3127476" y="1620435"/>
            <a:ext cx="980816" cy="20034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480EFE-761F-859F-C4B3-6B56FC7F57CC}"/>
              </a:ext>
            </a:extLst>
          </p:cNvPr>
          <p:cNvSpPr/>
          <p:nvPr/>
        </p:nvSpPr>
        <p:spPr>
          <a:xfrm>
            <a:off x="1294793" y="2138883"/>
            <a:ext cx="1833336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lớp học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AA1E7F-B0F5-CDEE-7B27-9988BE834802}"/>
              </a:ext>
            </a:extLst>
          </p:cNvPr>
          <p:cNvCxnSpPr>
            <a:cxnSpLocks/>
            <a:endCxn id="13" idx="3"/>
          </p:cNvCxnSpPr>
          <p:nvPr/>
        </p:nvCxnSpPr>
        <p:spPr>
          <a:xfrm rot="10800000" flipV="1">
            <a:off x="3128129" y="2424633"/>
            <a:ext cx="506554" cy="2857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312341-C4E5-6A2F-056A-76DA9D409207}"/>
              </a:ext>
            </a:extLst>
          </p:cNvPr>
          <p:cNvSpPr/>
          <p:nvPr/>
        </p:nvSpPr>
        <p:spPr>
          <a:xfrm>
            <a:off x="1363543" y="3430473"/>
            <a:ext cx="1879169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nhà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ăn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384650-178B-813C-4530-87C668ECDD03}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>
            <a:off x="2945571" y="2949637"/>
            <a:ext cx="1092302" cy="49802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E130AD-C2B7-691B-DC18-C532E57C9A6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44854" y="1454562"/>
            <a:ext cx="801574" cy="56707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5FF54A-683B-3384-878E-B743EAB97B5C}"/>
              </a:ext>
            </a:extLst>
          </p:cNvPr>
          <p:cNvSpPr/>
          <p:nvPr/>
        </p:nvSpPr>
        <p:spPr>
          <a:xfrm>
            <a:off x="5752091" y="868483"/>
            <a:ext cx="3135055" cy="600721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phòng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giáo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viên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C9BE4C-53FB-E539-0CCD-F88CDF2A8D28}"/>
              </a:ext>
            </a:extLst>
          </p:cNvPr>
          <p:cNvCxnSpPr>
            <a:cxnSpLocks/>
          </p:cNvCxnSpPr>
          <p:nvPr/>
        </p:nvCxnSpPr>
        <p:spPr>
          <a:xfrm>
            <a:off x="5278219" y="2211014"/>
            <a:ext cx="504168" cy="147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730D3E-8437-9F21-949C-68D6874FF3D7}"/>
              </a:ext>
            </a:extLst>
          </p:cNvPr>
          <p:cNvSpPr/>
          <p:nvPr/>
        </p:nvSpPr>
        <p:spPr>
          <a:xfrm>
            <a:off x="5782387" y="1720605"/>
            <a:ext cx="2016668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sân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trường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A1E147-F1D7-A7BA-16CE-80DA8382981C}"/>
              </a:ext>
            </a:extLst>
          </p:cNvPr>
          <p:cNvCxnSpPr>
            <a:cxnSpLocks/>
          </p:cNvCxnSpPr>
          <p:nvPr/>
        </p:nvCxnSpPr>
        <p:spPr>
          <a:xfrm>
            <a:off x="5278219" y="2633286"/>
            <a:ext cx="818940" cy="79718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D17BB9-DC0E-8199-B0A3-473EDE9CB8EB}"/>
              </a:ext>
            </a:extLst>
          </p:cNvPr>
          <p:cNvSpPr/>
          <p:nvPr/>
        </p:nvSpPr>
        <p:spPr>
          <a:xfrm>
            <a:off x="6097158" y="3354165"/>
            <a:ext cx="2789987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khu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vui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chơi</a:t>
            </a:r>
            <a:r>
              <a:rPr lang="en-US" sz="27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FD0069-444F-C258-CE39-FA6248EF88C9}"/>
              </a:ext>
            </a:extLst>
          </p:cNvPr>
          <p:cNvSpPr/>
          <p:nvPr/>
        </p:nvSpPr>
        <p:spPr>
          <a:xfrm>
            <a:off x="3661463" y="1968233"/>
            <a:ext cx="1769794" cy="912800"/>
          </a:xfrm>
          <a:prstGeom prst="ellipse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000">
                <a:solidFill>
                  <a:srgbClr val="000000"/>
                </a:solidFill>
              </a:rPr>
              <a:t>Địa điểm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A1E147-F1D7-A7BA-16CE-80DA8382981C}"/>
              </a:ext>
            </a:extLst>
          </p:cNvPr>
          <p:cNvCxnSpPr>
            <a:cxnSpLocks/>
          </p:cNvCxnSpPr>
          <p:nvPr/>
        </p:nvCxnSpPr>
        <p:spPr>
          <a:xfrm>
            <a:off x="4621013" y="2881033"/>
            <a:ext cx="0" cy="94626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A7730D3E-8437-9F21-949C-68D6874FF3D7}"/>
              </a:ext>
            </a:extLst>
          </p:cNvPr>
          <p:cNvSpPr/>
          <p:nvPr/>
        </p:nvSpPr>
        <p:spPr>
          <a:xfrm>
            <a:off x="3740733" y="3827297"/>
            <a:ext cx="2016668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thư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viện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26" name="Rectangle: Rounded Corners 21">
            <a:extLst>
              <a:ext uri="{FF2B5EF4-FFF2-40B4-BE49-F238E27FC236}">
                <a16:creationId xmlns:a16="http://schemas.microsoft.com/office/drawing/2014/main" id="{4ED17BB9-DC0E-8199-B0A3-473EDE9CB8EB}"/>
              </a:ext>
            </a:extLst>
          </p:cNvPr>
          <p:cNvSpPr/>
          <p:nvPr/>
        </p:nvSpPr>
        <p:spPr>
          <a:xfrm>
            <a:off x="6282093" y="2533690"/>
            <a:ext cx="2789987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phòng</a:t>
            </a:r>
            <a:r>
              <a:rPr lang="en-US" sz="2700" dirty="0">
                <a:solidFill>
                  <a:srgbClr val="000000"/>
                </a:solidFill>
              </a:rPr>
              <a:t> tin </a:t>
            </a:r>
            <a:r>
              <a:rPr lang="en-US" sz="2700" dirty="0" err="1">
                <a:solidFill>
                  <a:srgbClr val="000000"/>
                </a:solidFill>
              </a:rPr>
              <a:t>học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C9BE4C-53FB-E539-0CCD-F88CDF2A8D28}"/>
              </a:ext>
            </a:extLst>
          </p:cNvPr>
          <p:cNvCxnSpPr>
            <a:cxnSpLocks/>
          </p:cNvCxnSpPr>
          <p:nvPr/>
        </p:nvCxnSpPr>
        <p:spPr>
          <a:xfrm>
            <a:off x="5417625" y="2535760"/>
            <a:ext cx="864468" cy="23177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8" grpId="0" animBg="1"/>
      <p:bldP spid="20" grpId="0" animBg="1"/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045408-27AA-A78A-F4C3-53F7F4ACFBF1}"/>
              </a:ext>
            </a:extLst>
          </p:cNvPr>
          <p:cNvSpPr/>
          <p:nvPr/>
        </p:nvSpPr>
        <p:spPr>
          <a:xfrm>
            <a:off x="1535419" y="915873"/>
            <a:ext cx="1455210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bàn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0642EC-EBD6-E372-D06E-D8B3342651FF}"/>
              </a:ext>
            </a:extLst>
          </p:cNvPr>
          <p:cNvCxnSpPr>
            <a:cxnSpLocks/>
            <a:endCxn id="10" idx="3"/>
          </p:cNvCxnSpPr>
          <p:nvPr/>
        </p:nvCxnSpPr>
        <p:spPr>
          <a:xfrm rot="16200000" flipV="1">
            <a:off x="2863934" y="1356893"/>
            <a:ext cx="980816" cy="72742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480EFE-761F-859F-C4B3-6B56FC7F57CC}"/>
              </a:ext>
            </a:extLst>
          </p:cNvPr>
          <p:cNvSpPr/>
          <p:nvPr/>
        </p:nvSpPr>
        <p:spPr>
          <a:xfrm>
            <a:off x="1501044" y="2138883"/>
            <a:ext cx="1753127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sách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vở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AA1E7F-B0F5-CDEE-7B27-9988BE834802}"/>
              </a:ext>
            </a:extLst>
          </p:cNvPr>
          <p:cNvCxnSpPr>
            <a:cxnSpLocks/>
            <a:endCxn id="13" idx="3"/>
          </p:cNvCxnSpPr>
          <p:nvPr/>
        </p:nvCxnSpPr>
        <p:spPr>
          <a:xfrm rot="10800000" flipV="1">
            <a:off x="3254170" y="2424633"/>
            <a:ext cx="380512" cy="2857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312341-C4E5-6A2F-056A-76DA9D409207}"/>
              </a:ext>
            </a:extLst>
          </p:cNvPr>
          <p:cNvSpPr/>
          <p:nvPr/>
        </p:nvSpPr>
        <p:spPr>
          <a:xfrm>
            <a:off x="1501044" y="3430473"/>
            <a:ext cx="1821877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bảng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lớp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384650-178B-813C-4530-87C668ECDD03}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>
            <a:off x="2985675" y="2989741"/>
            <a:ext cx="1092302" cy="41781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E130AD-C2B7-691B-DC18-C532E57C9A6D}"/>
              </a:ext>
            </a:extLst>
          </p:cNvPr>
          <p:cNvCxnSpPr>
            <a:cxnSpLocks/>
          </p:cNvCxnSpPr>
          <p:nvPr/>
        </p:nvCxnSpPr>
        <p:spPr>
          <a:xfrm flipV="1">
            <a:off x="4995839" y="1554480"/>
            <a:ext cx="859376" cy="52578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5FF54A-683B-3384-878E-B743EAB97B5C}"/>
              </a:ext>
            </a:extLst>
          </p:cNvPr>
          <p:cNvSpPr/>
          <p:nvPr/>
        </p:nvSpPr>
        <p:spPr>
          <a:xfrm>
            <a:off x="5855215" y="1119884"/>
            <a:ext cx="1581251" cy="600721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máy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tính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C9BE4C-53FB-E539-0CCD-F88CDF2A8D28}"/>
              </a:ext>
            </a:extLst>
          </p:cNvPr>
          <p:cNvCxnSpPr>
            <a:cxnSpLocks/>
          </p:cNvCxnSpPr>
          <p:nvPr/>
        </p:nvCxnSpPr>
        <p:spPr>
          <a:xfrm>
            <a:off x="5053131" y="2424633"/>
            <a:ext cx="698959" cy="2138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730D3E-8437-9F21-949C-68D6874FF3D7}"/>
              </a:ext>
            </a:extLst>
          </p:cNvPr>
          <p:cNvSpPr/>
          <p:nvPr/>
        </p:nvSpPr>
        <p:spPr>
          <a:xfrm>
            <a:off x="5316674" y="2111781"/>
            <a:ext cx="2177086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trống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trường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A1E147-F1D7-A7BA-16CE-80DA8382981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45340" y="2667970"/>
            <a:ext cx="857250" cy="75625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D17BB9-DC0E-8199-B0A3-473EDE9CB8EB}"/>
              </a:ext>
            </a:extLst>
          </p:cNvPr>
          <p:cNvSpPr/>
          <p:nvPr/>
        </p:nvSpPr>
        <p:spPr>
          <a:xfrm>
            <a:off x="5731223" y="3198647"/>
            <a:ext cx="1638543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ti</a:t>
            </a:r>
            <a:r>
              <a:rPr lang="en-US" sz="2700" dirty="0">
                <a:solidFill>
                  <a:srgbClr val="000000"/>
                </a:solidFill>
              </a:rPr>
              <a:t> vi,…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FD0069-444F-C258-CE39-FA6248EF88C9}"/>
              </a:ext>
            </a:extLst>
          </p:cNvPr>
          <p:cNvSpPr/>
          <p:nvPr/>
        </p:nvSpPr>
        <p:spPr>
          <a:xfrm>
            <a:off x="3661463" y="1968233"/>
            <a:ext cx="1426043" cy="912800"/>
          </a:xfrm>
          <a:prstGeom prst="ellipse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000">
                <a:solidFill>
                  <a:srgbClr val="000000"/>
                </a:solidFill>
              </a:rPr>
              <a:t>Đồ vật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E130AD-C2B7-691B-DC18-C532E57C9A6D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4374484" y="1325366"/>
            <a:ext cx="1" cy="64286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17">
            <a:extLst>
              <a:ext uri="{FF2B5EF4-FFF2-40B4-BE49-F238E27FC236}">
                <a16:creationId xmlns:a16="http://schemas.microsoft.com/office/drawing/2014/main" id="{8D5FF54A-683B-3384-878E-B743EAB97B5C}"/>
              </a:ext>
            </a:extLst>
          </p:cNvPr>
          <p:cNvSpPr/>
          <p:nvPr/>
        </p:nvSpPr>
        <p:spPr>
          <a:xfrm>
            <a:off x="3531826" y="740373"/>
            <a:ext cx="1581251" cy="600721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thước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A1E147-F1D7-A7BA-16CE-80DA8382981C}"/>
              </a:ext>
            </a:extLst>
          </p:cNvPr>
          <p:cNvCxnSpPr>
            <a:cxnSpLocks/>
          </p:cNvCxnSpPr>
          <p:nvPr/>
        </p:nvCxnSpPr>
        <p:spPr>
          <a:xfrm>
            <a:off x="4385340" y="2851397"/>
            <a:ext cx="207211" cy="62332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id="{4ED17BB9-DC0E-8199-B0A3-473EDE9CB8EB}"/>
              </a:ext>
            </a:extLst>
          </p:cNvPr>
          <p:cNvSpPr/>
          <p:nvPr/>
        </p:nvSpPr>
        <p:spPr>
          <a:xfrm>
            <a:off x="3764067" y="3474721"/>
            <a:ext cx="1638543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bút</a:t>
            </a:r>
            <a:endParaRPr lang="en-US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8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045408-27AA-A78A-F4C3-53F7F4ACFBF1}"/>
              </a:ext>
            </a:extLst>
          </p:cNvPr>
          <p:cNvSpPr/>
          <p:nvPr/>
        </p:nvSpPr>
        <p:spPr>
          <a:xfrm>
            <a:off x="1867710" y="904443"/>
            <a:ext cx="1279633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viết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0642EC-EBD6-E372-D06E-D8B3342651FF}"/>
              </a:ext>
            </a:extLst>
          </p:cNvPr>
          <p:cNvCxnSpPr>
            <a:cxnSpLocks/>
          </p:cNvCxnSpPr>
          <p:nvPr/>
        </p:nvCxnSpPr>
        <p:spPr>
          <a:xfrm flipH="1" flipV="1">
            <a:off x="3090052" y="1173048"/>
            <a:ext cx="960295" cy="98081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480EFE-761F-859F-C4B3-6B56FC7F57CC}"/>
              </a:ext>
            </a:extLst>
          </p:cNvPr>
          <p:cNvSpPr/>
          <p:nvPr/>
        </p:nvSpPr>
        <p:spPr>
          <a:xfrm>
            <a:off x="1867710" y="2138883"/>
            <a:ext cx="1409377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đọc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AA1E7F-B0F5-CDEE-7B27-9988BE834802}"/>
              </a:ext>
            </a:extLst>
          </p:cNvPr>
          <p:cNvCxnSpPr>
            <a:cxnSpLocks/>
          </p:cNvCxnSpPr>
          <p:nvPr/>
        </p:nvCxnSpPr>
        <p:spPr>
          <a:xfrm rot="10800000">
            <a:off x="3254171" y="2400300"/>
            <a:ext cx="621137" cy="147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312341-C4E5-6A2F-056A-76DA9D409207}"/>
              </a:ext>
            </a:extLst>
          </p:cNvPr>
          <p:cNvSpPr/>
          <p:nvPr/>
        </p:nvSpPr>
        <p:spPr>
          <a:xfrm>
            <a:off x="1810419" y="3430473"/>
            <a:ext cx="1615627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giảng bài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384650-178B-813C-4530-87C668ECDD03}"/>
              </a:ext>
            </a:extLst>
          </p:cNvPr>
          <p:cNvCxnSpPr>
            <a:cxnSpLocks/>
          </p:cNvCxnSpPr>
          <p:nvPr/>
        </p:nvCxnSpPr>
        <p:spPr>
          <a:xfrm rot="5400000">
            <a:off x="3218139" y="2711615"/>
            <a:ext cx="845084" cy="58968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E130AD-C2B7-691B-DC18-C532E57C9A6D}"/>
              </a:ext>
            </a:extLst>
          </p:cNvPr>
          <p:cNvCxnSpPr>
            <a:cxnSpLocks/>
            <a:endCxn id="18" idx="1"/>
          </p:cNvCxnSpPr>
          <p:nvPr/>
        </p:nvCxnSpPr>
        <p:spPr>
          <a:xfrm rot="5400000" flipH="1" flipV="1">
            <a:off x="5109602" y="1599236"/>
            <a:ext cx="1004367" cy="30352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5FF54A-683B-3384-878E-B743EAB97B5C}"/>
              </a:ext>
            </a:extLst>
          </p:cNvPr>
          <p:cNvSpPr/>
          <p:nvPr/>
        </p:nvSpPr>
        <p:spPr>
          <a:xfrm>
            <a:off x="5763550" y="868483"/>
            <a:ext cx="1787501" cy="760667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Học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nhóm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C9BE4C-53FB-E539-0CCD-F88CDF2A8D28}"/>
              </a:ext>
            </a:extLst>
          </p:cNvPr>
          <p:cNvCxnSpPr>
            <a:cxnSpLocks/>
            <a:stCxn id="23" idx="6"/>
            <a:endCxn id="20" idx="1"/>
          </p:cNvCxnSpPr>
          <p:nvPr/>
        </p:nvCxnSpPr>
        <p:spPr>
          <a:xfrm>
            <a:off x="5505455" y="2424633"/>
            <a:ext cx="384137" cy="147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730D3E-8437-9F21-949C-68D6874FF3D7}"/>
              </a:ext>
            </a:extLst>
          </p:cNvPr>
          <p:cNvSpPr/>
          <p:nvPr/>
        </p:nvSpPr>
        <p:spPr>
          <a:xfrm>
            <a:off x="5889592" y="2111781"/>
            <a:ext cx="1592709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>
                <a:solidFill>
                  <a:srgbClr val="000000"/>
                </a:solidFill>
              </a:rPr>
              <a:t>chơi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A1E147-F1D7-A7BA-16CE-80DA8382981C}"/>
              </a:ext>
            </a:extLst>
          </p:cNvPr>
          <p:cNvCxnSpPr>
            <a:cxnSpLocks/>
          </p:cNvCxnSpPr>
          <p:nvPr/>
        </p:nvCxnSpPr>
        <p:spPr>
          <a:xfrm>
            <a:off x="5403268" y="2652497"/>
            <a:ext cx="191599" cy="77797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D17BB9-DC0E-8199-B0A3-473EDE9CB8EB}"/>
              </a:ext>
            </a:extLst>
          </p:cNvPr>
          <p:cNvSpPr/>
          <p:nvPr/>
        </p:nvSpPr>
        <p:spPr>
          <a:xfrm>
            <a:off x="5594867" y="3430473"/>
            <a:ext cx="1979101" cy="628650"/>
          </a:xfrm>
          <a:prstGeom prst="roundRect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700" dirty="0" err="1">
                <a:solidFill>
                  <a:srgbClr val="000000"/>
                </a:solidFill>
              </a:rPr>
              <a:t>Múa</a:t>
            </a:r>
            <a:r>
              <a:rPr lang="en-US" sz="2700">
                <a:solidFill>
                  <a:srgbClr val="000000"/>
                </a:solidFill>
              </a:rPr>
              <a:t>, hát…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FD0069-444F-C258-CE39-FA6248EF88C9}"/>
              </a:ext>
            </a:extLst>
          </p:cNvPr>
          <p:cNvSpPr/>
          <p:nvPr/>
        </p:nvSpPr>
        <p:spPr>
          <a:xfrm>
            <a:off x="3884380" y="1968233"/>
            <a:ext cx="1621075" cy="912800"/>
          </a:xfrm>
          <a:prstGeom prst="ellipse">
            <a:avLst/>
          </a:prstGeom>
          <a:solidFill>
            <a:srgbClr val="ECFB8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000">
                <a:solidFill>
                  <a:srgbClr val="000000"/>
                </a:solidFill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688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8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Europe Brothers and Sisters Day by Slidesgo">
  <a:themeElements>
    <a:clrScheme name="Simple Light">
      <a:dk1>
        <a:srgbClr val="D3F4FF"/>
      </a:dk1>
      <a:lt1>
        <a:srgbClr val="2BB4CC"/>
      </a:lt1>
      <a:dk2>
        <a:srgbClr val="0B4244"/>
      </a:dk2>
      <a:lt2>
        <a:srgbClr val="A4D378"/>
      </a:lt2>
      <a:accent1>
        <a:srgbClr val="50AF78"/>
      </a:accent1>
      <a:accent2>
        <a:srgbClr val="FFE000"/>
      </a:accent2>
      <a:accent3>
        <a:srgbClr val="FF3466"/>
      </a:accent3>
      <a:accent4>
        <a:srgbClr val="FF97B5"/>
      </a:accent4>
      <a:accent5>
        <a:srgbClr val="FFFFFF"/>
      </a:accent5>
      <a:accent6>
        <a:srgbClr val="FFFFFF"/>
      </a:accent6>
      <a:hlink>
        <a:srgbClr val="0B42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959</Words>
  <Application>Microsoft Office PowerPoint</Application>
  <PresentationFormat>On-screen Show (16:9)</PresentationFormat>
  <Paragraphs>184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Montserrat</vt:lpstr>
      <vt:lpstr>Maven Pro</vt:lpstr>
      <vt:lpstr>Verdana</vt:lpstr>
      <vt:lpstr>Manrope</vt:lpstr>
      <vt:lpstr>Passion One</vt:lpstr>
      <vt:lpstr>Times New Roman</vt:lpstr>
      <vt:lpstr>Arial</vt:lpstr>
      <vt:lpstr>iCiel Cadena</vt:lpstr>
      <vt:lpstr>Nunito</vt:lpstr>
      <vt:lpstr>Europe Brothers and Sisters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BROTHERS AND  SISTERS DAY</dc:title>
  <dc:creator>PC</dc:creator>
  <cp:lastModifiedBy>DELL</cp:lastModifiedBy>
  <cp:revision>189</cp:revision>
  <dcterms:modified xsi:type="dcterms:W3CDTF">2024-10-17T01:52:26Z</dcterms:modified>
</cp:coreProperties>
</file>