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9"/>
  </p:notesMasterIdLst>
  <p:sldIdLst>
    <p:sldId id="306" r:id="rId3"/>
    <p:sldId id="443" r:id="rId4"/>
    <p:sldId id="728" r:id="rId5"/>
    <p:sldId id="931" r:id="rId6"/>
    <p:sldId id="386" r:id="rId7"/>
    <p:sldId id="774" r:id="rId8"/>
    <p:sldId id="750" r:id="rId9"/>
    <p:sldId id="935" r:id="rId10"/>
    <p:sldId id="936" r:id="rId11"/>
    <p:sldId id="937" r:id="rId12"/>
    <p:sldId id="938" r:id="rId13"/>
    <p:sldId id="683" r:id="rId14"/>
    <p:sldId id="1037" r:id="rId15"/>
    <p:sldId id="994" r:id="rId16"/>
    <p:sldId id="995" r:id="rId17"/>
    <p:sldId id="996" r:id="rId18"/>
    <p:sldId id="997" r:id="rId19"/>
    <p:sldId id="439" r:id="rId20"/>
    <p:sldId id="749" r:id="rId21"/>
    <p:sldId id="933" r:id="rId22"/>
    <p:sldId id="752" r:id="rId23"/>
    <p:sldId id="1038" r:id="rId24"/>
    <p:sldId id="1039" r:id="rId25"/>
    <p:sldId id="1040" r:id="rId26"/>
    <p:sldId id="1232" r:id="rId27"/>
    <p:sldId id="1231" r:id="rId28"/>
    <p:sldId id="322" r:id="rId29"/>
    <p:sldId id="313" r:id="rId30"/>
    <p:sldId id="266" r:id="rId31"/>
    <p:sldId id="315" r:id="rId32"/>
    <p:sldId id="316" r:id="rId33"/>
    <p:sldId id="321" r:id="rId34"/>
    <p:sldId id="870" r:id="rId35"/>
    <p:sldId id="751" r:id="rId36"/>
    <p:sldId id="525" r:id="rId37"/>
    <p:sldId id="535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8BB2E"/>
    <a:srgbClr val="FF7C8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61" d="100"/>
          <a:sy n="61" d="100"/>
        </p:scale>
        <p:origin x="7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85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7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78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06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red button to reveal the answer.</a:t>
            </a:r>
          </a:p>
        </p:txBody>
      </p:sp>
    </p:spTree>
    <p:extLst>
      <p:ext uri="{BB962C8B-B14F-4D97-AF65-F5344CB8AC3E}">
        <p14:creationId xmlns:p14="http://schemas.microsoft.com/office/powerpoint/2010/main" val="3771731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13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0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02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3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58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3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94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57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64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groups put the posters on the desk and practice the presentation. Encourage all members in the group to present. Go around the classroom and offer help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82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88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05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8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5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5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4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40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05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0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7/13/2024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7/13/2024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2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5BB2-5F74-394A-537D-C4C397EE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5578C-6B49-12D2-C29C-EF833C705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FDC4F-5012-7226-B53B-5F9C3832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78441-E62A-489B-9DFC-1A6835AE4C7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2D22D-6FFC-80E9-DCDF-72CEF20F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8611C-F082-E143-9AA2-DA15522C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F9A0-452C-4A76-A3D4-0B502020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0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CF6-8FFB-97FA-3B5A-B50551B1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8345C-5F18-49C3-20F2-35C17778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78441-E62A-489B-9DFC-1A6835AE4C7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672C0-D3C1-0DA6-898D-E168BCB3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F7372-3589-0C55-CC7D-63D2A137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F9A0-452C-4A76-A3D4-0B502020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8" r:id="rId7"/>
    <p:sldLayoutId id="2147483679" r:id="rId8"/>
    <p:sldLayoutId id="2147483680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mp3"/><Relationship Id="rId7" Type="http://schemas.openxmlformats.org/officeDocument/2006/relationships/image" Target="../media/image3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.png"/><Relationship Id="rId3" Type="http://schemas.microsoft.com/office/2007/relationships/media" Target="../media/media11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image" Target="../media/image33.png"/><Relationship Id="rId2" Type="http://schemas.openxmlformats.org/officeDocument/2006/relationships/audio" Target="../media/media10.mp3"/><Relationship Id="rId16" Type="http://schemas.openxmlformats.org/officeDocument/2006/relationships/image" Target="../media/image4.png"/><Relationship Id="rId1" Type="http://schemas.microsoft.com/office/2007/relationships/media" Target="../media/media10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5" Type="http://schemas.microsoft.com/office/2007/relationships/media" Target="../media/media6.mp3"/><Relationship Id="rId15" Type="http://schemas.openxmlformats.org/officeDocument/2006/relationships/image" Target="../media/image10.png"/><Relationship Id="rId10" Type="http://schemas.openxmlformats.org/officeDocument/2006/relationships/audio" Target="../media/media8.mp3"/><Relationship Id="rId4" Type="http://schemas.openxmlformats.org/officeDocument/2006/relationships/audio" Target="../media/media11.mp3"/><Relationship Id="rId9" Type="http://schemas.microsoft.com/office/2007/relationships/media" Target="../media/media8.mp3"/><Relationship Id="rId1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5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>
            <a:extLst>
              <a:ext uri="{FF2B5EF4-FFF2-40B4-BE49-F238E27FC236}">
                <a16:creationId xmlns:a16="http://schemas.microsoft.com/office/drawing/2014/main" id="{9CF0B479-8284-61EC-5B01-F06A41B75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WordArt 20">
            <a:extLst>
              <a:ext uri="{FF2B5EF4-FFF2-40B4-BE49-F238E27FC236}">
                <a16:creationId xmlns:a16="http://schemas.microsoft.com/office/drawing/2014/main" id="{DB1EC5B2-5815-F2B4-BA5F-0F94B42341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1968500"/>
            <a:ext cx="7810500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0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076" name="Picture 22" descr="Firewrk8">
            <a:extLst>
              <a:ext uri="{FF2B5EF4-FFF2-40B4-BE49-F238E27FC236}">
                <a16:creationId xmlns:a16="http://schemas.microsoft.com/office/drawing/2014/main" id="{B4D5A460-2B8C-BABB-B886-8D5AC39DB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016500"/>
            <a:ext cx="17526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D429A5-2C48-1F7A-CEEB-2C128F3EB003}"/>
              </a:ext>
            </a:extLst>
          </p:cNvPr>
          <p:cNvCxnSpPr/>
          <p:nvPr/>
        </p:nvCxnSpPr>
        <p:spPr>
          <a:xfrm>
            <a:off x="4267200" y="914400"/>
            <a:ext cx="3657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B850F6C-42B3-6CF8-645C-9867BC9540CF}"/>
              </a:ext>
            </a:extLst>
          </p:cNvPr>
          <p:cNvSpPr/>
          <p:nvPr/>
        </p:nvSpPr>
        <p:spPr>
          <a:xfrm>
            <a:off x="683623" y="1245811"/>
            <a:ext cx="1048511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7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F20ACA-9EA3-66A7-85A1-1B2E3272E611}"/>
              </a:ext>
            </a:extLst>
          </p:cNvPr>
          <p:cNvSpPr/>
          <p:nvPr/>
        </p:nvSpPr>
        <p:spPr>
          <a:xfrm>
            <a:off x="3298370" y="3860922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vi-VN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Trần 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</a:t>
            </a:r>
            <a:r>
              <a:rPr lang="vi-VN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ị Thanh Tâm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WordArt 7">
            <a:extLst>
              <a:ext uri="{FF2B5EF4-FFF2-40B4-BE49-F238E27FC236}">
                <a16:creationId xmlns:a16="http://schemas.microsoft.com/office/drawing/2014/main" id="{F02E2D15-9A07-25C4-8AFB-29E36D0BC7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45292" y="147666"/>
            <a:ext cx="9701413" cy="862013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Nguyen</a:t>
            </a:r>
            <a:r>
              <a:rPr lang="vi-VN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 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Du Primary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B3DEAF-A279-3729-3C81-7B2BC30D31D5}"/>
              </a:ext>
            </a:extLst>
          </p:cNvPr>
          <p:cNvSpPr txBox="1"/>
          <p:nvPr/>
        </p:nvSpPr>
        <p:spPr>
          <a:xfrm>
            <a:off x="3552115" y="4079355"/>
            <a:ext cx="4905510" cy="1006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hay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118F1E-A847-DF50-8F6A-FBFAAEF2B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615" y="1300162"/>
            <a:ext cx="5353878" cy="2438400"/>
          </a:xfrm>
          <a:prstGeom prst="rect">
            <a:avLst/>
          </a:prstGeom>
        </p:spPr>
      </p:pic>
      <p:pic>
        <p:nvPicPr>
          <p:cNvPr id="10" name="U 4 L 2.2 .3">
            <a:hlinkClick r:id="" action="ppaction://media"/>
            <a:extLst>
              <a:ext uri="{FF2B5EF4-FFF2-40B4-BE49-F238E27FC236}">
                <a16:creationId xmlns:a16="http://schemas.microsoft.com/office/drawing/2014/main" id="{5361457D-E6BD-7ABE-43BC-9AF2E6FF4B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" end="3544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6352" y="2328862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8891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67F91-7EAE-D777-6836-8B5ACD147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662" y="1247365"/>
            <a:ext cx="5392738" cy="2543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0F2844-D6F1-99C5-1C55-2760DA22BF56}"/>
              </a:ext>
            </a:extLst>
          </p:cNvPr>
          <p:cNvSpPr txBox="1"/>
          <p:nvPr/>
        </p:nvSpPr>
        <p:spPr>
          <a:xfrm>
            <a:off x="3133015" y="4052887"/>
            <a:ext cx="6340197" cy="1006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Sometimes: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U 4 L 2.2 .4">
            <a:hlinkClick r:id="" action="ppaction://media"/>
            <a:extLst>
              <a:ext uri="{FF2B5EF4-FFF2-40B4-BE49-F238E27FC236}">
                <a16:creationId xmlns:a16="http://schemas.microsoft.com/office/drawing/2014/main" id="{21276871-15A8-CB8A-AC18-927DBE7DC3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" end="3808.9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9931" y="2366962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248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5704764" y="1259863"/>
            <a:ext cx="5931432" cy="3854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Always: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Usually: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Often: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, hay</a:t>
            </a:r>
          </a:p>
          <a:p>
            <a:pPr>
              <a:lnSpc>
                <a:spcPct val="150000"/>
              </a:lnSpc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Sometimes: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thoảng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F1785-4310-4B3D-EC92-4A63909B9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88" y="792954"/>
            <a:ext cx="4698012" cy="554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8FACF4-B710-4CB3-287F-414F17AB8DAE}"/>
              </a:ext>
            </a:extLst>
          </p:cNvPr>
          <p:cNvSpPr txBox="1"/>
          <p:nvPr/>
        </p:nvSpPr>
        <p:spPr>
          <a:xfrm>
            <a:off x="5842000" y="244200"/>
            <a:ext cx="520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80321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3">
            <a:extLst>
              <a:ext uri="{FF2B5EF4-FFF2-40B4-BE49-F238E27FC236}">
                <a16:creationId xmlns:a16="http://schemas.microsoft.com/office/drawing/2014/main" id="{51A06AD0-7373-48FA-9A5E-364266204D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1424" y="1102294"/>
            <a:ext cx="9129251" cy="14699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 GAME</a:t>
            </a:r>
          </a:p>
        </p:txBody>
      </p:sp>
      <p:sp>
        <p:nvSpPr>
          <p:cNvPr id="2" name="Google Shape;1171;p48">
            <a:extLst>
              <a:ext uri="{FF2B5EF4-FFF2-40B4-BE49-F238E27FC236}">
                <a16:creationId xmlns:a16="http://schemas.microsoft.com/office/drawing/2014/main" id="{150C6A92-8EAA-C1C5-438A-F379AA9B6079}"/>
              </a:ext>
            </a:extLst>
          </p:cNvPr>
          <p:cNvSpPr txBox="1">
            <a:spLocks/>
          </p:cNvSpPr>
          <p:nvPr/>
        </p:nvSpPr>
        <p:spPr>
          <a:xfrm>
            <a:off x="1371600" y="2912031"/>
            <a:ext cx="10375900" cy="15821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Unscramble the letters</a:t>
            </a:r>
          </a:p>
        </p:txBody>
      </p:sp>
    </p:spTree>
    <p:extLst>
      <p:ext uri="{BB962C8B-B14F-4D97-AF65-F5344CB8AC3E}">
        <p14:creationId xmlns:p14="http://schemas.microsoft.com/office/powerpoint/2010/main" val="4193021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0183" y="4572008"/>
            <a:ext cx="1692000" cy="1692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7492" y="4398347"/>
            <a:ext cx="1724600" cy="659405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5310183" y="5001117"/>
            <a:ext cx="1714512" cy="1428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2993" y="4102765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790880" y="1290797"/>
            <a:ext cx="10588320" cy="2500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790880" y="-714404"/>
            <a:ext cx="10588320" cy="2500331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5867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NEFTO</a:t>
              </a: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38348" y="2143116"/>
            <a:ext cx="7715304" cy="1714512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595275" y="1898461"/>
            <a:ext cx="11001452" cy="214314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2309787" y="2476129"/>
            <a:ext cx="757242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867" b="1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OFTEN</a:t>
            </a: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2452661" y="4429133"/>
            <a:ext cx="1928827" cy="18573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77576" y="4175063"/>
            <a:ext cx="2370139" cy="237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8310579" y="5241492"/>
            <a:ext cx="1070149" cy="104502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8313091" y="5244003"/>
            <a:ext cx="1065125" cy="104000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239404" y="6175767"/>
            <a:ext cx="285752" cy="28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9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0183" y="4572008"/>
            <a:ext cx="1692000" cy="1692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7492" y="4398347"/>
            <a:ext cx="1724600" cy="659405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5310183" y="5001117"/>
            <a:ext cx="1714512" cy="1428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2993" y="4102765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790880" y="1290797"/>
            <a:ext cx="10588320" cy="2500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790880" y="-714404"/>
            <a:ext cx="10588320" cy="2500331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30147" y="96387"/>
              <a:ext cx="7429552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5867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SALYWA</a:t>
              </a: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38348" y="2143116"/>
            <a:ext cx="7715304" cy="1714512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595275" y="1898461"/>
            <a:ext cx="11001452" cy="214314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2309787" y="2476129"/>
            <a:ext cx="757242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867" b="1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ALWAYS</a:t>
            </a: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2452661" y="4429133"/>
            <a:ext cx="1928827" cy="18573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77576" y="4175063"/>
            <a:ext cx="2370139" cy="237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8310579" y="5241492"/>
            <a:ext cx="1070149" cy="104502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8313091" y="5244003"/>
            <a:ext cx="1065125" cy="104000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239404" y="6175767"/>
            <a:ext cx="285752" cy="28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0183" y="4572008"/>
            <a:ext cx="1692000" cy="1692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7492" y="4398347"/>
            <a:ext cx="1724600" cy="659405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5310183" y="5001117"/>
            <a:ext cx="1714512" cy="1428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2993" y="4102765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790880" y="1290797"/>
            <a:ext cx="10588320" cy="2500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790880" y="-714404"/>
            <a:ext cx="10588320" cy="2500331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5867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LULYSUA</a:t>
              </a: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38348" y="2143116"/>
            <a:ext cx="7715304" cy="1714512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595275" y="1898461"/>
            <a:ext cx="11001452" cy="214314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2309787" y="2476129"/>
            <a:ext cx="757242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867" b="1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2452661" y="4429133"/>
            <a:ext cx="1928827" cy="18573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77576" y="4175063"/>
            <a:ext cx="2370139" cy="237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8310579" y="5241492"/>
            <a:ext cx="1070149" cy="104502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8313091" y="5244003"/>
            <a:ext cx="1065125" cy="104000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239404" y="6175767"/>
            <a:ext cx="285752" cy="28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3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0183" y="4572008"/>
            <a:ext cx="1692000" cy="1692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7492" y="4398347"/>
            <a:ext cx="1724600" cy="659405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5310183" y="5001117"/>
            <a:ext cx="1714512" cy="1428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2993" y="4102765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790880" y="1290797"/>
            <a:ext cx="10588320" cy="2500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790880" y="-714404"/>
            <a:ext cx="10588320" cy="2500331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5867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MESMESOTI</a:t>
              </a: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38348" y="2143116"/>
            <a:ext cx="7715304" cy="1714512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595275" y="1898461"/>
            <a:ext cx="11001452" cy="214314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2309787" y="2476129"/>
            <a:ext cx="757242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867" b="1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SOMETIMES</a:t>
            </a: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2452661" y="4429133"/>
            <a:ext cx="1928827" cy="18573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77576" y="4175063"/>
            <a:ext cx="2370139" cy="237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8310579" y="5241492"/>
            <a:ext cx="1070149" cy="104502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8313091" y="5244003"/>
            <a:ext cx="1065125" cy="104000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239404" y="6175767"/>
            <a:ext cx="285752" cy="28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1923879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0A5EA-569F-571E-1B0D-84C84B67B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8" y="0"/>
            <a:ext cx="123083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13CAB-A0AD-0CAF-9088-3EB31C0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9B9CA-BBF8-9478-CE94-64359CEF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652" y="2860618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C34CBF1-FAA1-C961-FC72-474D3E409237}"/>
              </a:ext>
            </a:extLst>
          </p:cNvPr>
          <p:cNvSpPr/>
          <p:nvPr/>
        </p:nvSpPr>
        <p:spPr>
          <a:xfrm>
            <a:off x="812857" y="1601843"/>
            <a:ext cx="10566285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do you do at the weekend ?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)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C45658-B330-CE2F-35D3-58F23B884269}"/>
              </a:ext>
            </a:extLst>
          </p:cNvPr>
          <p:cNvSpPr/>
          <p:nvPr/>
        </p:nvSpPr>
        <p:spPr>
          <a:xfrm>
            <a:off x="1732325" y="378374"/>
            <a:ext cx="9106676" cy="1018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ỏi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endParaRPr lang="en-US" sz="35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DEA94CED-C80D-A8B2-8291-216E05CCA803}"/>
              </a:ext>
            </a:extLst>
          </p:cNvPr>
          <p:cNvSpPr/>
          <p:nvPr/>
        </p:nvSpPr>
        <p:spPr>
          <a:xfrm>
            <a:off x="2016991" y="3759200"/>
            <a:ext cx="9946409" cy="19328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I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always read stories.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(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U 4 L 2.2 .What do you do at the weekend">
            <a:hlinkClick r:id="" action="ppaction://media"/>
            <a:extLst>
              <a:ext uri="{FF2B5EF4-FFF2-40B4-BE49-F238E27FC236}">
                <a16:creationId xmlns:a16="http://schemas.microsoft.com/office/drawing/2014/main" id="{1C5A8589-34EF-9449-6D14-37D44EF70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9125" y="2316162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8" name="U 4 L 2.2 .I always read stories">
            <a:hlinkClick r:id="" action="ppaction://media"/>
            <a:extLst>
              <a:ext uri="{FF2B5EF4-FFF2-40B4-BE49-F238E27FC236}">
                <a16:creationId xmlns:a16="http://schemas.microsoft.com/office/drawing/2014/main" id="{F49BFFE0-237A-497D-E704-AF3B8B5986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65400" y="4632324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834886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426" y="2709862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2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765" y="1546224"/>
            <a:ext cx="1063167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4: OUR FREE – TIME ACTIVITIES</a:t>
            </a:r>
          </a:p>
        </p:txBody>
      </p:sp>
    </p:spTree>
    <p:extLst>
      <p:ext uri="{BB962C8B-B14F-4D97-AF65-F5344CB8AC3E}">
        <p14:creationId xmlns:p14="http://schemas.microsoft.com/office/powerpoint/2010/main" val="3610629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" y="66675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317E5E-9195-7B36-ED00-66D27C7976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579" y="504497"/>
            <a:ext cx="11014842" cy="5909003"/>
          </a:xfrm>
          <a:prstGeom prst="rect">
            <a:avLst/>
          </a:prstGeom>
        </p:spPr>
      </p:pic>
      <p:pic>
        <p:nvPicPr>
          <p:cNvPr id="3" name="U 4 L 2.2 .What do you do at the weekend">
            <a:hlinkClick r:id="" action="ppaction://media"/>
            <a:extLst>
              <a:ext uri="{FF2B5EF4-FFF2-40B4-BE49-F238E27FC236}">
                <a16:creationId xmlns:a16="http://schemas.microsoft.com/office/drawing/2014/main" id="{6096DBBF-16DF-C532-F381-FB31CB1BE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5282" y="16144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U 4 L 2.2 .I always read stories">
            <a:hlinkClick r:id="" action="ppaction://media"/>
            <a:extLst>
              <a:ext uri="{FF2B5EF4-FFF2-40B4-BE49-F238E27FC236}">
                <a16:creationId xmlns:a16="http://schemas.microsoft.com/office/drawing/2014/main" id="{8820CE0C-95C9-8A57-D2C9-7C1DD507CE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5282" y="259747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D33ACC-8F01-3B46-C76E-96C7BFDFE00B}"/>
              </a:ext>
            </a:extLst>
          </p:cNvPr>
          <p:cNvSpPr/>
          <p:nvPr/>
        </p:nvSpPr>
        <p:spPr>
          <a:xfrm>
            <a:off x="232541" y="2549078"/>
            <a:ext cx="5764210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always read stories.</a:t>
            </a:r>
          </a:p>
        </p:txBody>
      </p:sp>
      <p:pic>
        <p:nvPicPr>
          <p:cNvPr id="9" name="U 4 L 2.2 .1">
            <a:hlinkClick r:id="" action="ppaction://media"/>
            <a:extLst>
              <a:ext uri="{FF2B5EF4-FFF2-40B4-BE49-F238E27FC236}">
                <a16:creationId xmlns:a16="http://schemas.microsoft.com/office/drawing/2014/main" id="{51F77F12-789D-509A-25F7-6DBDDAD983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29100" y="2995775"/>
            <a:ext cx="406400" cy="40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0" name="U 4 L 2.2 .2">
            <a:hlinkClick r:id="" action="ppaction://media"/>
            <a:extLst>
              <a:ext uri="{FF2B5EF4-FFF2-40B4-BE49-F238E27FC236}">
                <a16:creationId xmlns:a16="http://schemas.microsoft.com/office/drawing/2014/main" id="{ACE2BD4F-6217-7A78-A5AF-C8153E2D2D2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56502" y="3008474"/>
            <a:ext cx="406400" cy="40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1" name="U 4 L 2.2 .3">
            <a:hlinkClick r:id="" action="ppaction://media"/>
            <a:extLst>
              <a:ext uri="{FF2B5EF4-FFF2-40B4-BE49-F238E27FC236}">
                <a16:creationId xmlns:a16="http://schemas.microsoft.com/office/drawing/2014/main" id="{EC0A1AB5-6B2A-AF6D-4000-9D65DD38EA0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35500" y="5664200"/>
            <a:ext cx="406400" cy="40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2" name="U 4 L 2.2 .4">
            <a:hlinkClick r:id="" action="ppaction://media"/>
            <a:extLst>
              <a:ext uri="{FF2B5EF4-FFF2-40B4-BE49-F238E27FC236}">
                <a16:creationId xmlns:a16="http://schemas.microsoft.com/office/drawing/2014/main" id="{B3CAEF78-2FEA-B239-46F5-EAA9566967B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08903" y="5700875"/>
            <a:ext cx="406400" cy="40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050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133600" y="453117"/>
            <a:ext cx="8851900" cy="829760"/>
          </a:xfrm>
          <a:prstGeom prst="wedgeRoundRectCallout">
            <a:avLst>
              <a:gd name="adj1" fmla="val -1807"/>
              <a:gd name="adj2" fmla="val 77707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 do you do at the weekend</a:t>
            </a:r>
            <a:r>
              <a:rPr lang="vi-VN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3447256" y="4862984"/>
            <a:ext cx="6230143" cy="829760"/>
          </a:xfrm>
          <a:prstGeom prst="wedgeRoundRectCallout">
            <a:avLst>
              <a:gd name="adj1" fmla="val 3123"/>
              <a:gd name="adj2" fmla="val -6985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………………………………………..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3447257" y="4873121"/>
            <a:ext cx="57642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always read stories.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0328E-7B66-2AED-F91C-93B9E3E7B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425" y="1824036"/>
            <a:ext cx="4587875" cy="259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133600" y="453117"/>
            <a:ext cx="7924800" cy="829760"/>
          </a:xfrm>
          <a:prstGeom prst="wedgeRoundRectCallout">
            <a:avLst>
              <a:gd name="adj1" fmla="val -1807"/>
              <a:gd name="adj2" fmla="val 77707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 do you do at the weekend</a:t>
            </a:r>
            <a:r>
              <a:rPr lang="vi-VN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862216" y="4862984"/>
            <a:ext cx="6815184" cy="829760"/>
          </a:xfrm>
          <a:prstGeom prst="wedgeRoundRectCallout">
            <a:avLst>
              <a:gd name="adj1" fmla="val 3123"/>
              <a:gd name="adj2" fmla="val -6985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………………………………………..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3176637" y="4862984"/>
            <a:ext cx="61531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usually water the flowers.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A6F73-8142-0770-81EE-3E6481DE8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251" y="1729771"/>
            <a:ext cx="4333114" cy="25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6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133600" y="453117"/>
            <a:ext cx="7874000" cy="829760"/>
          </a:xfrm>
          <a:prstGeom prst="wedgeRoundRectCallout">
            <a:avLst>
              <a:gd name="adj1" fmla="val -1807"/>
              <a:gd name="adj2" fmla="val 77707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 do you do at the weekend</a:t>
            </a:r>
            <a:r>
              <a:rPr lang="vi-VN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862216" y="4862984"/>
            <a:ext cx="6510384" cy="829760"/>
          </a:xfrm>
          <a:prstGeom prst="wedgeRoundRectCallout">
            <a:avLst>
              <a:gd name="adj1" fmla="val 3123"/>
              <a:gd name="adj2" fmla="val -6985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………………………………………..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3054353" y="4862984"/>
            <a:ext cx="55689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often ride my bike.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A1DDA5-A9FD-B36E-C076-D41A2F829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462" y="1697936"/>
            <a:ext cx="4520838" cy="262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133600" y="453117"/>
            <a:ext cx="8407400" cy="829760"/>
          </a:xfrm>
          <a:prstGeom prst="wedgeRoundRectCallout">
            <a:avLst>
              <a:gd name="adj1" fmla="val -1807"/>
              <a:gd name="adj2" fmla="val 77707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vi-VN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 do you do at the weekend</a:t>
            </a:r>
            <a:r>
              <a:rPr lang="vi-VN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862216" y="4862984"/>
            <a:ext cx="6815184" cy="829760"/>
          </a:xfrm>
          <a:prstGeom prst="wedgeRoundRectCallout">
            <a:avLst>
              <a:gd name="adj1" fmla="val 3123"/>
              <a:gd name="adj2" fmla="val -6985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………………………………………..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2767784" y="4886147"/>
            <a:ext cx="71818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sometimes surf the internet.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42616-6203-55D5-CB6D-132CF4CF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062" y="1647824"/>
            <a:ext cx="5270554" cy="294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9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FF26FAB3-F02B-9455-05BA-65713D6E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36" y="3773002"/>
            <a:ext cx="1544247" cy="233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B5998B0-F926-D3C9-4603-5151A07E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779" y="1170195"/>
            <a:ext cx="2449068" cy="23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E824FBF-4060-24DB-FEA5-53583E77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9786" y="2370506"/>
            <a:ext cx="3138914" cy="221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21BF88CB-766F-695F-40FA-6DEB232A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58292" y="3727365"/>
            <a:ext cx="2122525" cy="2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toon little girl playing a violin 15219933 Vector Art at Vecteezy">
            <a:extLst>
              <a:ext uri="{FF2B5EF4-FFF2-40B4-BE49-F238E27FC236}">
                <a16:creationId xmlns:a16="http://schemas.microsoft.com/office/drawing/2014/main" id="{96023CAC-AFED-878B-2A8B-782C07CB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42" y="4066910"/>
            <a:ext cx="1808443" cy="221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utdoors and Recreation Clipart-boy playing table tennis ping pong clipart">
            <a:extLst>
              <a:ext uri="{FF2B5EF4-FFF2-40B4-BE49-F238E27FC236}">
                <a16:creationId xmlns:a16="http://schemas.microsoft.com/office/drawing/2014/main" id="{273D0274-A442-92D4-FDFE-018D8971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12" y="4400345"/>
            <a:ext cx="2122525" cy="187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0F3FF02-D5EB-E5ED-446D-5C22B97F6937}"/>
              </a:ext>
            </a:extLst>
          </p:cNvPr>
          <p:cNvSpPr/>
          <p:nvPr/>
        </p:nvSpPr>
        <p:spPr>
          <a:xfrm>
            <a:off x="3822700" y="295502"/>
            <a:ext cx="6502400" cy="798494"/>
          </a:xfrm>
          <a:prstGeom prst="wedgeRoundRectCallout">
            <a:avLst>
              <a:gd name="adj1" fmla="val -62621"/>
              <a:gd name="adj2" fmla="val 619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FE1A703-24CD-2E47-637F-9E5DF6BB34E5}"/>
              </a:ext>
            </a:extLst>
          </p:cNvPr>
          <p:cNvSpPr/>
          <p:nvPr/>
        </p:nvSpPr>
        <p:spPr>
          <a:xfrm>
            <a:off x="8576137" y="2655925"/>
            <a:ext cx="2696671" cy="798494"/>
          </a:xfrm>
          <a:prstGeom prst="wedgeRoundRectCallout">
            <a:avLst>
              <a:gd name="adj1" fmla="val -86567"/>
              <a:gd name="adj2" fmla="val 522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I </a:t>
            </a:r>
            <a:r>
              <a:rPr lang="vi-VN" sz="2933" dirty="0">
                <a:latin typeface="Comic Sans MS" panose="030F0702030302020204" pitchFamily="66" charset="0"/>
              </a:rPr>
              <a:t>……</a:t>
            </a:r>
            <a:r>
              <a:rPr lang="en-US" sz="2933" dirty="0">
                <a:latin typeface="Comic Sans MS" panose="030F0702030302020204" pitchFamily="66" charset="0"/>
              </a:rPr>
              <a:t>…</a:t>
            </a:r>
            <a:r>
              <a:rPr lang="vi-VN" sz="2933" dirty="0">
                <a:latin typeface="Comic Sans MS" panose="030F0702030302020204" pitchFamily="66" charset="0"/>
              </a:rPr>
              <a:t>…</a:t>
            </a:r>
            <a:r>
              <a:rPr lang="en-US" sz="2933" dirty="0">
                <a:latin typeface="Comic Sans MS" panose="030F0702030302020204" pitchFamily="66" charset="0"/>
              </a:rPr>
              <a:t>………….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05F1F47-BB88-1DEF-4BE6-BDB475FAA5B8}"/>
              </a:ext>
            </a:extLst>
          </p:cNvPr>
          <p:cNvSpPr/>
          <p:nvPr/>
        </p:nvSpPr>
        <p:spPr>
          <a:xfrm>
            <a:off x="3082970" y="1464606"/>
            <a:ext cx="7769111" cy="798494"/>
          </a:xfrm>
          <a:prstGeom prst="wedgeRoundRectCallout">
            <a:avLst>
              <a:gd name="adj1" fmla="val -48297"/>
              <a:gd name="adj2" fmla="val -6684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944A2-461D-F90A-B936-6FB8455FFA5E}"/>
              </a:ext>
            </a:extLst>
          </p:cNvPr>
          <p:cNvSpPr txBox="1"/>
          <p:nvPr/>
        </p:nvSpPr>
        <p:spPr>
          <a:xfrm>
            <a:off x="642366" y="62418"/>
            <a:ext cx="24490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6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087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86217" y="802449"/>
            <a:ext cx="10226934" cy="5641533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9740168" y="5108076"/>
            <a:ext cx="1267566" cy="1258059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1879600" y="2404908"/>
            <a:ext cx="806923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000" dirty="0">
                <a:solidFill>
                  <a:srgbClr val="00B050"/>
                </a:solidFill>
                <a:latin typeface="Congenial" panose="02000503040000020004" pitchFamily="2" charset="0"/>
              </a:rPr>
              <a:t>Choose the best answer</a:t>
            </a:r>
          </a:p>
        </p:txBody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A1F1EDBE-E916-3762-9543-BE0B409C6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063694"/>
            <a:ext cx="9043146" cy="1363381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 GAME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44525DF-5AE7-D377-BC96-5FDFD9BF0B3C}"/>
              </a:ext>
            </a:extLst>
          </p:cNvPr>
          <p:cNvSpPr/>
          <p:nvPr/>
        </p:nvSpPr>
        <p:spPr>
          <a:xfrm>
            <a:off x="692041" y="4990949"/>
            <a:ext cx="1962259" cy="1049582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8" name="Picture 7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D7A5045B-F68A-339A-18F9-2AC151107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93" y="4668744"/>
            <a:ext cx="2444132" cy="195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457200" y="1143000"/>
            <a:ext cx="7136576" cy="855183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2824664" y="3689563"/>
            <a:ext cx="6407149" cy="8551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I </a:t>
            </a:r>
            <a:r>
              <a:rPr lang="en-US" sz="2933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2933" dirty="0">
                <a:latin typeface="Comic Sans MS" panose="030F0702030302020204" pitchFamily="66" charset="0"/>
              </a:rPr>
              <a:t> play the violin.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3776" y="-19031"/>
            <a:ext cx="2151122" cy="26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9231814" y="1526898"/>
            <a:ext cx="2655469" cy="20108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9251657" y="1526898"/>
            <a:ext cx="1924343" cy="20108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2400" y="1095153"/>
            <a:ext cx="1312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 eaLnBrk="1" hangingPunct="1">
              <a:buClr>
                <a:srgbClr val="000000"/>
              </a:buClr>
              <a:defRPr/>
            </a:pPr>
            <a:r>
              <a:rPr lang="es-ES_tradnl" altLang="en-VN" sz="2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70 %</a:t>
            </a:r>
            <a:endParaRPr lang="es-ES" altLang="en-VN" sz="2000" b="1" kern="0" dirty="0">
              <a:solidFill>
                <a:srgbClr val="FF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8236263" y="5582960"/>
            <a:ext cx="2700399" cy="567045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C. often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5083331" y="5582960"/>
            <a:ext cx="2743200" cy="567045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B. sometimes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1930400" y="5582961"/>
            <a:ext cx="2743200" cy="567045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A. always</a:t>
            </a:r>
          </a:p>
        </p:txBody>
      </p:sp>
      <p:pic>
        <p:nvPicPr>
          <p:cNvPr id="7" name="Picture 2" descr="Premium Vector | Students talking to each other at school cartoon vector">
            <a:extLst>
              <a:ext uri="{FF2B5EF4-FFF2-40B4-BE49-F238E27FC236}">
                <a16:creationId xmlns:a16="http://schemas.microsoft.com/office/drawing/2014/main" id="{B5877120-7915-4963-E4F7-0CAE733F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1"/>
            <a:ext cx="21463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6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1" animBg="1"/>
      <p:bldP spid="5" grpId="1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457200" y="1143000"/>
            <a:ext cx="6235700" cy="10160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2824664" y="3689563"/>
            <a:ext cx="6407149" cy="8551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I </a:t>
            </a:r>
            <a:r>
              <a:rPr lang="en-US" sz="2933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2933" dirty="0">
                <a:latin typeface="Comic Sans MS" panose="030F0702030302020204" pitchFamily="66" charset="0"/>
              </a:rPr>
              <a:t> </a:t>
            </a:r>
            <a:r>
              <a:rPr lang="vi-VN" sz="2933" dirty="0" err="1">
                <a:latin typeface="Comic Sans MS" panose="030F0702030302020204" pitchFamily="66" charset="0"/>
              </a:rPr>
              <a:t>surf</a:t>
            </a:r>
            <a:r>
              <a:rPr lang="vi-VN" sz="2933" dirty="0">
                <a:latin typeface="Comic Sans MS" panose="030F0702030302020204" pitchFamily="66" charset="0"/>
              </a:rPr>
              <a:t> the </a:t>
            </a:r>
            <a:r>
              <a:rPr lang="vi-VN" sz="2933" dirty="0" err="1">
                <a:latin typeface="Comic Sans MS" panose="030F0702030302020204" pitchFamily="66" charset="0"/>
              </a:rPr>
              <a:t>Internet</a:t>
            </a:r>
            <a:r>
              <a:rPr lang="en-US" sz="2933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1959" y="148259"/>
            <a:ext cx="2482558" cy="233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9231814" y="1526898"/>
            <a:ext cx="2655469" cy="20108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9251658" y="1526898"/>
            <a:ext cx="1437205" cy="20108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2400" y="1095153"/>
            <a:ext cx="1312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 eaLnBrk="1" hangingPunct="1">
              <a:buClr>
                <a:srgbClr val="000000"/>
              </a:buClr>
              <a:defRPr/>
            </a:pPr>
            <a:r>
              <a:rPr lang="es-ES_tradnl" altLang="en-VN" sz="2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lang="es-ES" altLang="en-VN" sz="2000" b="1" kern="0" dirty="0">
              <a:solidFill>
                <a:srgbClr val="FF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8236263" y="5582960"/>
            <a:ext cx="2700399" cy="567045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C. sometimes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5083331" y="5582960"/>
            <a:ext cx="2743200" cy="567045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B. rarely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1879600" y="5582960"/>
            <a:ext cx="2743200" cy="567045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A. often</a:t>
            </a:r>
          </a:p>
        </p:txBody>
      </p:sp>
      <p:pic>
        <p:nvPicPr>
          <p:cNvPr id="7" name="Picture 2" descr="Premium Vector | Students talking to each other at school cartoon vector">
            <a:extLst>
              <a:ext uri="{FF2B5EF4-FFF2-40B4-BE49-F238E27FC236}">
                <a16:creationId xmlns:a16="http://schemas.microsoft.com/office/drawing/2014/main" id="{E9E48000-998D-E9E9-A224-AE11E2095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9901"/>
            <a:ext cx="1767343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1" animBg="1"/>
      <p:bldP spid="5" grpId="1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319543" y="1071738"/>
            <a:ext cx="6769232" cy="962989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3113315" y="3579089"/>
            <a:ext cx="6000749" cy="962989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I </a:t>
            </a:r>
            <a:r>
              <a:rPr lang="en-US" sz="2933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2933" dirty="0">
                <a:latin typeface="Comic Sans MS" panose="030F0702030302020204" pitchFamily="66" charset="0"/>
              </a:rPr>
              <a:t> ride my bike.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76" y="204555"/>
            <a:ext cx="2039802" cy="30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8890000" y="1492395"/>
            <a:ext cx="2655469" cy="20256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8890000" y="1492395"/>
            <a:ext cx="2655468" cy="2025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887" y="1071738"/>
            <a:ext cx="1312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 eaLnBrk="1" hangingPunct="1">
              <a:buClr>
                <a:srgbClr val="000000"/>
              </a:buClr>
              <a:defRPr/>
            </a:pPr>
            <a:r>
              <a:rPr lang="es-ES_tradnl" altLang="en-VN" sz="2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lang="es-ES" altLang="en-VN" sz="2000" b="1" kern="0" dirty="0">
              <a:solidFill>
                <a:srgbClr val="FF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2728686" y="5696857"/>
            <a:ext cx="2000087" cy="411296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A. always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5133093" y="5696857"/>
            <a:ext cx="2031787" cy="411296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B. never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7569201" y="5696857"/>
            <a:ext cx="2031787" cy="411296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C. usually</a:t>
            </a:r>
          </a:p>
        </p:txBody>
      </p:sp>
      <p:pic>
        <p:nvPicPr>
          <p:cNvPr id="3" name="Picture 2" descr="Premium Vector | Students talking to each other at school cartoon vector">
            <a:extLst>
              <a:ext uri="{FF2B5EF4-FFF2-40B4-BE49-F238E27FC236}">
                <a16:creationId xmlns:a16="http://schemas.microsoft.com/office/drawing/2014/main" id="{1ED757A7-45DE-3B0E-63FA-54BDF2F6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9901"/>
            <a:ext cx="2271486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4F44603-3FF7-4B0D-9CAB-759EFB86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3EEEA-0FF0-4A27-A165-C5983938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001CD6E-D8BC-494E-8C89-CF256B3A0AA2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US" sz="7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992064E-9F9C-4809-B065-1DDCC1B9A067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5E3DA9-9D39-487E-B4BB-8AD46C2694A6}"/>
              </a:ext>
            </a:extLst>
          </p:cNvPr>
          <p:cNvSpPr/>
          <p:nvPr/>
        </p:nvSpPr>
        <p:spPr>
          <a:xfrm>
            <a:off x="4045491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A910A0D-C72D-48DA-AC0E-69B25AD06FFD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3B12DE-6654-4CB7-8387-AFBE877C217E}"/>
              </a:ext>
            </a:extLst>
          </p:cNvPr>
          <p:cNvSpPr/>
          <p:nvPr/>
        </p:nvSpPr>
        <p:spPr>
          <a:xfrm>
            <a:off x="4653944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2732E-3B77-488C-9952-4CE442082156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2A48ED-79C3-401F-8ED7-BE1E19C0B2C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3A11446-7BEF-4A4E-84DF-134AF2AECBB8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AC5CE2-68EA-4465-9553-F874CE413D67}"/>
              </a:ext>
            </a:extLst>
          </p:cNvPr>
          <p:cNvSpPr/>
          <p:nvPr/>
        </p:nvSpPr>
        <p:spPr>
          <a:xfrm>
            <a:off x="3081790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07F67F5-2D0E-46F4-AA12-C747D1DEFBC6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9B402D-410E-4943-8416-4C64618C953E}"/>
              </a:ext>
            </a:extLst>
          </p:cNvPr>
          <p:cNvSpPr/>
          <p:nvPr/>
        </p:nvSpPr>
        <p:spPr>
          <a:xfrm>
            <a:off x="3516577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D1C6DDA-9D50-46FF-AC41-0A6EA2A6197C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383F1E1-B205-4A6A-AD66-D2CE0269B576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90902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457199" y="1143000"/>
            <a:ext cx="6102349" cy="9779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3044826" y="3785720"/>
            <a:ext cx="6102349" cy="7535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I </a:t>
            </a:r>
            <a:r>
              <a:rPr lang="en-US" sz="2933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………………….</a:t>
            </a:r>
            <a:r>
              <a:rPr lang="en-US" sz="2933" dirty="0">
                <a:latin typeface="Comic Sans MS" panose="030F0702030302020204" pitchFamily="66" charset="0"/>
              </a:rPr>
              <a:t> </a:t>
            </a:r>
            <a:r>
              <a:rPr lang="vi-VN" sz="2933" dirty="0" err="1">
                <a:latin typeface="Comic Sans MS" panose="030F0702030302020204" pitchFamily="66" charset="0"/>
              </a:rPr>
              <a:t>read</a:t>
            </a:r>
            <a:r>
              <a:rPr lang="vi-VN" sz="2933" dirty="0">
                <a:latin typeface="Comic Sans MS" panose="030F0702030302020204" pitchFamily="66" charset="0"/>
              </a:rPr>
              <a:t> </a:t>
            </a:r>
            <a:r>
              <a:rPr lang="vi-VN" sz="2933" dirty="0" err="1">
                <a:latin typeface="Comic Sans MS" panose="030F0702030302020204" pitchFamily="66" charset="0"/>
              </a:rPr>
              <a:t>stories</a:t>
            </a:r>
            <a:r>
              <a:rPr lang="en-US" sz="2933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6211" y="324832"/>
            <a:ext cx="2040639" cy="26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9231814" y="1526898"/>
            <a:ext cx="2655469" cy="20108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9251657" y="1526898"/>
            <a:ext cx="2279943" cy="20108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2400" y="1095153"/>
            <a:ext cx="1312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 eaLnBrk="1" hangingPunct="1">
              <a:buClr>
                <a:srgbClr val="000000"/>
              </a:buClr>
              <a:defRPr/>
            </a:pPr>
            <a:r>
              <a:rPr lang="vi-VN" altLang="en-VN" sz="2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9</a:t>
            </a:r>
            <a:r>
              <a:rPr lang="es-ES_tradnl" altLang="en-VN" sz="2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lang="es-ES" altLang="en-VN" sz="2000" b="1" kern="0" dirty="0">
              <a:solidFill>
                <a:srgbClr val="FF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04F34C4-4DB8-1413-8671-7F4E709932AD}"/>
              </a:ext>
            </a:extLst>
          </p:cNvPr>
          <p:cNvSpPr/>
          <p:nvPr/>
        </p:nvSpPr>
        <p:spPr>
          <a:xfrm>
            <a:off x="8236263" y="5582960"/>
            <a:ext cx="2700399" cy="567045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C. usually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38EE98CD-F80B-978B-12A3-30362A3AFF76}"/>
              </a:ext>
            </a:extLst>
          </p:cNvPr>
          <p:cNvSpPr/>
          <p:nvPr/>
        </p:nvSpPr>
        <p:spPr>
          <a:xfrm>
            <a:off x="5083331" y="5582960"/>
            <a:ext cx="2743200" cy="567045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B. never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32C6B79A-9A03-54DE-70A6-D5A89E71BFFD}"/>
              </a:ext>
            </a:extLst>
          </p:cNvPr>
          <p:cNvSpPr/>
          <p:nvPr/>
        </p:nvSpPr>
        <p:spPr>
          <a:xfrm>
            <a:off x="1930400" y="5582961"/>
            <a:ext cx="2743200" cy="567045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A. sometimes</a:t>
            </a:r>
          </a:p>
        </p:txBody>
      </p:sp>
      <p:pic>
        <p:nvPicPr>
          <p:cNvPr id="7" name="Picture 2" descr="Premium Vector | Students talking to each other at school cartoon vector">
            <a:extLst>
              <a:ext uri="{FF2B5EF4-FFF2-40B4-BE49-F238E27FC236}">
                <a16:creationId xmlns:a16="http://schemas.microsoft.com/office/drawing/2014/main" id="{F3DFA748-342C-6785-20AC-31AC1506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82901"/>
            <a:ext cx="2131068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7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1" animBg="1"/>
      <p:bldP spid="5" grpId="1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457200" y="1143000"/>
            <a:ext cx="6614818" cy="1016186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3095626" y="3331609"/>
            <a:ext cx="6102349" cy="7535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I </a:t>
            </a:r>
            <a:r>
              <a:rPr lang="en-US" sz="2933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…………….</a:t>
            </a:r>
            <a:r>
              <a:rPr lang="en-US" sz="2933" dirty="0">
                <a:latin typeface="Comic Sans MS" panose="030F0702030302020204" pitchFamily="66" charset="0"/>
              </a:rPr>
              <a:t> </a:t>
            </a:r>
            <a:r>
              <a:rPr lang="vi-VN" sz="2933" dirty="0" err="1">
                <a:latin typeface="Comic Sans MS" panose="030F0702030302020204" pitchFamily="66" charset="0"/>
              </a:rPr>
              <a:t>water</a:t>
            </a:r>
            <a:r>
              <a:rPr lang="vi-VN" sz="2933" dirty="0">
                <a:latin typeface="Comic Sans MS" panose="030F0702030302020204" pitchFamily="66" charset="0"/>
              </a:rPr>
              <a:t> the </a:t>
            </a:r>
            <a:r>
              <a:rPr lang="vi-VN" sz="2933" dirty="0" err="1">
                <a:latin typeface="Comic Sans MS" panose="030F0702030302020204" pitchFamily="66" charset="0"/>
              </a:rPr>
              <a:t>flowers</a:t>
            </a:r>
            <a:r>
              <a:rPr lang="en-US" sz="2933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93200" y="238434"/>
            <a:ext cx="2987366" cy="298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7560114" y="821267"/>
            <a:ext cx="2655469" cy="20256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7577047" y="821267"/>
            <a:ext cx="117633" cy="2025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400610"/>
            <a:ext cx="1312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 eaLnBrk="1" hangingPunct="1">
              <a:buClr>
                <a:srgbClr val="000000"/>
              </a:buClr>
              <a:defRPr/>
            </a:pPr>
            <a:r>
              <a:rPr lang="es-ES_tradnl" altLang="en-VN" sz="2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5 %</a:t>
            </a:r>
            <a:endParaRPr lang="es-ES" altLang="en-VN" sz="2000" b="1" kern="0" dirty="0">
              <a:solidFill>
                <a:srgbClr val="FF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E57DFE6-90FE-E2E2-1091-33865E742F98}"/>
              </a:ext>
            </a:extLst>
          </p:cNvPr>
          <p:cNvSpPr/>
          <p:nvPr/>
        </p:nvSpPr>
        <p:spPr>
          <a:xfrm>
            <a:off x="5071931" y="5257615"/>
            <a:ext cx="2000087" cy="590302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B. rarely</a:t>
            </a:r>
          </a:p>
        </p:txBody>
      </p:sp>
      <p:sp>
        <p:nvSpPr>
          <p:cNvPr id="8" name="Rounded Rectangle 86">
            <a:extLst>
              <a:ext uri="{FF2B5EF4-FFF2-40B4-BE49-F238E27FC236}">
                <a16:creationId xmlns:a16="http://schemas.microsoft.com/office/drawing/2014/main" id="{13DA9300-F431-8ECD-22C3-445B05A8FEF9}"/>
              </a:ext>
            </a:extLst>
          </p:cNvPr>
          <p:cNvSpPr/>
          <p:nvPr/>
        </p:nvSpPr>
        <p:spPr>
          <a:xfrm>
            <a:off x="2233719" y="5257615"/>
            <a:ext cx="2031787" cy="590302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A. always</a:t>
            </a:r>
          </a:p>
        </p:txBody>
      </p:sp>
      <p:sp>
        <p:nvSpPr>
          <p:cNvPr id="9" name="Rounded Rectangle 86">
            <a:extLst>
              <a:ext uri="{FF2B5EF4-FFF2-40B4-BE49-F238E27FC236}">
                <a16:creationId xmlns:a16="http://schemas.microsoft.com/office/drawing/2014/main" id="{3850F7A3-2093-80A2-2436-54F7FF842C50}"/>
              </a:ext>
            </a:extLst>
          </p:cNvPr>
          <p:cNvSpPr/>
          <p:nvPr/>
        </p:nvSpPr>
        <p:spPr>
          <a:xfrm>
            <a:off x="7719801" y="5257615"/>
            <a:ext cx="2031787" cy="590302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C. often</a:t>
            </a:r>
          </a:p>
        </p:txBody>
      </p:sp>
      <p:pic>
        <p:nvPicPr>
          <p:cNvPr id="10" name="Picture 2" descr="Premium Vector | Students talking to each other at school cartoon vector">
            <a:extLst>
              <a:ext uri="{FF2B5EF4-FFF2-40B4-BE49-F238E27FC236}">
                <a16:creationId xmlns:a16="http://schemas.microsoft.com/office/drawing/2014/main" id="{387DE3AF-E9C2-AE1E-3EF0-6F26BE28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1"/>
            <a:ext cx="2031787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1" animBg="1"/>
      <p:bldP spid="8" grpId="1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457200" y="1143000"/>
            <a:ext cx="6084338" cy="962989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3113315" y="3579089"/>
            <a:ext cx="6000749" cy="962989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2933" dirty="0">
                <a:latin typeface="Comic Sans MS" panose="030F0702030302020204" pitchFamily="66" charset="0"/>
              </a:rPr>
              <a:t>I </a:t>
            </a:r>
            <a:r>
              <a:rPr lang="en-US" sz="2933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2933" dirty="0">
                <a:latin typeface="Comic Sans MS" panose="030F0702030302020204" pitchFamily="66" charset="0"/>
              </a:rPr>
              <a:t> play table tennis.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0" y="304031"/>
            <a:ext cx="2372178" cy="209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9343440" y="1501128"/>
            <a:ext cx="2655469" cy="20256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630">
              <a:buClr>
                <a:srgbClr val="000000"/>
              </a:buClr>
              <a:defRPr/>
            </a:pPr>
            <a:endParaRPr lang="es-ES" sz="700" kern="0">
              <a:solidFill>
                <a:srgbClr val="F5F5F5"/>
              </a:solidFill>
              <a:latin typeface="Arial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887" y="1071738"/>
            <a:ext cx="1312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 eaLnBrk="1" hangingPunct="1">
              <a:buClr>
                <a:srgbClr val="000000"/>
              </a:buClr>
              <a:defRPr/>
            </a:pPr>
            <a:r>
              <a:rPr lang="es-ES_tradnl" altLang="en-VN" sz="2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lang="es-ES" altLang="en-VN" sz="2000" b="1" kern="0" dirty="0">
              <a:solidFill>
                <a:srgbClr val="FF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2728686" y="5696857"/>
            <a:ext cx="2000087" cy="411296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A. never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5133093" y="5696857"/>
            <a:ext cx="2031787" cy="411296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B. often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7569201" y="5696857"/>
            <a:ext cx="2031787" cy="411296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16">
              <a:buClr>
                <a:srgbClr val="000000"/>
              </a:buClr>
              <a:defRPr/>
            </a:pPr>
            <a:r>
              <a:rPr lang="en-US" sz="2933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C. usually</a:t>
            </a:r>
          </a:p>
        </p:txBody>
      </p:sp>
      <p:pic>
        <p:nvPicPr>
          <p:cNvPr id="3" name="Picture 2" descr="Premium Vector | Students talking to each other at school cartoon vector">
            <a:extLst>
              <a:ext uri="{FF2B5EF4-FFF2-40B4-BE49-F238E27FC236}">
                <a16:creationId xmlns:a16="http://schemas.microsoft.com/office/drawing/2014/main" id="{EF3ED926-4999-9DD0-F58E-027C51947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32101"/>
            <a:ext cx="2271486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1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3441554" y="1588175"/>
            <a:ext cx="60028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1.</a:t>
            </a:r>
            <a:r>
              <a:rPr lang="en-US" sz="2900" b="1" u="sng" dirty="0">
                <a:solidFill>
                  <a:srgbClr val="FF0000"/>
                </a:solidFill>
              </a:rPr>
              <a:t>Vocabulary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Always: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Usually: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Often: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hay</a:t>
            </a:r>
          </a:p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Sometimes: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thoảng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3441553" y="3934444"/>
            <a:ext cx="60028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2. </a:t>
            </a:r>
            <a:r>
              <a:rPr lang="en-US" sz="2900" b="1" u="sng" dirty="0">
                <a:solidFill>
                  <a:srgbClr val="FF0000"/>
                </a:solidFill>
              </a:rPr>
              <a:t>Sentence pattern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900" b="1" dirty="0"/>
              <a:t>-W</a:t>
            </a:r>
            <a:r>
              <a:rPr lang="vi-VN" sz="2900" b="1" dirty="0"/>
              <a:t>h</a:t>
            </a:r>
            <a:r>
              <a:rPr lang="en-US" sz="2900" b="1" dirty="0"/>
              <a:t>at do you do at the weekend?</a:t>
            </a:r>
            <a:endParaRPr lang="vi-VN" sz="2900" b="1" dirty="0"/>
          </a:p>
          <a:p>
            <a:r>
              <a:rPr lang="vi-VN" sz="2900" b="1" dirty="0"/>
              <a:t>(</a:t>
            </a:r>
            <a:r>
              <a:rPr lang="en-US" sz="2900" b="1" dirty="0" err="1"/>
              <a:t>Bạn</a:t>
            </a:r>
            <a:r>
              <a:rPr lang="en-US" sz="2900" b="1" dirty="0"/>
              <a:t> </a:t>
            </a:r>
            <a:r>
              <a:rPr lang="en-US" sz="2900" b="1" dirty="0" err="1"/>
              <a:t>làm</a:t>
            </a:r>
            <a:r>
              <a:rPr lang="en-US" sz="2900" b="1" dirty="0"/>
              <a:t> </a:t>
            </a:r>
            <a:r>
              <a:rPr lang="en-US" sz="2900" b="1" dirty="0" err="1"/>
              <a:t>gì</a:t>
            </a:r>
            <a:r>
              <a:rPr lang="en-US" sz="2900" b="1" dirty="0"/>
              <a:t> </a:t>
            </a:r>
            <a:r>
              <a:rPr lang="en-US" sz="2900" b="1" dirty="0" err="1"/>
              <a:t>vào</a:t>
            </a:r>
            <a:r>
              <a:rPr lang="en-US" sz="2900" b="1" dirty="0"/>
              <a:t> </a:t>
            </a:r>
            <a:r>
              <a:rPr lang="en-US" sz="2900" b="1" dirty="0" err="1"/>
              <a:t>cuối</a:t>
            </a:r>
            <a:r>
              <a:rPr lang="en-US" sz="2900" b="1" dirty="0"/>
              <a:t> </a:t>
            </a:r>
            <a:r>
              <a:rPr lang="en-US" sz="2900" b="1" dirty="0" err="1"/>
              <a:t>tuần</a:t>
            </a:r>
            <a:r>
              <a:rPr lang="en-US" sz="2900" b="1" dirty="0"/>
              <a:t> </a:t>
            </a:r>
            <a:r>
              <a:rPr lang="en-US" sz="2900" b="1" dirty="0" err="1"/>
              <a:t>vậy</a:t>
            </a:r>
            <a:r>
              <a:rPr lang="vi-VN" sz="2900" b="1" dirty="0"/>
              <a:t>?</a:t>
            </a:r>
            <a:r>
              <a:rPr lang="en-US" sz="2900" b="1" dirty="0"/>
              <a:t>)</a:t>
            </a:r>
          </a:p>
          <a:p>
            <a:r>
              <a:rPr lang="en-US" sz="2900" b="1" dirty="0"/>
              <a:t>-&gt; I always</a:t>
            </a:r>
            <a:r>
              <a:rPr lang="vi-VN" sz="2900" b="1" dirty="0"/>
              <a:t> </a:t>
            </a:r>
            <a:r>
              <a:rPr lang="en-US" sz="2900" b="1" u="sng" dirty="0">
                <a:solidFill>
                  <a:srgbClr val="0070C0"/>
                </a:solidFill>
              </a:rPr>
              <a:t>read stories.</a:t>
            </a:r>
            <a:endParaRPr lang="vi-VN" sz="2900" b="1" u="sng" dirty="0">
              <a:solidFill>
                <a:srgbClr val="0070C0"/>
              </a:solidFill>
            </a:endParaRPr>
          </a:p>
          <a:p>
            <a:r>
              <a:rPr lang="vi-VN" sz="2900" b="1" dirty="0"/>
              <a:t>(</a:t>
            </a:r>
            <a:r>
              <a:rPr lang="en-US" sz="2900" b="1" dirty="0" err="1"/>
              <a:t>Tôi</a:t>
            </a:r>
            <a:r>
              <a:rPr lang="en-US" sz="2900" b="1" dirty="0"/>
              <a:t> </a:t>
            </a:r>
            <a:r>
              <a:rPr lang="en-US" sz="2900" b="1" dirty="0" err="1"/>
              <a:t>luôn</a:t>
            </a:r>
            <a:r>
              <a:rPr lang="en-US" sz="2900" b="1" dirty="0"/>
              <a:t> </a:t>
            </a:r>
            <a:r>
              <a:rPr lang="en-US" sz="2900" b="1" dirty="0" err="1"/>
              <a:t>luôn</a:t>
            </a:r>
            <a:r>
              <a:rPr lang="en-US" sz="2900" b="1" dirty="0"/>
              <a:t> </a:t>
            </a:r>
            <a:r>
              <a:rPr lang="en-US" sz="2900" b="1" dirty="0" err="1"/>
              <a:t>đọc</a:t>
            </a:r>
            <a:r>
              <a:rPr lang="en-US" sz="2900" b="1" dirty="0"/>
              <a:t> </a:t>
            </a:r>
            <a:r>
              <a:rPr lang="en-US" sz="2900" b="1" dirty="0" err="1"/>
              <a:t>truyện</a:t>
            </a:r>
            <a:r>
              <a:rPr lang="vi-VN" sz="2900" b="1" dirty="0"/>
              <a:t>.)</a:t>
            </a:r>
            <a:endParaRPr lang="en-US" sz="27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9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C5FC9-DEE3-E997-721E-0CAB8EC17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768" y="901699"/>
            <a:ext cx="8780463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94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758616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by heart vocabulary and sentence pattern </a:t>
            </a: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Unit 4-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lesson 2 ( 4, 5, 6)</a:t>
            </a:r>
          </a:p>
        </p:txBody>
      </p:sp>
    </p:spTree>
    <p:extLst>
      <p:ext uri="{BB962C8B-B14F-4D97-AF65-F5344CB8AC3E}">
        <p14:creationId xmlns:p14="http://schemas.microsoft.com/office/powerpoint/2010/main" val="1396716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49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623888"/>
            <a:ext cx="7620000" cy="213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WordArt 2">
            <a:extLst>
              <a:ext uri="{FF2B5EF4-FFF2-40B4-BE49-F238E27FC236}">
                <a16:creationId xmlns:a16="http://schemas.microsoft.com/office/drawing/2014/main" id="{8ED31977-84FF-1FF6-C269-17849B639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3596814"/>
            <a:ext cx="7620000" cy="12465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Game</a:t>
            </a:r>
            <a:r>
              <a:rPr lang="vi-VN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: LUCKY WHEEL</a:t>
            </a:r>
            <a:endParaRPr lang="en-US" sz="3600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1201581" y="576694"/>
            <a:ext cx="5552183" cy="5611461"/>
            <a:chOff x="1179481" y="559404"/>
            <a:chExt cx="5552182" cy="5611461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559404"/>
              <a:ext cx="5552182" cy="5611461"/>
              <a:chOff x="1771398" y="1073225"/>
              <a:chExt cx="4082400" cy="4125986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073225"/>
                <a:ext cx="4082400" cy="4125986"/>
                <a:chOff x="1756530" y="1058757"/>
                <a:chExt cx="4082400" cy="4125986"/>
              </a:xfrm>
            </p:grpSpPr>
            <p:sp>
              <p:nvSpPr>
                <p:cNvPr id="1206" name="Partial Circle 120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058757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hlinkClick r:id="" action="ppaction://noaction"/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2725730" y="1972411"/>
              <a:ext cx="307272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300" dirty="0">
                  <a:latin typeface="Century Gothic" panose="020B0502020202020204" pitchFamily="34" charset="0"/>
                </a:rPr>
                <a:t>Play table tennis</a:t>
              </a:r>
            </a:p>
          </p:txBody>
        </p:sp>
        <p:sp>
          <p:nvSpPr>
            <p:cNvPr id="151" name="TextBox 150">
              <a:hlinkClick r:id="rId3" action="ppaction://hlinksldjump"/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3754753" y="2824673"/>
              <a:ext cx="29524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500" dirty="0">
                  <a:latin typeface="Century Gothic" panose="020B0502020202020204" pitchFamily="34" charset="0"/>
                </a:rPr>
                <a:t>Play the </a:t>
              </a:r>
              <a:r>
                <a:rPr lang="en-US" sz="2500" dirty="0" err="1">
                  <a:latin typeface="Century Gothic" panose="020B0502020202020204" pitchFamily="34" charset="0"/>
                </a:rPr>
                <a:t>viloin</a:t>
              </a:r>
              <a:endParaRPr lang="en-US" sz="2500" dirty="0"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hlinkClick r:id="" action="ppaction://noaction"/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806510" y="4261878"/>
              <a:ext cx="257807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500" dirty="0">
                  <a:latin typeface="Century Gothic" panose="020B0502020202020204" pitchFamily="34" charset="0"/>
                </a:rPr>
                <a:t>Listen to music</a:t>
              </a:r>
            </a:p>
          </p:txBody>
        </p:sp>
        <p:sp>
          <p:nvSpPr>
            <p:cNvPr id="153" name="TextBox 152">
              <a:hlinkClick r:id="" action="ppaction://noaction"/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3" y="4681392"/>
              <a:ext cx="22978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000" dirty="0">
                  <a:latin typeface="Century Gothic" panose="020B0502020202020204" pitchFamily="34" charset="0"/>
                </a:rPr>
                <a:t>weekend</a:t>
              </a:r>
            </a:p>
          </p:txBody>
        </p:sp>
        <p:sp>
          <p:nvSpPr>
            <p:cNvPr id="154" name="TextBox 153">
              <a:hlinkClick r:id="" action="ppaction://noaction"/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31024" y="3526871"/>
              <a:ext cx="330499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 the flowers</a:t>
              </a:r>
            </a:p>
          </p:txBody>
        </p:sp>
        <p:sp>
          <p:nvSpPr>
            <p:cNvPr id="155" name="TextBox 154">
              <a:hlinkClick r:id="" action="ppaction://noaction"/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771723" y="2148455"/>
              <a:ext cx="229646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500" dirty="0">
                  <a:latin typeface="Century Gothic" panose="020B0502020202020204" pitchFamily="34" charset="0"/>
                </a:rPr>
                <a:t>Ride my bile</a:t>
              </a:r>
            </a:p>
          </p:txBody>
        </p:sp>
        <p:sp>
          <p:nvSpPr>
            <p:cNvPr id="157" name="TextBox 156">
              <a:hlinkClick r:id="" action="ppaction://noaction"/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358640" y="3713492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  <p:sp>
          <p:nvSpPr>
            <p:cNvPr id="158" name="TextBox 157">
              <a:hlinkClick r:id="" action="ppaction://noaction"/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66504"/>
              <a:ext cx="2307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  <p:sp>
          <p:nvSpPr>
            <p:cNvPr id="159" name="TextBox 158">
              <a:hlinkClick r:id="" action="ppaction://noaction"/>
              <a:extLst>
                <a:ext uri="{FF2B5EF4-FFF2-40B4-BE49-F238E27FC236}">
                  <a16:creationId xmlns:a16="http://schemas.microsoft.com/office/drawing/2014/main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7441" y="4238811"/>
              <a:ext cx="2375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  <p:sp>
          <p:nvSpPr>
            <p:cNvPr id="160" name="TextBox 159">
              <a:hlinkClick r:id="" action="ppaction://noaction"/>
              <a:extLst>
                <a:ext uri="{FF2B5EF4-FFF2-40B4-BE49-F238E27FC236}">
                  <a16:creationId xmlns:a16="http://schemas.microsoft.com/office/drawing/2014/main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8" y="2719416"/>
              <a:ext cx="237526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2700" dirty="0">
                <a:latin typeface="Century Gothic" panose="020B0502020202020204" pitchFamily="34" charset="0"/>
              </a:endParaRPr>
            </a:p>
          </p:txBody>
        </p:sp>
        <p:sp>
          <p:nvSpPr>
            <p:cNvPr id="161" name="TextBox 160">
              <a:hlinkClick r:id="" action="ppaction://noaction"/>
              <a:extLst>
                <a:ext uri="{FF2B5EF4-FFF2-40B4-BE49-F238E27FC236}">
                  <a16:creationId xmlns:a16="http://schemas.microsoft.com/office/drawing/2014/main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417599" y="1758903"/>
              <a:ext cx="234061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2500" dirty="0">
                <a:latin typeface="Century Gothic" panose="020B0502020202020204" pitchFamily="34" charset="0"/>
              </a:endParaRPr>
            </a:p>
          </p:txBody>
        </p:sp>
        <p:sp>
          <p:nvSpPr>
            <p:cNvPr id="162" name="TextBox 161">
              <a:hlinkClick r:id="" action="ppaction://noaction"/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76810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1201581" y="636779"/>
            <a:ext cx="4775471" cy="4775471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3696823" y="3107539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6124249" y="3208077"/>
            <a:ext cx="1055485" cy="639847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165" name="Title 1211">
            <a:extLst>
              <a:ext uri="{FF2B5EF4-FFF2-40B4-BE49-F238E27FC236}">
                <a16:creationId xmlns:a16="http://schemas.microsoft.com/office/drawing/2014/main" id="{A04C8AAD-19E5-48C6-853C-249EEC8343DB}"/>
              </a:ext>
            </a:extLst>
          </p:cNvPr>
          <p:cNvSpPr txBox="1">
            <a:spLocks/>
          </p:cNvSpPr>
          <p:nvPr/>
        </p:nvSpPr>
        <p:spPr>
          <a:xfrm>
            <a:off x="8360539" y="448055"/>
            <a:ext cx="3207191" cy="34163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kern="1200" smtClean="0">
                <a:solidFill>
                  <a:schemeClr val="bg1"/>
                </a:solidFill>
                <a:latin typeface="Luckiest Guy" panose="02000506000000020004" pitchFamily="2" charset="0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rgbClr val="0409EA"/>
                </a:solidFill>
                <a:latin typeface="Bahnschrift" panose="020B0502040204020203" pitchFamily="34" charset="0"/>
              </a:rPr>
              <a:t>SPIN AND SAY</a:t>
            </a:r>
          </a:p>
        </p:txBody>
      </p:sp>
      <p:sp>
        <p:nvSpPr>
          <p:cNvPr id="166" name="Content Placeholder 12">
            <a:extLst>
              <a:ext uri="{FF2B5EF4-FFF2-40B4-BE49-F238E27FC236}">
                <a16:creationId xmlns:a16="http://schemas.microsoft.com/office/drawing/2014/main" id="{4BDB3C0E-9B5D-4333-85F2-5EB995D4E2DC}"/>
              </a:ext>
            </a:extLst>
          </p:cNvPr>
          <p:cNvSpPr txBox="1">
            <a:spLocks/>
          </p:cNvSpPr>
          <p:nvPr/>
        </p:nvSpPr>
        <p:spPr>
          <a:xfrm>
            <a:off x="7660166" y="4284133"/>
            <a:ext cx="4091567" cy="1648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200" dirty="0">
                <a:solidFill>
                  <a:srgbClr val="FF0000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Click the needle to start and then again to stop the wheel. Then READ ALOUD.</a:t>
            </a:r>
          </a:p>
        </p:txBody>
      </p:sp>
      <p:sp>
        <p:nvSpPr>
          <p:cNvPr id="42" name="Rectangle 41">
            <a:hlinkClick r:id="" action="ppaction://noaction"/>
            <a:extLst>
              <a:ext uri="{FF2B5EF4-FFF2-40B4-BE49-F238E27FC236}">
                <a16:creationId xmlns:a16="http://schemas.microsoft.com/office/drawing/2014/main" id="{3B4498F0-D64F-4ED8-9389-EB101AFE1231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" name="Picture 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D035FB61-A902-9DEB-BF0C-08A3C2B7C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32" y="5412765"/>
            <a:ext cx="1844148" cy="1471360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B6CC4944-936C-2400-A225-CA14E78ED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612"/>
            <a:ext cx="1259837" cy="137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00" y="66675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A3345-994A-26B5-8A88-D7CF14185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533400"/>
            <a:ext cx="11191541" cy="5867400"/>
          </a:xfrm>
          <a:prstGeom prst="rect">
            <a:avLst/>
          </a:prstGeom>
        </p:spPr>
      </p:pic>
      <p:pic>
        <p:nvPicPr>
          <p:cNvPr id="4" name="Track 38">
            <a:hlinkClick r:id="" action="ppaction://media"/>
            <a:extLst>
              <a:ext uri="{FF2B5EF4-FFF2-40B4-BE49-F238E27FC236}">
                <a16:creationId xmlns:a16="http://schemas.microsoft.com/office/drawing/2014/main" id="{49BF354E-46B6-F344-B4FF-F1499A549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37300" y="673100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8" name="U 4 L 2. 1. A 1">
            <a:hlinkClick r:id="" action="ppaction://media"/>
            <a:extLst>
              <a:ext uri="{FF2B5EF4-FFF2-40B4-BE49-F238E27FC236}">
                <a16:creationId xmlns:a16="http://schemas.microsoft.com/office/drawing/2014/main" id="{29204A6E-8CCD-30F7-9E2D-0E81C2585F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22400" y="193198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 4 L 2. 1. A 2">
            <a:hlinkClick r:id="" action="ppaction://media"/>
            <a:extLst>
              <a:ext uri="{FF2B5EF4-FFF2-40B4-BE49-F238E27FC236}">
                <a16:creationId xmlns:a16="http://schemas.microsoft.com/office/drawing/2014/main" id="{A375DA34-E84C-DB8A-CC8D-C74B44951F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5600" y="57150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 4 L 2. 1. B 1">
            <a:hlinkClick r:id="" action="ppaction://media"/>
            <a:extLst>
              <a:ext uri="{FF2B5EF4-FFF2-40B4-BE49-F238E27FC236}">
                <a16:creationId xmlns:a16="http://schemas.microsoft.com/office/drawing/2014/main" id="{9C0B1477-AA6F-A237-334D-6C5D7D2DD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75270" y="243204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4 L 2. 1. B 2">
            <a:hlinkClick r:id="" action="ppaction://media"/>
            <a:extLst>
              <a:ext uri="{FF2B5EF4-FFF2-40B4-BE49-F238E27FC236}">
                <a16:creationId xmlns:a16="http://schemas.microsoft.com/office/drawing/2014/main" id="{482F1970-FB4D-CCA7-8187-E8C3A832C6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13600" y="568642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100304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814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4" y="-1027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1FE32-7DFE-C8F8-24BA-502FC4D81A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7249" y="1419223"/>
            <a:ext cx="5428571" cy="2633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E294C-A68B-5A72-0545-145B0DE2F7F7}"/>
              </a:ext>
            </a:extLst>
          </p:cNvPr>
          <p:cNvSpPr txBox="1"/>
          <p:nvPr/>
        </p:nvSpPr>
        <p:spPr>
          <a:xfrm>
            <a:off x="3628315" y="4243387"/>
            <a:ext cx="4641014" cy="1006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Always: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U 4 L 2.2 .1">
            <a:hlinkClick r:id="" action="ppaction://media"/>
            <a:extLst>
              <a:ext uri="{FF2B5EF4-FFF2-40B4-BE49-F238E27FC236}">
                <a16:creationId xmlns:a16="http://schemas.microsoft.com/office/drawing/2014/main" id="{D2C47846-1EDF-269C-F365-09D224958F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" end="3666.0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9992" y="2334416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320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598ED-CB02-9A4E-CDE1-974FA804D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649" y="1647824"/>
            <a:ext cx="5166719" cy="25050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1674CF-F424-5886-1E12-88D1F8B93326}"/>
              </a:ext>
            </a:extLst>
          </p:cNvPr>
          <p:cNvSpPr txBox="1"/>
          <p:nvPr/>
        </p:nvSpPr>
        <p:spPr>
          <a:xfrm>
            <a:off x="2701215" y="4243387"/>
            <a:ext cx="6099747" cy="1006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Usually: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U 4 L 2.2 .2">
            <a:hlinkClick r:id="" action="ppaction://media"/>
            <a:extLst>
              <a:ext uri="{FF2B5EF4-FFF2-40B4-BE49-F238E27FC236}">
                <a16:creationId xmlns:a16="http://schemas.microsoft.com/office/drawing/2014/main" id="{5FFA80EA-E7F6-5AB3-7085-DA92B5921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" end="3755.9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7625" y="2506662"/>
            <a:ext cx="406400" cy="406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5018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2472</TotalTime>
  <Words>800</Words>
  <Application>Microsoft Office PowerPoint</Application>
  <PresentationFormat>Widescreen</PresentationFormat>
  <Paragraphs>172</Paragraphs>
  <Slides>36</Slides>
  <Notes>28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.VnTime</vt:lpstr>
      <vt:lpstr>A3.OpenSansBold-San</vt:lpstr>
      <vt:lpstr>A3.OpenSans-San</vt:lpstr>
      <vt:lpstr>Arial</vt:lpstr>
      <vt:lpstr>Bahnschrift</vt:lpstr>
      <vt:lpstr>Calibri</vt:lpstr>
      <vt:lpstr>Calibri Light</vt:lpstr>
      <vt:lpstr>Cascadia Mono SemiBold</vt:lpstr>
      <vt:lpstr>Century Gothic</vt:lpstr>
      <vt:lpstr>Comic Sans MS</vt:lpstr>
      <vt:lpstr>Congenial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Thị Thanh Tâm</cp:lastModifiedBy>
  <cp:revision>151</cp:revision>
  <dcterms:created xsi:type="dcterms:W3CDTF">2021-11-11T15:46:46Z</dcterms:created>
  <dcterms:modified xsi:type="dcterms:W3CDTF">2024-07-13T14:57:02Z</dcterms:modified>
</cp:coreProperties>
</file>