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89E81-AF88-4D70-B521-A18DEA9ED519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BCF42-F55B-4A2E-BB2F-96D56C8A0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04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5060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EC9E8F5-2F68-49C2-B493-88FEE1FDCE00}" type="slidenum">
              <a:rPr lang="en-US" altLang="en-US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7347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7D33B16C-928F-42CD-AA85-5827EF8F7676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39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7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8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7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48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09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8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3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3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9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40F26-77D6-4F6B-871B-78027A55AC6D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6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40F26-77D6-4F6B-871B-78027A55AC6D}" type="datetimeFigureOut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7A373-1A6F-4DF7-B260-6C54CDC9D6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11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linh tinh\fg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24300" y="2967039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endParaRPr lang="en-US" sz="5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5" name="TextBox 7"/>
          <p:cNvSpPr txBox="1">
            <a:spLocks noChangeArrowheads="1"/>
          </p:cNvSpPr>
          <p:nvPr/>
        </p:nvSpPr>
        <p:spPr bwMode="auto">
          <a:xfrm>
            <a:off x="5029201" y="3276601"/>
            <a:ext cx="19335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3637" y="1574801"/>
            <a:ext cx="7395370" cy="1669559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sz="4800">
                <a:solidFill>
                  <a:srgbClr val="0066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Mĩ thuật</a:t>
            </a:r>
            <a:endParaRPr lang="en-US" sz="4800" dirty="0">
              <a:solidFill>
                <a:srgbClr val="0066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8" name="Picture 6" descr="fon zari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381000"/>
            <a:ext cx="12176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5" descr="__FwkShu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5926" y="5372100"/>
            <a:ext cx="1362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6" descr="fon zaria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304800"/>
            <a:ext cx="1217613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5" descr="__FwkShut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5181600"/>
            <a:ext cx="1362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244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2291" name="Content Placeholder 2"/>
          <p:cNvSpPr>
            <a:spLocks noGrp="1" noChangeArrowheads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2292" name="Picture 2" descr="D:\linh tinh\fjk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68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4476750" y="1152526"/>
            <a:ext cx="2941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 ĐỘNG</a:t>
            </a:r>
          </a:p>
        </p:txBody>
      </p:sp>
      <p:pic>
        <p:nvPicPr>
          <p:cNvPr id="12294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054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1054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149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3" descr="C:\Users\Admin\Desktop\sourc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914900"/>
            <a:ext cx="25908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AutoShape 4" descr="RÃ©sultat de recherche d'images pour &quot;quáº£ chuá»i chÃ­n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9" name="AutoShape 6" descr="RÃ©sultat de recherche d'images pour &quot;quáº£ chuá»i chÃ­n&quot;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108" name="TextBox 4"/>
          <p:cNvSpPr txBox="1">
            <a:spLocks noChangeArrowheads="1"/>
          </p:cNvSpPr>
          <p:nvPr/>
        </p:nvSpPr>
        <p:spPr bwMode="auto">
          <a:xfrm>
            <a:off x="2971800" y="2198688"/>
            <a:ext cx="6858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</a:t>
            </a:r>
            <a:r>
              <a:rPr lang="en-US" altLang="en-US" sz="36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“Thi kể tên màu em biết”</a:t>
            </a:r>
          </a:p>
        </p:txBody>
      </p:sp>
    </p:spTree>
    <p:extLst>
      <p:ext uri="{BB962C8B-B14F-4D97-AF65-F5344CB8AC3E}">
        <p14:creationId xmlns:p14="http://schemas.microsoft.com/office/powerpoint/2010/main" val="4022248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linh tinh\fjk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Box 1"/>
          <p:cNvSpPr txBox="1">
            <a:spLocks noChangeArrowheads="1"/>
          </p:cNvSpPr>
          <p:nvPr/>
        </p:nvSpPr>
        <p:spPr bwMode="auto">
          <a:xfrm>
            <a:off x="1524000" y="1106489"/>
            <a:ext cx="9144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 MẢNG MÀU YÊU THÍCH </a:t>
            </a:r>
          </a:p>
        </p:txBody>
      </p:sp>
      <p:sp>
        <p:nvSpPr>
          <p:cNvPr id="15367" name="TextBox 7"/>
          <p:cNvSpPr txBox="1">
            <a:spLocks noChangeArrowheads="1"/>
          </p:cNvSpPr>
          <p:nvPr/>
        </p:nvSpPr>
        <p:spPr bwMode="auto">
          <a:xfrm>
            <a:off x="5181600" y="3124201"/>
            <a:ext cx="14430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  <p:sp>
        <p:nvSpPr>
          <p:cNvPr id="10" name="矩形: 圆角 47"/>
          <p:cNvSpPr/>
          <p:nvPr/>
        </p:nvSpPr>
        <p:spPr>
          <a:xfrm>
            <a:off x="3429000" y="3962400"/>
            <a:ext cx="5715000" cy="838200"/>
          </a:xfrm>
          <a:prstGeom prst="roundRect">
            <a:avLst>
              <a:gd name="adj" fmla="val 43259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SGK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kết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nối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tri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thức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và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cuộc</a:t>
            </a:r>
            <a:r>
              <a:rPr lang="en-US" altLang="zh-CN" sz="2800" dirty="0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2800" dirty="0" err="1">
                <a:solidFill>
                  <a:schemeClr val="tx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sống</a:t>
            </a:r>
            <a:endParaRPr lang="zh-CN" altLang="en-US" sz="2800" dirty="0">
              <a:solidFill>
                <a:schemeClr val="tx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1" name="Picture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00600"/>
            <a:ext cx="9144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11"/>
          <p:cNvSpPr txBox="1">
            <a:spLocks noChangeArrowheads="1"/>
          </p:cNvSpPr>
          <p:nvPr/>
        </p:nvSpPr>
        <p:spPr bwMode="auto">
          <a:xfrm>
            <a:off x="3273425" y="304800"/>
            <a:ext cx="586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,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en-US" alt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54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15367" grpId="0"/>
      <p:bldP spid="10" grpId="0" animBg="1"/>
      <p:bldP spid="1536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495800"/>
            <a:ext cx="9144000" cy="6858000"/>
          </a:xfrm>
          <a:noFill/>
        </p:spPr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971800" y="2286001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514601" y="685800"/>
            <a:ext cx="2093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0"/>
            <a:ext cx="533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>
              <a:defRPr/>
            </a:pPr>
            <a:r>
              <a:rPr lang="en-US" altLang="zh-CN" sz="40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Hoạt</a:t>
            </a:r>
            <a:r>
              <a:rPr lang="en-US" altLang="zh-CN" sz="40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động</a:t>
            </a:r>
            <a:r>
              <a:rPr lang="en-US" altLang="zh-CN" sz="40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1:Quan </a:t>
            </a:r>
            <a:r>
              <a:rPr lang="en-US" altLang="zh-CN" sz="40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sát</a:t>
            </a:r>
            <a:r>
              <a:rPr lang="vi-VN" altLang="zh-CN" sz="40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                       </a:t>
            </a:r>
            <a:endParaRPr lang="zh-CN" altLang="en-US" sz="4000" b="1" dirty="0">
              <a:ln w="28575">
                <a:solidFill>
                  <a:prstClr val="white"/>
                </a:solidFill>
              </a:ln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17418" name="Picture 10" descr="C:\Users\Administrator\Desktop\c680ce93e761103f49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7772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2129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2971800" y="2286001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2514601" y="685800"/>
            <a:ext cx="2093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pic>
        <p:nvPicPr>
          <p:cNvPr id="76806" name="Picture 6" descr="C:\Users\Administrator\Desktop\7778d573f8810fdf56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685800"/>
            <a:ext cx="91440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802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28600"/>
            <a:ext cx="9144000" cy="6858000"/>
          </a:xfrm>
          <a:noFill/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2971800" y="2286001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2514601" y="685800"/>
            <a:ext cx="2093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pic>
        <p:nvPicPr>
          <p:cNvPr id="77829" name="Picture 5" descr="C:\Users\Administrator\Desktop\db8fae879d756a2b33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"/>
            <a:ext cx="85344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169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2971800" y="2286001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2514601" y="685800"/>
            <a:ext cx="2093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1" y="609600"/>
            <a:ext cx="533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>
              <a:defRPr/>
            </a:pPr>
            <a:r>
              <a:rPr lang="en-US" altLang="zh-CN" sz="40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Hoạt</a:t>
            </a:r>
            <a:r>
              <a:rPr lang="en-US" altLang="zh-CN" sz="40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</a:t>
            </a:r>
            <a:r>
              <a:rPr lang="en-US" altLang="zh-CN" sz="40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động</a:t>
            </a:r>
            <a:r>
              <a:rPr lang="en-US" altLang="zh-CN" sz="40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2:Thể </a:t>
            </a:r>
            <a:r>
              <a:rPr lang="en-US" altLang="zh-CN" sz="4000" b="1" dirty="0" err="1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hiện</a:t>
            </a:r>
            <a:r>
              <a:rPr lang="vi-VN" altLang="zh-CN" sz="4000" b="1" dirty="0">
                <a:ln w="28575">
                  <a:solidFill>
                    <a:prstClr val="white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                        </a:t>
            </a:r>
            <a:endParaRPr lang="zh-CN" altLang="en-US" sz="4000" b="1" dirty="0">
              <a:ln w="28575">
                <a:solidFill>
                  <a:prstClr val="white"/>
                </a:solidFill>
              </a:ln>
              <a:solidFill>
                <a:srgbClr val="FF0000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pic>
        <p:nvPicPr>
          <p:cNvPr id="78855" name="Picture 7" descr="C:\Users\Administrator\Desktop\af2c03633891cfcf96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577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2971800" y="2286001"/>
            <a:ext cx="6477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2514601" y="685800"/>
            <a:ext cx="2093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>
              <a:solidFill>
                <a:srgbClr val="002060"/>
              </a:solidFill>
            </a:endParaRPr>
          </a:p>
        </p:txBody>
      </p:sp>
      <p:pic>
        <p:nvPicPr>
          <p:cNvPr id="80897" name="Picture 1" descr="C:\Users\Administrator\Desktop\038c9555aea759f900b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973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1981200" y="1219201"/>
            <a:ext cx="8229600" cy="4937125"/>
          </a:xfrm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971800" y="838201"/>
            <a:ext cx="6019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en-US" sz="4000" b="1" i="1">
              <a:solidFill>
                <a:srgbClr val="002060"/>
              </a:solidFill>
            </a:endParaRPr>
          </a:p>
          <a:p>
            <a:r>
              <a:rPr lang="en-US" altLang="en-US" sz="4000" b="1" i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1524000" y="2590800"/>
            <a:ext cx="9144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en-US" altLang="en-US" sz="2000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i="1">
                <a:solidFill>
                  <a:srgbClr val="0000CC"/>
                </a:solidFill>
              </a:rPr>
              <a:t>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0" y="2133601"/>
            <a:ext cx="91440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3600" b="1">
                <a:solidFill>
                  <a:srgbClr val="0000CC"/>
                </a:solidFill>
                <a:cs typeface="Times New Roman" panose="02020603050405020304" pitchFamily="18" charset="0"/>
              </a:rPr>
              <a:t>*</a:t>
            </a:r>
            <a:r>
              <a:rPr lang="en-US" altLang="en-US" sz="4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hãy thực hiện tạo những mảng màu yêu thích bằng hình thức tự chọn.</a:t>
            </a:r>
            <a:endParaRPr lang="en-US" altLang="en-US" sz="44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0" y="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en-US" sz="6000" b="1" i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en-US" sz="60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THỰC HÀNH</a:t>
            </a:r>
          </a:p>
          <a:p>
            <a:r>
              <a:rPr lang="en-US" altLang="en-US" sz="2400" b="1" i="1">
                <a:solidFill>
                  <a:srgbClr val="0000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259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Microsoft Office PowerPoint</Application>
  <PresentationFormat>Widescreen</PresentationFormat>
  <Paragraphs>28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微软雅黑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2024-10-20T03:21:57Z</dcterms:created>
  <dcterms:modified xsi:type="dcterms:W3CDTF">2024-10-20T03:22:30Z</dcterms:modified>
</cp:coreProperties>
</file>