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03" r:id="rId2"/>
    <p:sldId id="336" r:id="rId3"/>
    <p:sldId id="337" r:id="rId4"/>
    <p:sldId id="342" r:id="rId5"/>
    <p:sldId id="338" r:id="rId6"/>
    <p:sldId id="339" r:id="rId7"/>
    <p:sldId id="340" r:id="rId8"/>
    <p:sldId id="30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6F61368-9324-4BF8-9C5D-9E2F1BECDF4C}">
          <p14:sldIdLst>
            <p14:sldId id="303"/>
            <p14:sldId id="336"/>
            <p14:sldId id="337"/>
            <p14:sldId id="342"/>
            <p14:sldId id="338"/>
            <p14:sldId id="339"/>
            <p14:sldId id="340"/>
          </p14:sldIdLst>
        </p14:section>
        <p14:section name="Untitled Section" id="{4474ED49-C62F-46AE-BDA7-4FDD6F759AB0}">
          <p14:sldIdLst>
            <p14:sldId id="309"/>
          </p14:sldIdLst>
        </p14:section>
        <p14:section name="Untitled Section" id="{FF23D315-2E7B-4686-A3DF-74B070EE28C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3399FF"/>
    <a:srgbClr val="FFCC66"/>
    <a:srgbClr val="FFCC00"/>
    <a:srgbClr val="FFFF00"/>
    <a:srgbClr val="339966"/>
    <a:srgbClr val="00CC00"/>
    <a:srgbClr val="33CC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EA727-4667-4DA3-BD25-E41EAE78B3F6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8449-8FD4-4262-9FBD-1CDA1204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49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3E41D-B14E-4135-A3CF-C654D54AE34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0FF1843-5E63-4747-8007-84F501C95F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595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4B5AB-37A1-4638-9BCB-278A8E54EB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747ED-AA6F-447E-8013-BB4B0EEACF20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7466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0E786-9824-4AA0-8318-FE0D092205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CFAF-6DE4-431A-88E5-915E32E3653A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93427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5" rIns="91429" bIns="4571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endParaRPr lang="vi-VN" altLang="vi-VN" sz="2400" smtClean="0">
              <a:solidFill>
                <a:srgbClr val="00516E"/>
              </a:solidFill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5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>
  <p:cSld name="Blank color">
    <p:bg>
      <p:bgPr>
        <a:solidFill>
          <a:schemeClr val="accen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6;p12"/>
          <p:cNvSpPr txBox="1">
            <a:spLocks noGrp="1"/>
          </p:cNvSpPr>
          <p:nvPr>
            <p:ph type="sldNum" idx="10"/>
          </p:nvPr>
        </p:nvSpPr>
        <p:spPr>
          <a:xfrm>
            <a:off x="109539" y="194733"/>
            <a:ext cx="1806575" cy="1670051"/>
          </a:xfr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>
              <a:defRPr/>
            </a:pPr>
            <a:fld id="{D25FB516-71AA-4BB6-AC87-EDD4E729EAC6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85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5" rIns="91429" bIns="4571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endParaRPr lang="vi-VN" altLang="vi-VN" sz="2400" smtClean="0">
              <a:solidFill>
                <a:srgbClr val="00516E"/>
              </a:solidFill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78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3D33F-F5EF-4F67-A5E9-99B5EA91B8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B5BBD-27D5-4373-8636-BD4F7F204C9B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3483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A021-851D-44F6-84CF-88F836B880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84BB9-9ED7-4100-ABFD-DFD582262A2D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9010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B3339-92EC-4695-A679-6BA5DB9050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4B20A-D65B-4D6A-ADB1-B4E6E4484791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11030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A298D-C696-4C2E-8BD9-48E3A9FE35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1C681-697C-42C4-ACEB-F14C595D244D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5280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524B2-E2C0-4D3A-A568-E4E5B2F783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BB566-9D8F-4254-85A5-2AB8764C53C6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8407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AA20F-ED57-4492-8573-D78447833B1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0255-8FF9-4A84-A517-97DC05CB27D3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267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58FDD-F0EE-4029-8DB8-88BFC32DA1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9DE1B-9C0F-4CBF-8AC5-28EA41CBA46F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76526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7797-0870-4A85-990E-826B8A6D12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0420A-D3B3-4841-ADCA-5FD60C54C821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817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kern="0" smtClean="0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/>
            </a:pPr>
            <a:fld id="{30D557DD-F653-4807-97D5-DEB1229775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10/20/2024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kern="0" dirty="0">
                <a:solidFill>
                  <a:schemeClr val="tx2">
                    <a:shade val="90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kern="0" smtClean="0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/>
            </a:pPr>
            <a:fld id="{26D89DDF-E502-463C-B099-DF9E959E6AE2}" type="slidenum">
              <a:rPr lang="e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05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rames PPT 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195" name="Picture 3" descr="MMj03545560000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838200"/>
            <a:ext cx="1892300" cy="1981200"/>
          </a:xfrm>
          <a:prstGeom prst="rect">
            <a:avLst/>
          </a:prstGeom>
          <a:noFill/>
        </p:spPr>
      </p:pic>
      <p:pic>
        <p:nvPicPr>
          <p:cNvPr id="8196" name="Picture 4" descr="SONNE0000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304800"/>
            <a:ext cx="2514600" cy="2179638"/>
          </a:xfrm>
          <a:prstGeom prst="rect">
            <a:avLst/>
          </a:prstGeom>
          <a:noFill/>
        </p:spPr>
      </p:pic>
      <p:sp>
        <p:nvSpPr>
          <p:cNvPr id="364549" name="WordArt 5"/>
          <p:cNvSpPr>
            <a:spLocks noChangeArrowheads="1" noChangeShapeType="1" noTextEdit="1"/>
          </p:cNvSpPr>
          <p:nvPr/>
        </p:nvSpPr>
        <p:spPr bwMode="auto">
          <a:xfrm>
            <a:off x="2209800" y="2438400"/>
            <a:ext cx="5334000" cy="2133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Toán</a:t>
            </a:r>
          </a:p>
        </p:txBody>
      </p:sp>
      <p:pic>
        <p:nvPicPr>
          <p:cNvPr id="8198" name="Picture 6" descr="b3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4191000"/>
            <a:ext cx="2009775" cy="2428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211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mph" presetSubtype="1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1" dur="2000" fill="hold"/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9" grpId="0" animBg="1"/>
      <p:bldP spid="36454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3436" y="-304800"/>
            <a:ext cx="64175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>
              <a:solidFill>
                <a:srgbClr val="0000FF"/>
              </a:solidFill>
            </a:endParaRPr>
          </a:p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36931"/>
            <a:ext cx="475965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286000"/>
            <a:ext cx="1639758" cy="1639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927" y="2313432"/>
            <a:ext cx="1606231" cy="157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270" y="2514600"/>
            <a:ext cx="1666442" cy="158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94730"/>
            <a:ext cx="1629866" cy="1600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464" y="3313868"/>
            <a:ext cx="1638441" cy="148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267" y="3313867"/>
            <a:ext cx="1784081" cy="148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42" y="3286435"/>
            <a:ext cx="2073757" cy="1263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42" y="3313866"/>
            <a:ext cx="2149958" cy="123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3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02223 L -0.34167 -0.0888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16 0.00371 L -0.15816 -0.0851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0.21823 -0.103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3" y="-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57 0.01111 L 0.41094 -0.2192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60" y="-1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-0.39652 0.1905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26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-0.00949 L -0.20607 0.19213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46" y="1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0.13003 0.2064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1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0.36753 0.20463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68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36931"/>
            <a:ext cx="2208276" cy="2208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83436" y="39326"/>
            <a:ext cx="6417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00FF"/>
                </a:solidFill>
              </a:rPr>
              <a:t>Toán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8" y="953869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46075"/>
            <a:ext cx="2133600" cy="2212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0"/>
            <a:ext cx="2208276" cy="194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114800"/>
            <a:ext cx="3534999" cy="194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8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3436" y="39326"/>
            <a:ext cx="6417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00FF"/>
                </a:solidFill>
              </a:rPr>
              <a:t>Toán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8" y="953869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3276600"/>
            <a:ext cx="1371600" cy="6858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</a:rPr>
              <a:t>S/46</a:t>
            </a:r>
            <a:endParaRPr lang="en-US" sz="4800" b="1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4999"/>
            <a:ext cx="8659368" cy="35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50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43333 -0.4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67" y="-2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3436" y="39326"/>
            <a:ext cx="64175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>
              <a:solidFill>
                <a:srgbClr val="0000FF"/>
              </a:solidFill>
            </a:endParaRPr>
          </a:p>
          <a:p>
            <a:pPr algn="ctr"/>
            <a:r>
              <a:rPr lang="en-US" sz="3200" dirty="0" err="1" smtClean="0">
                <a:solidFill>
                  <a:srgbClr val="0000FF"/>
                </a:solidFill>
              </a:rPr>
              <a:t>Toán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34545"/>
            <a:ext cx="4395788" cy="2013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52600"/>
            <a:ext cx="8922774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3276600" y="2971800"/>
            <a:ext cx="2209800" cy="762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00400" y="4447032"/>
            <a:ext cx="2362200" cy="73456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352800" y="4648200"/>
            <a:ext cx="2209800" cy="762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5" name="Picture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62200"/>
            <a:ext cx="2133600" cy="14720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62200"/>
            <a:ext cx="2130552" cy="1444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58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83436" y="39326"/>
            <a:ext cx="6417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00FF"/>
                </a:solidFill>
              </a:rPr>
              <a:t>Toán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90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97680" y="2458861"/>
            <a:ext cx="847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009900"/>
                </a:solidFill>
              </a:rPr>
              <a:t>B</a:t>
            </a:r>
            <a:endParaRPr lang="en-US" sz="7200" b="1" dirty="0">
              <a:solidFill>
                <a:srgbClr val="0099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9850"/>
            <a:ext cx="4876800" cy="5185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" y="1828800"/>
            <a:ext cx="8672513" cy="208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276600" y="4027932"/>
            <a:ext cx="2971800" cy="1447800"/>
          </a:xfrm>
          <a:prstGeom prst="roundRect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CC00FF"/>
                </a:solidFill>
              </a:rPr>
              <a:t>B         D</a:t>
            </a:r>
            <a:endParaRPr lang="en-US" sz="5400" b="1" dirty="0">
              <a:solidFill>
                <a:srgbClr val="CC00FF"/>
              </a:solidFill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8724330" cy="241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276600" y="4419600"/>
            <a:ext cx="2971800" cy="1447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CC3300"/>
                </a:solidFill>
              </a:rPr>
              <a:t>A     D</a:t>
            </a:r>
            <a:endParaRPr lang="en-US" sz="6600" b="1" dirty="0">
              <a:solidFill>
                <a:srgbClr val="CC3300"/>
              </a:solidFill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" y="2057400"/>
            <a:ext cx="8824913" cy="245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3279648" y="4516802"/>
            <a:ext cx="2971800" cy="14478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B</a:t>
            </a:r>
            <a:r>
              <a:rPr lang="en-US" sz="6600" b="1" dirty="0" smtClean="0">
                <a:solidFill>
                  <a:srgbClr val="FFFF00"/>
                </a:solidFill>
              </a:rPr>
              <a:t>     </a:t>
            </a:r>
            <a:r>
              <a:rPr lang="en-US" sz="6600" b="1" dirty="0">
                <a:solidFill>
                  <a:srgbClr val="FFFF00"/>
                </a:solidFill>
              </a:rPr>
              <a:t>E</a:t>
            </a:r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062551"/>
            <a:ext cx="8991600" cy="2661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264408" y="4692396"/>
            <a:ext cx="2971800" cy="1447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66FF66"/>
                </a:solidFill>
              </a:rPr>
              <a:t>A    C</a:t>
            </a:r>
            <a:endParaRPr lang="en-US" sz="7200" b="1" dirty="0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-0.44965 -0.3793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83" y="-1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decel="100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decel="100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1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2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2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animBg="1"/>
      <p:bldP spid="6" grpId="1" animBg="1"/>
      <p:bldP spid="7" grpId="0" animBg="1"/>
      <p:bldP spid="7" grpId="1" animBg="1"/>
      <p:bldP spid="13" grpId="0" animBg="1"/>
      <p:bldP spid="13" grpId="1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B5BBD-27D5-4373-8636-BD4F7F204C9B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9785" y="34469"/>
            <a:ext cx="6417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00FF"/>
                </a:solidFill>
              </a:rPr>
              <a:t>Toán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90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mét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sè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itchFamily="34" charset="0"/>
              </a:rPr>
              <a:t>h×nh</a:t>
            </a:r>
            <a:r>
              <a:rPr lang="en-US" sz="3600" dirty="0" smtClean="0">
                <a:solidFill>
                  <a:srgbClr val="FF0000"/>
                </a:solidFill>
                <a:latin typeface=".VnAvant" pitchFamily="34" charset="0"/>
              </a:rPr>
              <a:t> ph¼ng</a:t>
            </a:r>
            <a:endParaRPr lang="en-US" sz="3600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894" y="1636931"/>
            <a:ext cx="6593506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Isosceles Triangle 1"/>
          <p:cNvSpPr/>
          <p:nvPr/>
        </p:nvSpPr>
        <p:spPr>
          <a:xfrm>
            <a:off x="4572000" y="5652516"/>
            <a:ext cx="588264" cy="533400"/>
          </a:xfrm>
          <a:prstGeom prst="triangle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10800000">
            <a:off x="5059680" y="5652516"/>
            <a:ext cx="557784" cy="533400"/>
          </a:xfrm>
          <a:prstGeom prst="triangle">
            <a:avLst/>
          </a:prstGeom>
          <a:solidFill>
            <a:srgbClr val="FF0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47622" y="5753100"/>
            <a:ext cx="609600" cy="533400"/>
          </a:xfrm>
          <a:prstGeom prst="rect">
            <a:avLst/>
          </a:prstGeom>
          <a:solidFill>
            <a:srgbClr val="66CC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25461" y="5753100"/>
            <a:ext cx="609600" cy="533400"/>
          </a:xfrm>
          <a:prstGeom prst="rect">
            <a:avLst/>
          </a:prstGeom>
          <a:solidFill>
            <a:srgbClr val="008000">
              <a:alpha val="60000"/>
            </a:srgb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5638800"/>
            <a:ext cx="533400" cy="533400"/>
          </a:xfrm>
          <a:prstGeom prst="ellipse">
            <a:avLst/>
          </a:prstGeom>
          <a:solidFill>
            <a:srgbClr val="FFFF00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7894" y="5715000"/>
            <a:ext cx="609600" cy="609600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  <a:latin typeface="Vogue" pitchFamily="34" charset="0"/>
              </a:rPr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33800" y="5614416"/>
            <a:ext cx="609600" cy="609600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  <a:latin typeface="Vogue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62800" y="5614416"/>
            <a:ext cx="609600" cy="609600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2</a:t>
            </a: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6" grpId="0" animBg="1"/>
      <p:bldP spid="9" grpId="0" animBg="1"/>
      <p:bldP spid="8" grpId="0" animBg="1"/>
      <p:bldP spid="10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Frames PPT 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457200"/>
            <a:ext cx="9144000" cy="5791200"/>
            <a:chOff x="204" y="0"/>
            <a:chExt cx="2457" cy="2087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47" y="0"/>
              <a:ext cx="2414" cy="2073"/>
              <a:chOff x="1644" y="2382"/>
              <a:chExt cx="2346" cy="1774"/>
            </a:xfrm>
          </p:grpSpPr>
          <p:pic>
            <p:nvPicPr>
              <p:cNvPr id="12295" name="Picture 7" descr="BIRTHD~3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</p:spPr>
          </p:pic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12297" name="AutoShape 9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 sz="4500" b="1">
                    <a:solidFill>
                      <a:srgbClr val="FF0000"/>
                    </a:solidFill>
                    <a:cs typeface="Arial" charset="0"/>
                  </a:endParaRPr>
                </a:p>
                <a:p>
                  <a:pPr algn="ctr"/>
                  <a:r>
                    <a:rPr lang="en-US" sz="4500" b="1">
                      <a:solidFill>
                        <a:srgbClr val="FF0000"/>
                      </a:solidFill>
                      <a:cs typeface="Arial" charset="0"/>
                    </a:rPr>
                    <a:t>Tiết học kết thúc</a:t>
                  </a:r>
                </a:p>
                <a:p>
                  <a:pPr algn="ctr"/>
                  <a:endParaRPr lang="en-US" sz="4500" b="1">
                    <a:solidFill>
                      <a:srgbClr val="FF0000"/>
                    </a:solidFill>
                    <a:cs typeface="Arial" charset="0"/>
                  </a:endParaRPr>
                </a:p>
              </p:txBody>
            </p:sp>
            <p:sp>
              <p:nvSpPr>
                <p:cNvPr id="12298" name="Freeform 10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/>
                  <a:ahLst/>
                  <a:cxnLst>
                    <a:cxn ang="0">
                      <a:pos x="192" y="492"/>
                    </a:cxn>
                    <a:cxn ang="0">
                      <a:pos x="156" y="456"/>
                    </a:cxn>
                    <a:cxn ang="0">
                      <a:pos x="84" y="432"/>
                    </a:cxn>
                    <a:cxn ang="0">
                      <a:pos x="48" y="408"/>
                    </a:cxn>
                    <a:cxn ang="0">
                      <a:pos x="24" y="372"/>
                    </a:cxn>
                    <a:cxn ang="0">
                      <a:pos x="0" y="300"/>
                    </a:cxn>
                    <a:cxn ang="0">
                      <a:pos x="12" y="240"/>
                    </a:cxn>
                    <a:cxn ang="0">
                      <a:pos x="144" y="132"/>
                    </a:cxn>
                    <a:cxn ang="0">
                      <a:pos x="936" y="72"/>
                    </a:cxn>
                    <a:cxn ang="0">
                      <a:pos x="1248" y="84"/>
                    </a:cxn>
                    <a:cxn ang="0">
                      <a:pos x="1944" y="96"/>
                    </a:cxn>
                    <a:cxn ang="0">
                      <a:pos x="2292" y="168"/>
                    </a:cxn>
                    <a:cxn ang="0">
                      <a:pos x="2316" y="204"/>
                    </a:cxn>
                    <a:cxn ang="0">
                      <a:pos x="2340" y="276"/>
                    </a:cxn>
                    <a:cxn ang="0">
                      <a:pos x="2316" y="372"/>
                    </a:cxn>
                    <a:cxn ang="0">
                      <a:pos x="2208" y="432"/>
                    </a:cxn>
                    <a:cxn ang="0">
                      <a:pos x="2160" y="492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85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72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.VnAvant</vt:lpstr>
      <vt:lpstr>Arial</vt:lpstr>
      <vt:lpstr>Calibri</vt:lpstr>
      <vt:lpstr>Times New Roman</vt:lpstr>
      <vt:lpstr>Vogue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332</cp:revision>
  <dcterms:created xsi:type="dcterms:W3CDTF">2006-08-16T00:00:00Z</dcterms:created>
  <dcterms:modified xsi:type="dcterms:W3CDTF">2024-10-20T03:00:10Z</dcterms:modified>
</cp:coreProperties>
</file>