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4.xml" ContentType="application/vnd.ms-office.activeX+xml"/>
  <Override PartName="/ppt/notesSlides/notesSlide27.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40"/>
  </p:notesMasterIdLst>
  <p:handoutMasterIdLst>
    <p:handoutMasterId r:id="rId41"/>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448" r:id="rId18"/>
    <p:sldId id="501" r:id="rId19"/>
    <p:sldId id="11529" r:id="rId20"/>
    <p:sldId id="11530" r:id="rId21"/>
    <p:sldId id="11531" r:id="rId22"/>
    <p:sldId id="502" r:id="rId23"/>
    <p:sldId id="404" r:id="rId24"/>
    <p:sldId id="519" r:id="rId25"/>
    <p:sldId id="503" r:id="rId26"/>
    <p:sldId id="504" r:id="rId27"/>
    <p:sldId id="449" r:id="rId28"/>
    <p:sldId id="11532" r:id="rId29"/>
    <p:sldId id="11533" r:id="rId30"/>
    <p:sldId id="11534" r:id="rId31"/>
    <p:sldId id="2007577187" r:id="rId32"/>
    <p:sldId id="11535" r:id="rId33"/>
    <p:sldId id="11527" r:id="rId34"/>
    <p:sldId id="11528" r:id="rId35"/>
    <p:sldId id="398" r:id="rId36"/>
    <p:sldId id="2007577185" r:id="rId37"/>
    <p:sldId id="2007577186" r:id="rId38"/>
    <p:sldId id="529" r:id="rId39"/>
  </p:sldIdLst>
  <p:sldSz cx="9144000" cy="5143500" type="screen16x9"/>
  <p:notesSz cx="6858000" cy="9144000"/>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83" d="100"/>
          <a:sy n="83" d="100"/>
        </p:scale>
        <p:origin x="81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2023/9/18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2023/9/18</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2023/9/18</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59" Type="http://schemas.openxmlformats.org/officeDocument/2006/relationships/image" Target="../media/image1.jpg"/><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5.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31.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32.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188" Type="http://schemas.openxmlformats.org/officeDocument/2006/relationships/image" Target="../media/image1.jpg"/><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4.wmf"/><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8.wmf"/><Relationship Id="rId5" Type="http://schemas.openxmlformats.org/officeDocument/2006/relationships/image" Target="../media/image47.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19.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31.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3.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31.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10.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71.wmf"/><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72.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8.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12" Type="http://schemas.openxmlformats.org/officeDocument/2006/relationships/image" Target="../media/image1.jp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
        <p:nvSpPr>
          <p:cNvPr id="1987" name="TextBox 1986">
            <a:extLst>
              <a:ext uri="{FF2B5EF4-FFF2-40B4-BE49-F238E27FC236}">
                <a16:creationId xmlns:a16="http://schemas.microsoft.com/office/drawing/2014/main" id="{DCE7EBBA-BDAD-A40C-0A3A-F40FE88B0553}"/>
              </a:ext>
            </a:extLst>
          </p:cNvPr>
          <p:cNvSpPr txBox="1"/>
          <p:nvPr/>
        </p:nvSpPr>
        <p:spPr>
          <a:xfrm>
            <a:off x="4287691" y="3165822"/>
            <a:ext cx="3649915" cy="461665"/>
          </a:xfrm>
          <a:prstGeom prst="rect">
            <a:avLst/>
          </a:prstGeom>
          <a:noFill/>
        </p:spPr>
        <p:txBody>
          <a:bodyPr wrap="square" rtlCol="0">
            <a:spAutoFit/>
          </a:bodyPr>
          <a:lstStyle/>
          <a:p>
            <a:r>
              <a:rPr lang="en-US" sz="2400" dirty="0" err="1">
                <a:latin typeface="UTM Duepuntozero" panose="02040603050506020204" pitchFamily="18" charset="0"/>
              </a:rPr>
              <a:t>Hương</a:t>
            </a:r>
            <a:r>
              <a:rPr lang="en-US" sz="2400" dirty="0">
                <a:latin typeface="UTM Duepuntozero" panose="02040603050506020204" pitchFamily="18" charset="0"/>
              </a:rPr>
              <a:t> </a:t>
            </a:r>
            <a:r>
              <a:rPr lang="en-US" sz="2400" dirty="0" err="1">
                <a:latin typeface="UTM Duepuntozero" panose="02040603050506020204" pitchFamily="18" charset="0"/>
              </a:rPr>
              <a:t>Thảo</a:t>
            </a:r>
            <a:r>
              <a:rPr lang="en-US" sz="2400" dirty="0">
                <a:latin typeface="UTM Duepuntozero" panose="02040603050506020204" pitchFamily="18" charset="0"/>
              </a:rPr>
              <a:t> – </a:t>
            </a:r>
            <a:r>
              <a:rPr lang="en-US" sz="2400" dirty="0" err="1">
                <a:latin typeface="UTM Duepuntozero" panose="02040603050506020204" pitchFamily="18" charset="0"/>
              </a:rPr>
              <a:t>Zalo</a:t>
            </a:r>
            <a:r>
              <a:rPr lang="en-US" sz="2400" dirty="0">
                <a:latin typeface="UTM Duepuntozero" panose="02040603050506020204" pitchFamily="18" charset="0"/>
              </a:rPr>
              <a:t> 0972.115.126</a:t>
            </a:r>
          </a:p>
        </p:txBody>
      </p:sp>
      <p:pic>
        <p:nvPicPr>
          <p:cNvPr id="1985" name="Picture 1984" descr="A pink background with white leaves and black text&#10;&#10;Description automatically generated">
            <a:extLst>
              <a:ext uri="{FF2B5EF4-FFF2-40B4-BE49-F238E27FC236}">
                <a16:creationId xmlns:a16="http://schemas.microsoft.com/office/drawing/2014/main" id="{9CC355A2-023C-0670-5CF9-4C3E4C9CFC41}"/>
              </a:ext>
            </a:extLst>
          </p:cNvPr>
          <p:cNvPicPr>
            <a:picLocks noChangeAspect="1"/>
          </p:cNvPicPr>
          <p:nvPr/>
        </p:nvPicPr>
        <p:blipFill>
          <a:blip r:embed="rId259"/>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D399FD3-0969-2B71-5053-00E38952D939}"/>
              </a:ext>
            </a:extLst>
          </p:cNvPr>
          <p:cNvPicPr>
            <a:picLocks noChangeAspect="1"/>
          </p:cNvPicPr>
          <p:nvPr/>
        </p:nvPicPr>
        <p:blipFill>
          <a:blip r:embed="rId188"/>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name="TextBox1" r:id="rId1" imgW="5048280" imgH="812880"/>
        </mc:Choice>
        <mc:Fallback>
          <p:control name="TextBox1" r:id="rId1" imgW="5048280" imgH="81288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2400480" imgH="2622600"/>
        </mc:Choice>
        <mc:Fallback>
          <p:control name="TextBox1" r:id="rId1" imgW="2400480" imgH="262260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048280" imgH="812880"/>
        </mc:Choice>
        <mc:Fallback>
          <p:control name="TextBox1" r:id="rId1" imgW="5048280" imgH="81288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9E9E9E"/>
              </a:solidFill>
              <a:effectLst/>
              <a:uLnTx/>
              <a:uFillTx/>
              <a:latin typeface="Arial"/>
              <a:ea typeface="+mn-ea"/>
              <a:cs typeface="+mn-cs"/>
              <a:sym typeface="Arial" panose="020B0604020202020204"/>
            </a:endParaRPr>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467343" y="385962"/>
            <a:ext cx="83155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Nội</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 dung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chính</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của</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bài</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endParaRP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97825" y="1365030"/>
            <a:ext cx="6326027" cy="3222337"/>
            <a:chOff x="391099" y="1979086"/>
            <a:chExt cx="8361802" cy="2570260"/>
          </a:xfrm>
          <a:solidFill>
            <a:schemeClr val="tx2">
              <a:lumMod val="20000"/>
              <a:lumOff val="80000"/>
            </a:schemeClr>
          </a:solidFill>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6326027"/>
                <a:gd name="connsiteY0" fmla="*/ 321331 h 3222337"/>
                <a:gd name="connsiteX1" fmla="*/ 321331 w 6326027"/>
                <a:gd name="connsiteY1" fmla="*/ 0 h 3222337"/>
                <a:gd name="connsiteX2" fmla="*/ 6004696 w 6326027"/>
                <a:gd name="connsiteY2" fmla="*/ 0 h 3222337"/>
                <a:gd name="connsiteX3" fmla="*/ 6326027 w 6326027"/>
                <a:gd name="connsiteY3" fmla="*/ 321331 h 3222337"/>
                <a:gd name="connsiteX4" fmla="*/ 6326027 w 6326027"/>
                <a:gd name="connsiteY4" fmla="*/ 2901006 h 3222337"/>
                <a:gd name="connsiteX5" fmla="*/ 6004696 w 6326027"/>
                <a:gd name="connsiteY5" fmla="*/ 3222337 h 3222337"/>
                <a:gd name="connsiteX6" fmla="*/ 321331 w 6326027"/>
                <a:gd name="connsiteY6" fmla="*/ 3222337 h 3222337"/>
                <a:gd name="connsiteX7" fmla="*/ 0 w 6326027"/>
                <a:gd name="connsiteY7" fmla="*/ 2901006 h 3222337"/>
                <a:gd name="connsiteX8" fmla="*/ 0 w 6326027"/>
                <a:gd name="connsiteY8" fmla="*/ 321331 h 322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6027" h="3222337" fill="none" extrusionOk="0">
                  <a:moveTo>
                    <a:pt x="0" y="321331"/>
                  </a:moveTo>
                  <a:cubicBezTo>
                    <a:pt x="654" y="161572"/>
                    <a:pt x="146602" y="4593"/>
                    <a:pt x="321331" y="0"/>
                  </a:cubicBezTo>
                  <a:cubicBezTo>
                    <a:pt x="1019672" y="72427"/>
                    <a:pt x="3459994" y="61419"/>
                    <a:pt x="6004696" y="0"/>
                  </a:cubicBezTo>
                  <a:cubicBezTo>
                    <a:pt x="6179480" y="-18463"/>
                    <a:pt x="6322398" y="142767"/>
                    <a:pt x="6326027" y="321331"/>
                  </a:cubicBezTo>
                  <a:cubicBezTo>
                    <a:pt x="6426903" y="1016954"/>
                    <a:pt x="6218714" y="1886817"/>
                    <a:pt x="6326027" y="2901006"/>
                  </a:cubicBezTo>
                  <a:cubicBezTo>
                    <a:pt x="6327423" y="3071386"/>
                    <a:pt x="6167101" y="3205453"/>
                    <a:pt x="6004696" y="3222337"/>
                  </a:cubicBezTo>
                  <a:cubicBezTo>
                    <a:pt x="3885758" y="3252164"/>
                    <a:pt x="2509955" y="3143031"/>
                    <a:pt x="321331" y="3222337"/>
                  </a:cubicBezTo>
                  <a:cubicBezTo>
                    <a:pt x="165144" y="3219932"/>
                    <a:pt x="-27581" y="3083926"/>
                    <a:pt x="0" y="2901006"/>
                  </a:cubicBezTo>
                  <a:cubicBezTo>
                    <a:pt x="50037" y="2062975"/>
                    <a:pt x="770" y="866074"/>
                    <a:pt x="0" y="321331"/>
                  </a:cubicBezTo>
                  <a:close/>
                </a:path>
                <a:path w="6326027" h="3222337" stroke="0" extrusionOk="0">
                  <a:moveTo>
                    <a:pt x="0" y="321331"/>
                  </a:moveTo>
                  <a:cubicBezTo>
                    <a:pt x="29196" y="151823"/>
                    <a:pt x="154024" y="21166"/>
                    <a:pt x="321331" y="0"/>
                  </a:cubicBezTo>
                  <a:cubicBezTo>
                    <a:pt x="2521178" y="123000"/>
                    <a:pt x="3466972" y="-96860"/>
                    <a:pt x="6004696" y="0"/>
                  </a:cubicBezTo>
                  <a:cubicBezTo>
                    <a:pt x="6176557" y="-4272"/>
                    <a:pt x="6334393" y="126998"/>
                    <a:pt x="6326027" y="321331"/>
                  </a:cubicBezTo>
                  <a:cubicBezTo>
                    <a:pt x="6329200" y="726957"/>
                    <a:pt x="6420294" y="1827596"/>
                    <a:pt x="6326027" y="2901006"/>
                  </a:cubicBezTo>
                  <a:cubicBezTo>
                    <a:pt x="6321220" y="3080213"/>
                    <a:pt x="6171854" y="3220650"/>
                    <a:pt x="6004696" y="3222337"/>
                  </a:cubicBezTo>
                  <a:cubicBezTo>
                    <a:pt x="4086681" y="3061630"/>
                    <a:pt x="2046905" y="3262004"/>
                    <a:pt x="321331" y="3222337"/>
                  </a:cubicBezTo>
                  <a:cubicBezTo>
                    <a:pt x="136409" y="3220831"/>
                    <a:pt x="-4334" y="3076509"/>
                    <a:pt x="0" y="2901006"/>
                  </a:cubicBezTo>
                  <a:cubicBezTo>
                    <a:pt x="32216" y="1648417"/>
                    <a:pt x="57206" y="1085933"/>
                    <a:pt x="0" y="321331"/>
                  </a:cubicBezTo>
                  <a:close/>
                </a:path>
              </a:pathLst>
            </a:custGeom>
            <a:grp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sym typeface="Arial" panose="020B0604020202020204"/>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1742791"/>
            </a:xfrm>
            <a:prstGeom prst="rect">
              <a:avLst/>
            </a:prstGeom>
            <a:grp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Qua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hành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động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việc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làm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và</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lời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nói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Tú,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câu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chuyện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muốn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nhắc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em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cần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biết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nói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năng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lễ</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phép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người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lớn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và</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biết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sửa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lỗi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khi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mắc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lỗi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a:t>
              </a:r>
              <a:endPar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endParaRPr>
            </a:p>
          </p:txBody>
        </p:sp>
      </p:grpSp>
      <p:pic>
        <p:nvPicPr>
          <p:cNvPr id="2" name="Picture 1">
            <a:extLst>
              <a:ext uri="{FF2B5EF4-FFF2-40B4-BE49-F238E27FC236}">
                <a16:creationId xmlns:a16="http://schemas.microsoft.com/office/drawing/2014/main" id="{3DC6A08A-4510-709E-8D64-F9D302AFD59F}"/>
              </a:ext>
            </a:extLst>
          </p:cNvPr>
          <p:cNvPicPr>
            <a:picLocks noChangeAspect="1"/>
          </p:cNvPicPr>
          <p:nvPr/>
        </p:nvPicPr>
        <p:blipFill>
          <a:blip r:embed="rId2"/>
          <a:stretch>
            <a:fillRect/>
          </a:stretch>
        </p:blipFill>
        <p:spPr>
          <a:xfrm>
            <a:off x="6300907" y="1529123"/>
            <a:ext cx="2781620" cy="278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01189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name="TextBox1" r:id="rId1" imgW="4000680" imgH="952560"/>
        </mc:Choice>
        <mc:Fallback>
          <p:control name="TextBox1" r:id="rId1"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DEEAC741-CF60-C56C-B75F-6AB2A0949536}"/>
              </a:ext>
            </a:extLst>
          </p:cNvPr>
          <p:cNvPicPr>
            <a:picLocks noChangeAspect="1"/>
          </p:cNvPicPr>
          <p:nvPr/>
        </p:nvPicPr>
        <p:blipFill>
          <a:blip r:embed="rId12"/>
          <a:stretch>
            <a:fillRect/>
          </a:stretch>
        </p:blipFill>
        <p:spPr>
          <a:xfrm>
            <a:off x="-1429231" y="420220"/>
            <a:ext cx="1313169" cy="1313169"/>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2854</Words>
  <Application>Microsoft Office PowerPoint</Application>
  <PresentationFormat>On-screen Show (16:9)</PresentationFormat>
  <Paragraphs>194</Paragraphs>
  <Slides>35</Slides>
  <Notes>28</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35</vt:i4>
      </vt:variant>
    </vt:vector>
  </HeadingPairs>
  <TitlesOfParts>
    <vt:vector size="55" baseType="lpstr">
      <vt:lpstr>等线</vt:lpstr>
      <vt:lpstr>TsangerYuMo W04</vt:lpstr>
      <vt:lpstr>UVN Bach Dang Nang</vt:lpstr>
      <vt:lpstr>印品黑体</vt:lpstr>
      <vt:lpstr>思源黑体 CN Bold</vt:lpstr>
      <vt:lpstr>思源黑体 CN Light</vt:lpstr>
      <vt:lpstr>Arial</vt:lpstr>
      <vt:lpstr>Calibri</vt:lpstr>
      <vt:lpstr>Cambria</vt:lpstr>
      <vt:lpstr>iCiel Crocante</vt:lpstr>
      <vt:lpstr>PT Sans</vt:lpstr>
      <vt:lpstr>Tahoma</vt:lpstr>
      <vt:lpstr>Times New Roman</vt:lpstr>
      <vt:lpstr>UTM Duepuntozero</vt:lpstr>
      <vt:lpstr>UVN Banh Mi</vt:lpstr>
      <vt:lpstr>Wingdings</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Thao Tran</cp:lastModifiedBy>
  <cp:revision>107</cp:revision>
  <dcterms:created xsi:type="dcterms:W3CDTF">2023-03-18T06:46:00Z</dcterms:created>
  <dcterms:modified xsi:type="dcterms:W3CDTF">2023-09-18T03:23:56Z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