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70F534-E374-44C8-BD8D-3113B719B76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Quyết - Khoa học 4- Lớp 4C- Vai trò của ánh sá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E3124-363D-49AA-BC1A-D28D0222C2AB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65041D-7624-4DF0-9E40-E3FEE6501C4A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B6D0F8-28F3-4214-9306-C7459BA0A5F3}:2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6BC695-1F31-4C75-9AA5-E57BCD69546F}:3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2C273A-7CBE-4127-97CA-69299CD1607B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E533C9-4990-4241-989B-2557A4D740E3}: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9FA8F3-9EF0-42A4-8E63-4D73E3A4C19D}: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FE35B1-BD1F-4CC5-8708-812F759B192B}:2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970CEA-96ED-4670-B0C0-554B268FA904}:2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B8194D-71CA-4197-9F84-652F9E31F952}: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90ED6B-1945-4289-841A-06C982523FB3}:3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2F7CE7-1D92-425C-90FD-76453C3ED4CD}:2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EECBF7-732A-4A5A-815B-61C7674636CB}:3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8E157E-20E5-445E-852C-4FF93EB4900B}:3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2B306-3F61-432C-9659-59DE2336AB37}:2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90CFB-F5AB-410C-8ECD-4C6663C76335}:3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4316A-C8B3-4EE6-B259-CDC18AD10B21}:3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D09A0E-CDB9-4165-AB60-C91C7293ABC7}:2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38601-777E-45D7-92C9-02119441B8B3}: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537953-B317-4D60-8FAF-98EDD37028BA}:3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8718FD-3FD5-444C-A8E6-DBCF32ADA7FC}: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13048B-466A-470B-A16D-C4F08630556C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D00F4A-4084-446B-8476-99576B8B59C8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F2C9C2-C699-451D-BBC6-11DAB901E1F6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8BD2FC-3653-4E10-98A8-88EE522B7CD2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9D54AE-9BB8-4ECE-81AA-CAB98B0743C4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5490C-E2AD-4AE9-AB1A-F0C02BD7BD7F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A272DC-066D-4633-AE44-595233C69550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01CF65-BC01-4D59-A08F-665A80692981}:282"/>
</p:tagLst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852</Words>
  <Application>Microsoft Office PowerPoint</Application>
  <PresentationFormat>Widescreen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Quyết - Khoa học 4- Lớp 4C- Vai trò của ánh sáng</dc:title>
  <dc:creator>Thao Tran</dc:creator>
  <cp:lastModifiedBy>Administrator</cp:lastModifiedBy>
  <cp:revision>49</cp:revision>
  <dcterms:created xsi:type="dcterms:W3CDTF">2023-08-09T12:18:31Z</dcterms:created>
  <dcterms:modified xsi:type="dcterms:W3CDTF">2024-10-29T02:43:10Z</dcterms:modified>
</cp:coreProperties>
</file>