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6"/>
  </p:notesMasterIdLst>
  <p:sldIdLst>
    <p:sldId id="258" r:id="rId2"/>
    <p:sldId id="280" r:id="rId3"/>
    <p:sldId id="271" r:id="rId4"/>
    <p:sldId id="272" r:id="rId5"/>
    <p:sldId id="273" r:id="rId6"/>
    <p:sldId id="274" r:id="rId7"/>
    <p:sldId id="275" r:id="rId8"/>
    <p:sldId id="266" r:id="rId9"/>
    <p:sldId id="276" r:id="rId10"/>
    <p:sldId id="277" r:id="rId11"/>
    <p:sldId id="269" r:id="rId12"/>
    <p:sldId id="278" r:id="rId13"/>
    <p:sldId id="279" r:id="rId14"/>
    <p:sldId id="270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/>
            <a:t>Hỏi</a:t>
          </a:r>
          <a:r>
            <a:rPr lang="en-US" dirty="0"/>
            <a:t> </a:t>
          </a:r>
          <a:r>
            <a:rPr lang="en-US" dirty="0" err="1"/>
            <a:t>thăm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ốm</a:t>
          </a:r>
          <a:r>
            <a:rPr lang="en-US" dirty="0"/>
            <a:t>,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chuyện</a:t>
          </a:r>
          <a:r>
            <a:rPr lang="en-US" dirty="0"/>
            <a:t> </a:t>
          </a:r>
          <a:r>
            <a:rPr lang="en-US" dirty="0" err="1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/>
            <a:t>Rủ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học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/>
            <a:t>Giảng</a:t>
          </a:r>
          <a:r>
            <a:rPr lang="en-US" dirty="0"/>
            <a:t> </a:t>
          </a:r>
          <a:r>
            <a:rPr lang="en-US" dirty="0" err="1"/>
            <a:t>bài</a:t>
          </a:r>
          <a:r>
            <a:rPr lang="en-US" dirty="0"/>
            <a:t> </a:t>
          </a:r>
          <a:r>
            <a:rPr lang="en-US" dirty="0" err="1"/>
            <a:t>cho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chưa</a:t>
          </a:r>
          <a:r>
            <a:rPr lang="en-US" dirty="0"/>
            <a:t> </a:t>
          </a:r>
          <a:r>
            <a:rPr lang="en-US" dirty="0" err="1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F30F0-3AAC-4109-9D94-445798D07E1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4A9F8-8881-404C-A973-46C53DC0E63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6D7379A9-6F6E-4873-918F-2730BDD339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D11D-DF9D-403E-8FAA-6A46242D4CA7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Hỏi</a:t>
          </a:r>
          <a:r>
            <a:rPr lang="en-US" sz="2700" kern="1200" dirty="0"/>
            <a:t> </a:t>
          </a:r>
          <a:r>
            <a:rPr lang="en-US" sz="2700" kern="1200" dirty="0" err="1"/>
            <a:t>thăm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ốm</a:t>
          </a:r>
          <a:r>
            <a:rPr lang="en-US" sz="2700" kern="1200" dirty="0"/>
            <a:t>,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có</a:t>
          </a:r>
          <a:r>
            <a:rPr lang="en-US" sz="2700" kern="1200" dirty="0"/>
            <a:t> </a:t>
          </a:r>
          <a:r>
            <a:rPr lang="en-US" sz="2700" kern="1200" dirty="0" err="1"/>
            <a:t>chuyện</a:t>
          </a:r>
          <a:r>
            <a:rPr lang="en-US" sz="2700" kern="1200" dirty="0"/>
            <a:t> </a:t>
          </a:r>
          <a:r>
            <a:rPr lang="en-US" sz="2700" kern="1200" dirty="0" err="1"/>
            <a:t>buồn</a:t>
          </a:r>
          <a:endParaRPr lang="en-US" sz="2700" kern="1200" dirty="0"/>
        </a:p>
      </dsp:txBody>
      <dsp:txXfrm>
        <a:off x="903654" y="1140954"/>
        <a:ext cx="7147763" cy="570477"/>
      </dsp:txXfrm>
    </dsp:sp>
    <dsp:sp modelId="{2A83F46A-F665-4DD3-A13A-69722A5DDE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FDC7-3560-4483-9362-F9C2C38F708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Giảng</a:t>
          </a:r>
          <a:r>
            <a:rPr lang="en-US" sz="2700" kern="1200" dirty="0"/>
            <a:t> </a:t>
          </a:r>
          <a:r>
            <a:rPr lang="en-US" sz="2700" kern="1200" dirty="0" err="1"/>
            <a:t>bài</a:t>
          </a:r>
          <a:r>
            <a:rPr lang="en-US" sz="2700" kern="1200" dirty="0"/>
            <a:t> </a:t>
          </a:r>
          <a:r>
            <a:rPr lang="en-US" sz="2700" kern="1200" dirty="0" err="1"/>
            <a:t>cho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chưa</a:t>
          </a:r>
          <a:r>
            <a:rPr lang="en-US" sz="2700" kern="1200" dirty="0"/>
            <a:t> </a:t>
          </a:r>
          <a:r>
            <a:rPr lang="en-US" sz="2700" kern="1200" dirty="0" err="1"/>
            <a:t>hiểu</a:t>
          </a:r>
          <a:endParaRPr lang="en-US" sz="2700" kern="1200" dirty="0"/>
        </a:p>
      </dsp:txBody>
      <dsp:txXfrm>
        <a:off x="1118233" y="1996562"/>
        <a:ext cx="6933183" cy="570477"/>
      </dsp:txXfrm>
    </dsp:sp>
    <dsp:sp modelId="{ACB37C10-F696-48E3-83E9-77F591919F8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53D56-5826-4F47-868D-E541695F05AC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Rủ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học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chơi</a:t>
          </a:r>
          <a:endParaRPr lang="en-US" sz="2700" kern="1200" dirty="0"/>
        </a:p>
      </dsp:txBody>
      <dsp:txXfrm>
        <a:off x="1118233" y="2851627"/>
        <a:ext cx="6933183" cy="570477"/>
      </dsp:txXfrm>
    </dsp:sp>
    <dsp:sp modelId="{D61CE0B3-249E-48B9-988D-0B255F485C7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A654F-3B9E-42D2-9833-77DA179213F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sz="2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5E8C736A-1C24-4D47-AADA-23F18F25B32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81034-8546-4C7D-8680-25A8A3EB74D5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748E8352-B1E6-4226-B17C-C9CCF0900AA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D4F9D-2698-4351-A6E1-5412481A1A9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6B698-F961-47F3-A196-E65B9A5A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8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6B698-F961-47F3-A196-E65B9A5A16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50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microsoft.com/office/2007/relationships/hdphoto" Target="../media/hdphoto4.wdp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Việc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bạn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78778" y="757646"/>
            <a:ext cx="8386355" cy="5680017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3423" y="1930977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1. </a:t>
            </a:r>
            <a:r>
              <a:rPr lang="en-US" sz="2800" dirty="0" err="1">
                <a:solidFill>
                  <a:schemeClr val="accent4"/>
                </a:solidFill>
              </a:rPr>
              <a:t>Cô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giáo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phát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động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phong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trào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quyên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góp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ủng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hộ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vùng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lũ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lụt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2455819" y="1979285"/>
            <a:ext cx="7667896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2.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lớp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hoàn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cảnh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khăn</a:t>
            </a:r>
            <a:r>
              <a:rPr lang="en-US" sz="2800" dirty="0">
                <a:solidFill>
                  <a:schemeClr val="accent4"/>
                </a:solidFill>
              </a:rPr>
              <a:t>, </a:t>
            </a:r>
            <a:r>
              <a:rPr lang="en-US" sz="2800" dirty="0" err="1">
                <a:solidFill>
                  <a:schemeClr val="accent4"/>
                </a:solidFill>
              </a:rPr>
              <a:t>bố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ốm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nặng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3. </a:t>
            </a:r>
            <a:r>
              <a:rPr lang="en-US" sz="2800" dirty="0" err="1">
                <a:solidFill>
                  <a:schemeClr val="accent4"/>
                </a:solidFill>
              </a:rPr>
              <a:t>Các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nhóm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chơi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đuổi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bắt</a:t>
            </a:r>
            <a:r>
              <a:rPr lang="en-US" sz="2800" dirty="0">
                <a:solidFill>
                  <a:schemeClr val="accent4"/>
                </a:solidFill>
              </a:rPr>
              <a:t> ở </a:t>
            </a:r>
            <a:r>
              <a:rPr lang="en-US" sz="2800" dirty="0" err="1">
                <a:solidFill>
                  <a:schemeClr val="accent4"/>
                </a:solidFill>
              </a:rPr>
              <a:t>sân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nhà</a:t>
            </a:r>
            <a:r>
              <a:rPr lang="en-US" sz="2800" dirty="0">
                <a:solidFill>
                  <a:schemeClr val="accent4"/>
                </a:solidFill>
              </a:rPr>
              <a:t>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ngã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rất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đau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49" y="2153751"/>
            <a:ext cx="7335517" cy="428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gửi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tình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của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hoàn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hoặc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lập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kế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hoạch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dirty="0">
                <a:solidFill>
                  <a:schemeClr val="accent3"/>
                </a:solidFill>
              </a:rPr>
              <a:t>BÀI</a:t>
            </a:r>
            <a:r>
              <a:rPr lang="en-US" sz="2400" b="1" dirty="0">
                <a:solidFill>
                  <a:schemeClr val="accent3"/>
                </a:solidFill>
              </a:rPr>
              <a:t> HỌC QUÝ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nhau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hôm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gửi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đựng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toàn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thầm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nghĩ</a:t>
            </a:r>
            <a:r>
              <a:rPr lang="en-US" sz="2400" dirty="0">
                <a:solidFill>
                  <a:srgbClr val="000000"/>
                </a:solidFill>
              </a:rPr>
              <a:t>: “</a:t>
            </a:r>
            <a:r>
              <a:rPr lang="en-US" sz="2400" dirty="0" err="1">
                <a:solidFill>
                  <a:srgbClr val="000000"/>
                </a:solidFill>
              </a:rPr>
              <a:t>Nếu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nữa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bao</a:t>
            </a:r>
            <a:r>
              <a:rPr lang="en-US" sz="2400" dirty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Khi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hết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sót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bay </a:t>
            </a:r>
            <a:r>
              <a:rPr lang="en-US" sz="2400" dirty="0" err="1">
                <a:solidFill>
                  <a:srgbClr val="000000"/>
                </a:solidFill>
              </a:rPr>
              <a:t>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khỏi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Gió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đám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cỏ</a:t>
            </a:r>
            <a:r>
              <a:rPr lang="en-US" sz="2400" dirty="0">
                <a:solidFill>
                  <a:srgbClr val="000000"/>
                </a:solidFill>
              </a:rPr>
              <a:t> non </a:t>
            </a:r>
            <a:r>
              <a:rPr lang="en-US" sz="2400" dirty="0" err="1">
                <a:solidFill>
                  <a:srgbClr val="000000"/>
                </a:solidFill>
              </a:rPr>
              <a:t>xanh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dưới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gốc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mồi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cẩn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lá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rồi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chạy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thiết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reo </a:t>
            </a:r>
            <a:r>
              <a:rPr lang="en-US" sz="2400" dirty="0" err="1">
                <a:solidFill>
                  <a:srgbClr val="000000"/>
                </a:solidFill>
              </a:rPr>
              <a:t>lên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Chào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mến</a:t>
            </a:r>
            <a:r>
              <a:rPr lang="en-US" sz="2400" dirty="0">
                <a:solidFill>
                  <a:srgbClr val="000000"/>
                </a:solidFill>
              </a:rPr>
              <a:t>!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nhé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chia </a:t>
            </a:r>
            <a:r>
              <a:rPr lang="en-US" sz="2400" dirty="0" err="1">
                <a:solidFill>
                  <a:srgbClr val="000000"/>
                </a:solidFill>
              </a:rPr>
              <a:t>đôi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 err="1">
                <a:solidFill>
                  <a:srgbClr val="000000"/>
                </a:solidFill>
              </a:rPr>
              <a:t>Cậu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Nghe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thế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xấu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từ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học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sâu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sắc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</a:rPr>
              <a:t>Sẻ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được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hộp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kê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vui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Hai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chia </a:t>
            </a:r>
            <a:r>
              <a:rPr lang="en-US" sz="2400" dirty="0" err="1">
                <a:solidFill>
                  <a:schemeClr val="accent4"/>
                </a:solidFill>
              </a:rPr>
              <a:t>sẻ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2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nam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nữ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nhặt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5797CFE-A5F5-422D-A401-621653F2FD5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\uFFFD\uFFFD{B802193D-5815-4F54-9F2B-E19F2C847CDC}&quot;,&quot;C:\\Users\\Admin\\Desktop\\Dang we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+2 Yeuquybanbe - Hoàng Mai Anh L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44ECE2-5D65-4BA1-BD91-0C0DDC9F8FC3}:2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67C003-7587-4472-A5D0-86297C977D44}:2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FDD957-F1AF-42E2-B69C-1271A960243B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50E4F6-3A30-49E4-8809-B4988069EED8}:2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0069CF-6B71-48A4-B4B1-922A9B48342F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EE3022-6B4B-4CDE-8385-D7D539C53794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884DE1-ED6A-4784-9217-256311DF1105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76E8EC-00A4-45D0-98D2-7D6FB21B60EF}:2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76CA8E-9F15-4CEB-9E43-AC45AF60CA43}:2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59F95D-9366-4990-A8E4-23CF2D9FDF97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80B725-A5B6-491B-9509-E1C471B21644}:2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E43634-19A6-4858-B85C-042613F5A71D}:2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F649C1-0707-4929-9827-F51AFAE13A7D}:2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83D84C-C409-4928-B068-C4568EF6236E}:266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601</Words>
  <Application>Microsoft Office PowerPoint</Application>
  <PresentationFormat>Widescreen</PresentationFormat>
  <Paragraphs>52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T1+2 Yeuquybanbe - Hoàng Mai Anh L2</dc:title>
  <dc:creator>Phạm Thanh Hằng (ADAS – GV)</dc:creator>
  <cp:lastModifiedBy>Administrator</cp:lastModifiedBy>
  <cp:revision>23</cp:revision>
  <dcterms:created xsi:type="dcterms:W3CDTF">2021-06-11T02:39:36Z</dcterms:created>
  <dcterms:modified xsi:type="dcterms:W3CDTF">2024-10-29T02:48:23Z</dcterms:modified>
</cp:coreProperties>
</file>