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media/audio1.wav" ContentType="audio/wav"/>
  <Override PartName="/ppt/media/audio2.wav" ContentType="audio/wav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462" r:id="rId3"/>
    <p:sldId id="729" r:id="rId4"/>
    <p:sldId id="360" r:id="rId5"/>
    <p:sldId id="324" r:id="rId6"/>
    <p:sldId id="743" r:id="rId7"/>
    <p:sldId id="317" r:id="rId8"/>
    <p:sldId id="878" r:id="rId9"/>
    <p:sldId id="1214" r:id="rId10"/>
    <p:sldId id="625" r:id="rId11"/>
    <p:sldId id="1215" r:id="rId12"/>
    <p:sldId id="1216" r:id="rId13"/>
    <p:sldId id="1217" r:id="rId14"/>
    <p:sldId id="536" r:id="rId15"/>
    <p:sldId id="53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BCF8FE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0" d="100"/>
          <a:sy n="70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4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4B524-B2BE-4E8C-83F8-C5FB7E179F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4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  <p:sldLayoutId id="214748367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microsoft.com/office/2007/relationships/media" Target="../media/media3.mp3"/><Relationship Id="rId11" Type="http://schemas.openxmlformats.org/officeDocument/2006/relationships/image" Target="../media/image2.png"/><Relationship Id="rId5" Type="http://schemas.openxmlformats.org/officeDocument/2006/relationships/audio" Target="../media/media2.mp3"/><Relationship Id="rId10" Type="http://schemas.openxmlformats.org/officeDocument/2006/relationships/image" Target="../media/image15.png"/><Relationship Id="rId4" Type="http://schemas.microsoft.com/office/2007/relationships/media" Target="../media/media2.mp3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AV"/><Relationship Id="rId7" Type="http://schemas.openxmlformats.org/officeDocument/2006/relationships/image" Target="../media/image21.png"/><Relationship Id="rId2" Type="http://schemas.microsoft.com/office/2007/relationships/media" Target="../media/media4.WAV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3.sv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80" name="Picture 2" descr="C:\Users\Administrator\Documents\HINH NEN POWER POINT\hinh-nen-powerpoint-cay-thong-giang-sinh_092719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5: MY FUTURE JOB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29C1B-C6CC-AB15-56A7-C04167020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" y="0"/>
            <a:ext cx="121443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2DCA1ED-5DA9-4274-B594-C9B9AB25B532}"/>
              </a:ext>
            </a:extLst>
          </p:cNvPr>
          <p:cNvSpPr/>
          <p:nvPr/>
        </p:nvSpPr>
        <p:spPr>
          <a:xfrm>
            <a:off x="3248026" y="1874839"/>
            <a:ext cx="5434319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I’d like a firefighter to be.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A6E8B1BD-5CB0-4FC9-BEBE-CFA1889D14A7}"/>
              </a:ext>
            </a:extLst>
          </p:cNvPr>
          <p:cNvSpPr/>
          <p:nvPr/>
        </p:nvSpPr>
        <p:spPr>
          <a:xfrm>
            <a:off x="3241320" y="3295431"/>
            <a:ext cx="5513589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I’d like to be a firefighter.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5ED013B-F407-4978-B216-7A946F455405}"/>
              </a:ext>
            </a:extLst>
          </p:cNvPr>
          <p:cNvSpPr/>
          <p:nvPr/>
        </p:nvSpPr>
        <p:spPr>
          <a:xfrm>
            <a:off x="3378839" y="4533901"/>
            <a:ext cx="5434321" cy="914400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I’d to be like a firefighter.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1DC25F1-48E6-45EC-8AA5-4DBDA9670D06}"/>
              </a:ext>
            </a:extLst>
          </p:cNvPr>
          <p:cNvSpPr/>
          <p:nvPr/>
        </p:nvSpPr>
        <p:spPr>
          <a:xfrm>
            <a:off x="1992312" y="228601"/>
            <a:ext cx="8132589" cy="10080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be / I’d / firefighter / like / a/ to/./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62A5AA1-BD86-461B-8BDD-E07B877D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B4E10C0-D33E-4FEF-B9F6-9C9BE28F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7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29C1B-C6CC-AB15-56A7-C04167020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" y="0"/>
            <a:ext cx="121443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2DCA1ED-5DA9-4274-B594-C9B9AB25B532}"/>
              </a:ext>
            </a:extLst>
          </p:cNvPr>
          <p:cNvSpPr/>
          <p:nvPr/>
        </p:nvSpPr>
        <p:spPr>
          <a:xfrm>
            <a:off x="2362200" y="4352534"/>
            <a:ext cx="6576173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Why would you to be like a writer?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A6E8B1BD-5CB0-4FC9-BEBE-CFA1889D14A7}"/>
              </a:ext>
            </a:extLst>
          </p:cNvPr>
          <p:cNvSpPr/>
          <p:nvPr/>
        </p:nvSpPr>
        <p:spPr>
          <a:xfrm>
            <a:off x="2316150" y="2971800"/>
            <a:ext cx="6672099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Why would you like to be a writer?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5ED013B-F407-4978-B216-7A946F455405}"/>
              </a:ext>
            </a:extLst>
          </p:cNvPr>
          <p:cNvSpPr/>
          <p:nvPr/>
        </p:nvSpPr>
        <p:spPr>
          <a:xfrm>
            <a:off x="2274587" y="1516987"/>
            <a:ext cx="6672099" cy="9144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Why you would like to be a writer?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1DC25F1-48E6-45EC-8AA5-4DBDA9670D06}"/>
              </a:ext>
            </a:extLst>
          </p:cNvPr>
          <p:cNvSpPr/>
          <p:nvPr/>
        </p:nvSpPr>
        <p:spPr>
          <a:xfrm>
            <a:off x="1413164" y="228601"/>
            <a:ext cx="9318336" cy="10080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you/to/ like /Why/writer /would/a/ be/?/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62A5AA1-BD86-461B-8BDD-E07B877D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B4E10C0-D33E-4FEF-B9F6-9C9BE28F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6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29C1B-C6CC-AB15-56A7-C04167020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" y="0"/>
            <a:ext cx="121443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2DCA1ED-5DA9-4274-B594-C9B9AB25B532}"/>
              </a:ext>
            </a:extLst>
          </p:cNvPr>
          <p:cNvSpPr/>
          <p:nvPr/>
        </p:nvSpPr>
        <p:spPr>
          <a:xfrm>
            <a:off x="2743200" y="1874839"/>
            <a:ext cx="6718298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Because I’d teach like to children.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A6E8B1BD-5CB0-4FC9-BEBE-CFA1889D14A7}"/>
              </a:ext>
            </a:extLst>
          </p:cNvPr>
          <p:cNvSpPr/>
          <p:nvPr/>
        </p:nvSpPr>
        <p:spPr>
          <a:xfrm>
            <a:off x="2842848" y="4387386"/>
            <a:ext cx="6605577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Because I’d like to teach children.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5ED013B-F407-4978-B216-7A946F455405}"/>
              </a:ext>
            </a:extLst>
          </p:cNvPr>
          <p:cNvSpPr/>
          <p:nvPr/>
        </p:nvSpPr>
        <p:spPr>
          <a:xfrm>
            <a:off x="2743200" y="3138487"/>
            <a:ext cx="6718300" cy="9144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Because I’d like teach to children.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1DC25F1-48E6-45EC-8AA5-4DBDA9670D06}"/>
              </a:ext>
            </a:extLst>
          </p:cNvPr>
          <p:cNvSpPr/>
          <p:nvPr/>
        </p:nvSpPr>
        <p:spPr>
          <a:xfrm>
            <a:off x="1485900" y="228601"/>
            <a:ext cx="8639001" cy="10080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children/to/Because/teach/ I’d/like/./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62A5AA1-BD86-461B-8BDD-E07B877D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B4E10C0-D33E-4FEF-B9F6-9C9BE28F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7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28576"/>
            <a:ext cx="11887200" cy="6677024"/>
          </a:xfrm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2400" y="22860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7653" y="3177827"/>
            <a:ext cx="55251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Prepare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Unit 5-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Lesson 3 ( 1, 2, 3)</a:t>
            </a:r>
          </a:p>
        </p:txBody>
      </p:sp>
      <p:sp>
        <p:nvSpPr>
          <p:cNvPr id="55301" name="TextBox 15"/>
          <p:cNvSpPr txBox="1">
            <a:spLocks noChangeArrowheads="1"/>
          </p:cNvSpPr>
          <p:nvPr/>
        </p:nvSpPr>
        <p:spPr bwMode="auto">
          <a:xfrm>
            <a:off x="0" y="6396037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by </a:t>
            </a:r>
          </a:p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 Tam</a:t>
            </a:r>
          </a:p>
        </p:txBody>
      </p:sp>
      <p:pic>
        <p:nvPicPr>
          <p:cNvPr id="55302" name="Picture 7" descr="happy_daisy_h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20" y="0"/>
            <a:ext cx="1855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happy_daisy_h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75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18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DDF42-5F98-FF4F-64CD-0228477F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" y="0"/>
            <a:ext cx="121824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EB9A9-071F-E46A-B205-4FF730F2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8DB45-DF90-F5F5-97DC-C283B3E16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49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672D4-5503-709D-F85A-E26C35BE4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D67BC-6105-A2CC-FB40-9607D2A5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02FA4-2485-DBB0-E222-C00A9AD7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1E4F20-D06F-43FE-924F-CB20006ED0BF}"/>
              </a:ext>
            </a:extLst>
          </p:cNvPr>
          <p:cNvSpPr/>
          <p:nvPr/>
        </p:nvSpPr>
        <p:spPr>
          <a:xfrm>
            <a:off x="2581837" y="-218795"/>
            <a:ext cx="8310283" cy="2771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7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157CE8-F77A-4510-9531-19E59376F311}"/>
              </a:ext>
            </a:extLst>
          </p:cNvPr>
          <p:cNvSpPr/>
          <p:nvPr/>
        </p:nvSpPr>
        <p:spPr>
          <a:xfrm>
            <a:off x="4653944" y="3783661"/>
            <a:ext cx="7440704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COMPLETE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90479C-5F8F-4588-8E73-10860360312C}"/>
              </a:ext>
            </a:extLst>
          </p:cNvPr>
          <p:cNvSpPr/>
          <p:nvPr/>
        </p:nvSpPr>
        <p:spPr>
          <a:xfrm>
            <a:off x="3978713" y="3826523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1274CD-8A12-48AA-B91A-BD3A2EB58A3E}"/>
              </a:ext>
            </a:extLst>
          </p:cNvPr>
          <p:cNvSpPr/>
          <p:nvPr/>
        </p:nvSpPr>
        <p:spPr>
          <a:xfrm>
            <a:off x="5331898" y="4594950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F606E5-C116-43EE-930D-0546173E569C}"/>
              </a:ext>
            </a:extLst>
          </p:cNvPr>
          <p:cNvSpPr/>
          <p:nvPr/>
        </p:nvSpPr>
        <p:spPr>
          <a:xfrm>
            <a:off x="4587166" y="4670567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D26A78-B754-4A7D-8871-421F0EEFDA59}"/>
              </a:ext>
            </a:extLst>
          </p:cNvPr>
          <p:cNvSpPr/>
          <p:nvPr/>
        </p:nvSpPr>
        <p:spPr>
          <a:xfrm>
            <a:off x="5677995" y="5498563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GAME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C4E0B5-62EB-419B-B117-76163A1729F6}"/>
              </a:ext>
            </a:extLst>
          </p:cNvPr>
          <p:cNvSpPr/>
          <p:nvPr/>
        </p:nvSpPr>
        <p:spPr>
          <a:xfrm>
            <a:off x="5002764" y="5517333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488FD1-6384-46CC-A5BC-8A30B576F13A}"/>
              </a:ext>
            </a:extLst>
          </p:cNvPr>
          <p:cNvSpPr/>
          <p:nvPr/>
        </p:nvSpPr>
        <p:spPr>
          <a:xfrm>
            <a:off x="3744031" y="1936927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–UP - REVIEW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99580C-B99F-439D-A770-3404CFF2C3B3}"/>
              </a:ext>
            </a:extLst>
          </p:cNvPr>
          <p:cNvSpPr/>
          <p:nvPr/>
        </p:nvSpPr>
        <p:spPr>
          <a:xfrm>
            <a:off x="3015012" y="1979789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E05091-9FB3-4832-8B88-5347A162A84F}"/>
              </a:ext>
            </a:extLst>
          </p:cNvPr>
          <p:cNvSpPr/>
          <p:nvPr/>
        </p:nvSpPr>
        <p:spPr>
          <a:xfrm>
            <a:off x="4178818" y="2882700"/>
            <a:ext cx="676275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TICK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52604E-0C66-41F2-9D83-155E8EBF3162}"/>
              </a:ext>
            </a:extLst>
          </p:cNvPr>
          <p:cNvSpPr/>
          <p:nvPr/>
        </p:nvSpPr>
        <p:spPr>
          <a:xfrm>
            <a:off x="3449799" y="2925562"/>
            <a:ext cx="675231" cy="585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70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2" descr="C:\Users\Administrator\Documents\HINH NEN POWER POINT\hinh-nen-cho-powerpoint-nen-trang-va-cac-kep-du-loai-mau_092717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7620000" cy="403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338" y="267652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>
            <a:extLst>
              <a:ext uri="{FF2B5EF4-FFF2-40B4-BE49-F238E27FC236}">
                <a16:creationId xmlns:a16="http://schemas.microsoft.com/office/drawing/2014/main" id="{066A06CA-F152-36C6-C53F-45E332AD4021}"/>
              </a:ext>
            </a:extLst>
          </p:cNvPr>
          <p:cNvSpPr txBox="1"/>
          <p:nvPr/>
        </p:nvSpPr>
        <p:spPr>
          <a:xfrm>
            <a:off x="1590809" y="213060"/>
            <a:ext cx="9432791" cy="80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00FF"/>
                </a:solidFill>
                <a:latin typeface="Arial Rounded MT Bold" panose="020F0704030504030204" pitchFamily="34" charset="0"/>
                <a:ea typeface="Segoe UI Black" panose="020B0A02040204020203" pitchFamily="34" charset="0"/>
              </a:rPr>
              <a:t>MATCHING GAME</a:t>
            </a:r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B6C5247E-8BF4-598B-0A68-4A8918E0E28D}"/>
              </a:ext>
            </a:extLst>
          </p:cNvPr>
          <p:cNvSpPr/>
          <p:nvPr/>
        </p:nvSpPr>
        <p:spPr>
          <a:xfrm>
            <a:off x="660400" y="1298996"/>
            <a:ext cx="1425441" cy="2680019"/>
          </a:xfrm>
          <a:custGeom>
            <a:avLst/>
            <a:gdLst/>
            <a:ahLst/>
            <a:cxnLst/>
            <a:rect l="l" t="t" r="r" b="b"/>
            <a:pathLst>
              <a:path w="2283714" h="4114800">
                <a:moveTo>
                  <a:pt x="0" y="0"/>
                </a:moveTo>
                <a:lnTo>
                  <a:pt x="2283714" y="0"/>
                </a:lnTo>
                <a:lnTo>
                  <a:pt x="22837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41">
            <a:extLst>
              <a:ext uri="{FF2B5EF4-FFF2-40B4-BE49-F238E27FC236}">
                <a16:creationId xmlns:a16="http://schemas.microsoft.com/office/drawing/2014/main" id="{FE9FD71D-5A56-6D03-B3C2-F09987B1189A}"/>
              </a:ext>
            </a:extLst>
          </p:cNvPr>
          <p:cNvSpPr/>
          <p:nvPr/>
        </p:nvSpPr>
        <p:spPr>
          <a:xfrm>
            <a:off x="10148491" y="1451225"/>
            <a:ext cx="1587420" cy="2352576"/>
          </a:xfrm>
          <a:custGeom>
            <a:avLst/>
            <a:gdLst/>
            <a:ahLst/>
            <a:cxnLst/>
            <a:rect l="l" t="t" r="r" b="b"/>
            <a:pathLst>
              <a:path w="3142678" h="4114800">
                <a:moveTo>
                  <a:pt x="0" y="0"/>
                </a:moveTo>
                <a:lnTo>
                  <a:pt x="3142678" y="0"/>
                </a:lnTo>
                <a:lnTo>
                  <a:pt x="3142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CE8875E1-DAE3-ED63-D363-4A39C0C48AE0}"/>
              </a:ext>
            </a:extLst>
          </p:cNvPr>
          <p:cNvSpPr/>
          <p:nvPr/>
        </p:nvSpPr>
        <p:spPr>
          <a:xfrm>
            <a:off x="4155757" y="1355275"/>
            <a:ext cx="2090743" cy="2378295"/>
          </a:xfrm>
          <a:custGeom>
            <a:avLst/>
            <a:gdLst/>
            <a:ahLst/>
            <a:cxnLst/>
            <a:rect l="l" t="t" r="r" b="b"/>
            <a:pathLst>
              <a:path w="3549015" h="4114800">
                <a:moveTo>
                  <a:pt x="0" y="0"/>
                </a:moveTo>
                <a:lnTo>
                  <a:pt x="3549015" y="0"/>
                </a:lnTo>
                <a:lnTo>
                  <a:pt x="35490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0CC6FA3E-3086-06B3-5198-9DA833DDC453}"/>
              </a:ext>
            </a:extLst>
          </p:cNvPr>
          <p:cNvSpPr/>
          <p:nvPr/>
        </p:nvSpPr>
        <p:spPr>
          <a:xfrm>
            <a:off x="2227099" y="1456542"/>
            <a:ext cx="1528441" cy="2375558"/>
          </a:xfrm>
          <a:custGeom>
            <a:avLst/>
            <a:gdLst/>
            <a:ahLst/>
            <a:cxnLst/>
            <a:rect l="l" t="t" r="r" b="b"/>
            <a:pathLst>
              <a:path w="3040810" h="4934377">
                <a:moveTo>
                  <a:pt x="0" y="0"/>
                </a:moveTo>
                <a:lnTo>
                  <a:pt x="3040810" y="0"/>
                </a:lnTo>
                <a:lnTo>
                  <a:pt x="3040810" y="4934377"/>
                </a:lnTo>
                <a:lnTo>
                  <a:pt x="0" y="4934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58144D35-C0C3-51E0-32C0-85A274E304ED}"/>
              </a:ext>
            </a:extLst>
          </p:cNvPr>
          <p:cNvSpPr/>
          <p:nvPr/>
        </p:nvSpPr>
        <p:spPr>
          <a:xfrm>
            <a:off x="8363269" y="1456541"/>
            <a:ext cx="1273196" cy="2557644"/>
          </a:xfrm>
          <a:custGeom>
            <a:avLst/>
            <a:gdLst/>
            <a:ahLst/>
            <a:cxnLst/>
            <a:rect l="l" t="t" r="r" b="b"/>
            <a:pathLst>
              <a:path w="4804029" h="8229600">
                <a:moveTo>
                  <a:pt x="0" y="0"/>
                </a:moveTo>
                <a:lnTo>
                  <a:pt x="4804028" y="0"/>
                </a:lnTo>
                <a:lnTo>
                  <a:pt x="48040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B3D83E2E-1FB0-1959-DEE6-A5F3698708CB}"/>
              </a:ext>
            </a:extLst>
          </p:cNvPr>
          <p:cNvSpPr/>
          <p:nvPr/>
        </p:nvSpPr>
        <p:spPr>
          <a:xfrm>
            <a:off x="6237200" y="1287563"/>
            <a:ext cx="1663193" cy="2895600"/>
          </a:xfrm>
          <a:custGeom>
            <a:avLst/>
            <a:gdLst/>
            <a:ahLst/>
            <a:cxnLst/>
            <a:rect l="l" t="t" r="r" b="b"/>
            <a:pathLst>
              <a:path w="4162806" h="8229600">
                <a:moveTo>
                  <a:pt x="0" y="0"/>
                </a:moveTo>
                <a:lnTo>
                  <a:pt x="4162806" y="0"/>
                </a:lnTo>
                <a:lnTo>
                  <a:pt x="41628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0E6605C-E3FD-3736-39DC-E522AA8527C9}"/>
              </a:ext>
            </a:extLst>
          </p:cNvPr>
          <p:cNvSpPr/>
          <p:nvPr/>
        </p:nvSpPr>
        <p:spPr>
          <a:xfrm>
            <a:off x="223579" y="5559005"/>
            <a:ext cx="1645456" cy="931675"/>
          </a:xfrm>
          <a:custGeom>
            <a:avLst/>
            <a:gdLst/>
            <a:ahLst/>
            <a:cxnLst/>
            <a:rect l="l" t="t" r="r" b="b"/>
            <a:pathLst>
              <a:path w="4118616" h="1235585">
                <a:moveTo>
                  <a:pt x="0" y="0"/>
                </a:moveTo>
                <a:lnTo>
                  <a:pt x="4118615" y="0"/>
                </a:lnTo>
                <a:lnTo>
                  <a:pt x="4118615" y="1235584"/>
                </a:lnTo>
                <a:lnTo>
                  <a:pt x="0" y="1235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56176-4285-1D97-8731-AE76D4806178}"/>
              </a:ext>
            </a:extLst>
          </p:cNvPr>
          <p:cNvSpPr/>
          <p:nvPr/>
        </p:nvSpPr>
        <p:spPr>
          <a:xfrm>
            <a:off x="386096" y="5717066"/>
            <a:ext cx="1334982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933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doctor</a:t>
            </a:r>
            <a:endParaRPr lang="en-US" sz="2933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8A31E5E7-C4CD-4F22-F79B-82AE9035C992}"/>
              </a:ext>
            </a:extLst>
          </p:cNvPr>
          <p:cNvSpPr/>
          <p:nvPr/>
        </p:nvSpPr>
        <p:spPr>
          <a:xfrm>
            <a:off x="2134893" y="5559005"/>
            <a:ext cx="1730534" cy="931675"/>
          </a:xfrm>
          <a:custGeom>
            <a:avLst/>
            <a:gdLst/>
            <a:ahLst/>
            <a:cxnLst/>
            <a:rect l="l" t="t" r="r" b="b"/>
            <a:pathLst>
              <a:path w="4118616" h="1235585">
                <a:moveTo>
                  <a:pt x="0" y="0"/>
                </a:moveTo>
                <a:lnTo>
                  <a:pt x="4118615" y="0"/>
                </a:lnTo>
                <a:lnTo>
                  <a:pt x="4118615" y="1235584"/>
                </a:lnTo>
                <a:lnTo>
                  <a:pt x="0" y="1235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D7DDF6-4489-2275-4D0B-B06599DE6590}"/>
              </a:ext>
            </a:extLst>
          </p:cNvPr>
          <p:cNvSpPr/>
          <p:nvPr/>
        </p:nvSpPr>
        <p:spPr>
          <a:xfrm>
            <a:off x="2064112" y="5717066"/>
            <a:ext cx="1801583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933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gardener</a:t>
            </a:r>
            <a:endParaRPr lang="en-US" sz="2933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A7956451-7052-FAC4-B26C-A4473AAF1DA1}"/>
              </a:ext>
            </a:extLst>
          </p:cNvPr>
          <p:cNvSpPr/>
          <p:nvPr/>
        </p:nvSpPr>
        <p:spPr>
          <a:xfrm>
            <a:off x="4220364" y="5502726"/>
            <a:ext cx="1730534" cy="931675"/>
          </a:xfrm>
          <a:custGeom>
            <a:avLst/>
            <a:gdLst/>
            <a:ahLst/>
            <a:cxnLst/>
            <a:rect l="l" t="t" r="r" b="b"/>
            <a:pathLst>
              <a:path w="4118616" h="1235585">
                <a:moveTo>
                  <a:pt x="0" y="0"/>
                </a:moveTo>
                <a:lnTo>
                  <a:pt x="4118615" y="0"/>
                </a:lnTo>
                <a:lnTo>
                  <a:pt x="4118615" y="1235584"/>
                </a:lnTo>
                <a:lnTo>
                  <a:pt x="0" y="1235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93E0BA-7096-7615-E58F-D902AD053CBB}"/>
              </a:ext>
            </a:extLst>
          </p:cNvPr>
          <p:cNvSpPr/>
          <p:nvPr/>
        </p:nvSpPr>
        <p:spPr>
          <a:xfrm>
            <a:off x="4284972" y="5660787"/>
            <a:ext cx="1530805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933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teacher</a:t>
            </a:r>
            <a:endParaRPr lang="en-US" sz="2933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D4025141-4D93-DA36-B9C1-DB22C1DD98F4}"/>
              </a:ext>
            </a:extLst>
          </p:cNvPr>
          <p:cNvSpPr/>
          <p:nvPr/>
        </p:nvSpPr>
        <p:spPr>
          <a:xfrm>
            <a:off x="6237200" y="5527423"/>
            <a:ext cx="1730534" cy="931675"/>
          </a:xfrm>
          <a:custGeom>
            <a:avLst/>
            <a:gdLst/>
            <a:ahLst/>
            <a:cxnLst/>
            <a:rect l="l" t="t" r="r" b="b"/>
            <a:pathLst>
              <a:path w="4118616" h="1235585">
                <a:moveTo>
                  <a:pt x="0" y="0"/>
                </a:moveTo>
                <a:lnTo>
                  <a:pt x="4118615" y="0"/>
                </a:lnTo>
                <a:lnTo>
                  <a:pt x="4118615" y="1235584"/>
                </a:lnTo>
                <a:lnTo>
                  <a:pt x="0" y="1235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1E2E25-FE5A-3E8E-A654-5433118FCB5E}"/>
              </a:ext>
            </a:extLst>
          </p:cNvPr>
          <p:cNvSpPr/>
          <p:nvPr/>
        </p:nvSpPr>
        <p:spPr>
          <a:xfrm>
            <a:off x="6241856" y="5685484"/>
            <a:ext cx="1650709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933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reporter</a:t>
            </a:r>
            <a:endParaRPr lang="en-US" sz="2933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8AAF13C9-0DBD-617E-E27C-63719BB97861}"/>
              </a:ext>
            </a:extLst>
          </p:cNvPr>
          <p:cNvSpPr/>
          <p:nvPr/>
        </p:nvSpPr>
        <p:spPr>
          <a:xfrm>
            <a:off x="8108925" y="5535470"/>
            <a:ext cx="1948183" cy="931675"/>
          </a:xfrm>
          <a:custGeom>
            <a:avLst/>
            <a:gdLst/>
            <a:ahLst/>
            <a:cxnLst/>
            <a:rect l="l" t="t" r="r" b="b"/>
            <a:pathLst>
              <a:path w="4118616" h="1235585">
                <a:moveTo>
                  <a:pt x="0" y="0"/>
                </a:moveTo>
                <a:lnTo>
                  <a:pt x="4118615" y="0"/>
                </a:lnTo>
                <a:lnTo>
                  <a:pt x="4118615" y="1235584"/>
                </a:lnTo>
                <a:lnTo>
                  <a:pt x="0" y="1235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D79644-78E3-FB53-9C79-A0202A04F496}"/>
              </a:ext>
            </a:extLst>
          </p:cNvPr>
          <p:cNvSpPr/>
          <p:nvPr/>
        </p:nvSpPr>
        <p:spPr>
          <a:xfrm>
            <a:off x="8108844" y="5693531"/>
            <a:ext cx="1950407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933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firefighter</a:t>
            </a:r>
            <a:endParaRPr lang="en-US" sz="2933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0F3B29CD-A5C1-5783-2675-461D5BCD0D77}"/>
              </a:ext>
            </a:extLst>
          </p:cNvPr>
          <p:cNvSpPr/>
          <p:nvPr/>
        </p:nvSpPr>
        <p:spPr>
          <a:xfrm>
            <a:off x="10218218" y="5472103"/>
            <a:ext cx="1730534" cy="931675"/>
          </a:xfrm>
          <a:custGeom>
            <a:avLst/>
            <a:gdLst/>
            <a:ahLst/>
            <a:cxnLst/>
            <a:rect l="l" t="t" r="r" b="b"/>
            <a:pathLst>
              <a:path w="4118616" h="1235585">
                <a:moveTo>
                  <a:pt x="0" y="0"/>
                </a:moveTo>
                <a:lnTo>
                  <a:pt x="4118615" y="0"/>
                </a:lnTo>
                <a:lnTo>
                  <a:pt x="4118615" y="1235584"/>
                </a:lnTo>
                <a:lnTo>
                  <a:pt x="0" y="1235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C5FA65-DE37-005B-FF4C-2278B499D088}"/>
              </a:ext>
            </a:extLst>
          </p:cNvPr>
          <p:cNvSpPr/>
          <p:nvPr/>
        </p:nvSpPr>
        <p:spPr>
          <a:xfrm>
            <a:off x="10439249" y="5630164"/>
            <a:ext cx="1217962" cy="512897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2933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writer</a:t>
            </a:r>
            <a:endParaRPr lang="en-US" sz="2933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BEDF8C-7059-F656-13D3-9D4CE1CD8A0B}"/>
              </a:ext>
            </a:extLst>
          </p:cNvPr>
          <p:cNvCxnSpPr>
            <a:cxnSpLocks/>
          </p:cNvCxnSpPr>
          <p:nvPr/>
        </p:nvCxnSpPr>
        <p:spPr>
          <a:xfrm>
            <a:off x="1324213" y="3990160"/>
            <a:ext cx="3450987" cy="1579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2919E9-1051-7F35-8AD4-F731AC159D26}"/>
              </a:ext>
            </a:extLst>
          </p:cNvPr>
          <p:cNvCxnSpPr>
            <a:cxnSpLocks/>
          </p:cNvCxnSpPr>
          <p:nvPr/>
        </p:nvCxnSpPr>
        <p:spPr>
          <a:xfrm flipH="1">
            <a:off x="1046307" y="3934090"/>
            <a:ext cx="1972800" cy="17266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94FC7D-4AC0-E5DE-3F42-7243B30154F1}"/>
              </a:ext>
            </a:extLst>
          </p:cNvPr>
          <p:cNvCxnSpPr>
            <a:cxnSpLocks/>
          </p:cNvCxnSpPr>
          <p:nvPr/>
        </p:nvCxnSpPr>
        <p:spPr>
          <a:xfrm flipH="1">
            <a:off x="3033839" y="3811078"/>
            <a:ext cx="1972800" cy="17266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CAFFE6-E9FB-2E4F-E7F8-AE944BA8E120}"/>
              </a:ext>
            </a:extLst>
          </p:cNvPr>
          <p:cNvCxnSpPr>
            <a:cxnSpLocks/>
          </p:cNvCxnSpPr>
          <p:nvPr/>
        </p:nvCxnSpPr>
        <p:spPr>
          <a:xfrm>
            <a:off x="7181458" y="4078279"/>
            <a:ext cx="1657742" cy="14807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DF65893-326C-43B9-EE58-11FDF2CFA993}"/>
              </a:ext>
            </a:extLst>
          </p:cNvPr>
          <p:cNvCxnSpPr>
            <a:cxnSpLocks/>
          </p:cNvCxnSpPr>
          <p:nvPr/>
        </p:nvCxnSpPr>
        <p:spPr>
          <a:xfrm flipH="1">
            <a:off x="6905865" y="3990368"/>
            <a:ext cx="1972800" cy="17266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3F3942B-1B7A-FEFC-50BB-305F84635197}"/>
              </a:ext>
            </a:extLst>
          </p:cNvPr>
          <p:cNvCxnSpPr>
            <a:cxnSpLocks/>
          </p:cNvCxnSpPr>
          <p:nvPr/>
        </p:nvCxnSpPr>
        <p:spPr>
          <a:xfrm>
            <a:off x="11119909" y="3794822"/>
            <a:ext cx="106891" cy="17406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96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1F96C-FCAF-FCD0-64AE-5ABE8FCAD0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048" y="472967"/>
            <a:ext cx="10673631" cy="5896302"/>
          </a:xfrm>
          <a:prstGeom prst="rect">
            <a:avLst/>
          </a:prstGeom>
        </p:spPr>
      </p:pic>
      <p:pic>
        <p:nvPicPr>
          <p:cNvPr id="4" name="Picture 2" descr="Red Tick Clip Art at Clker.com - vector clip art online, royalty free &amp;  public domain">
            <a:extLst>
              <a:ext uri="{FF2B5EF4-FFF2-40B4-BE49-F238E27FC236}">
                <a16:creationId xmlns:a16="http://schemas.microsoft.com/office/drawing/2014/main" id="{B3B10764-3AC8-F49A-FDED-7D214040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90" y="3354249"/>
            <a:ext cx="322317" cy="3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d Tick Clip Art at Clker.com - vector clip art online, royalty free &amp;  public domain">
            <a:extLst>
              <a:ext uri="{FF2B5EF4-FFF2-40B4-BE49-F238E27FC236}">
                <a16:creationId xmlns:a16="http://schemas.microsoft.com/office/drawing/2014/main" id="{A2947A96-9574-302A-CF68-63C05A74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63" y="5723898"/>
            <a:ext cx="367862" cy="4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rack 51">
            <a:hlinkClick r:id="" action="ppaction://media"/>
            <a:extLst>
              <a:ext uri="{FF2B5EF4-FFF2-40B4-BE49-F238E27FC236}">
                <a16:creationId xmlns:a16="http://schemas.microsoft.com/office/drawing/2014/main" id="{0F30BFEE-4511-4719-7B99-0D8F34AA8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2463" y="724338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" name="U 5. L 2.4 tick c 1">
            <a:hlinkClick r:id="" action="ppaction://media"/>
            <a:extLst>
              <a:ext uri="{FF2B5EF4-FFF2-40B4-BE49-F238E27FC236}">
                <a16:creationId xmlns:a16="http://schemas.microsoft.com/office/drawing/2014/main" id="{4FAC25FF-A94A-A762-4212-C92D5B25628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144" y="2139239"/>
            <a:ext cx="4064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1" name="U 5. L 2.4 tick c 2">
            <a:hlinkClick r:id="" action="ppaction://media"/>
            <a:extLst>
              <a:ext uri="{FF2B5EF4-FFF2-40B4-BE49-F238E27FC236}">
                <a16:creationId xmlns:a16="http://schemas.microsoft.com/office/drawing/2014/main" id="{232F1210-E44E-8480-3397-BA98FDC06630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66344" y="4539593"/>
            <a:ext cx="4064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0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A96BDC-1F47-9FA9-F7E3-D35BA3FA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88" y="422278"/>
            <a:ext cx="11454042" cy="58166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6FC8F3-72BC-8424-8941-57B44477250F}"/>
              </a:ext>
            </a:extLst>
          </p:cNvPr>
          <p:cNvSpPr txBox="1"/>
          <p:nvPr/>
        </p:nvSpPr>
        <p:spPr>
          <a:xfrm>
            <a:off x="3967420" y="1517162"/>
            <a:ext cx="194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reporter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5DD74-BCDB-D072-9B74-6F246B559C86}"/>
              </a:ext>
            </a:extLst>
          </p:cNvPr>
          <p:cNvSpPr txBox="1"/>
          <p:nvPr/>
        </p:nvSpPr>
        <p:spPr>
          <a:xfrm>
            <a:off x="1892300" y="2336800"/>
            <a:ext cx="194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Because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F4BE2-E765-3959-D021-50152CFD220D}"/>
              </a:ext>
            </a:extLst>
          </p:cNvPr>
          <p:cNvSpPr txBox="1"/>
          <p:nvPr/>
        </p:nvSpPr>
        <p:spPr>
          <a:xfrm>
            <a:off x="1943100" y="4330700"/>
            <a:ext cx="194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gardener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082962-C3E6-61CD-CE7A-FF5DDB6C740A}"/>
              </a:ext>
            </a:extLst>
          </p:cNvPr>
          <p:cNvSpPr txBox="1"/>
          <p:nvPr/>
        </p:nvSpPr>
        <p:spPr>
          <a:xfrm>
            <a:off x="3213100" y="4730950"/>
            <a:ext cx="1940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3200" dirty="0">
                <a:solidFill>
                  <a:srgbClr val="FF0000"/>
                </a:solidFill>
                <a:latin typeface="Happy Font TH"/>
              </a:rPr>
              <a:t>I’d like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CAB31-D95B-1CEE-4DDE-B432634E4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"/>
            <a:ext cx="12115800" cy="672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0DD7FB-249D-80CC-1419-14E36A618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01" y="607711"/>
            <a:ext cx="10998200" cy="5704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91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3124200" y="1143000"/>
            <a:ext cx="6477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H"/>
              </a:rPr>
              <a:t>Let's play GAME</a:t>
            </a:r>
          </a:p>
        </p:txBody>
      </p:sp>
      <p:sp>
        <p:nvSpPr>
          <p:cNvPr id="15363" name="WordArt 11"/>
          <p:cNvSpPr>
            <a:spLocks noChangeArrowheads="1" noChangeShapeType="1" noTextEdit="1"/>
          </p:cNvSpPr>
          <p:nvPr/>
        </p:nvSpPr>
        <p:spPr bwMode="auto">
          <a:xfrm>
            <a:off x="2890925" y="3249124"/>
            <a:ext cx="61722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BF4D07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odoni"/>
              </a:rPr>
              <a:t>REODER THE WORDS</a:t>
            </a:r>
            <a:endParaRPr lang="en-US" sz="3600" kern="10" dirty="0">
              <a:ln w="9525">
                <a:solidFill>
                  <a:srgbClr val="BF4D07"/>
                </a:solidFill>
                <a:round/>
                <a:headEnd/>
                <a:tailEnd/>
              </a:ln>
              <a:solidFill>
                <a:srgbClr val="FF0000"/>
              </a:solidFill>
              <a:latin typeface=".VnBodoni"/>
            </a:endParaRPr>
          </a:p>
        </p:txBody>
      </p:sp>
      <p:pic>
        <p:nvPicPr>
          <p:cNvPr id="26628" name="j0213844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800225" y="5867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236075" y="381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876800" y="279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095500" y="325439"/>
            <a:ext cx="719138" cy="72072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672139" y="5980114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569450" y="5715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071689" y="3048000"/>
            <a:ext cx="719137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882189" y="3255964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noProof="1">
              <a:latin typeface=".VnTimeH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E17E7FEF-F8F2-2F4C-CAC5-2417A1F12567}"/>
              </a:ext>
            </a:extLst>
          </p:cNvPr>
          <p:cNvSpPr/>
          <p:nvPr/>
        </p:nvSpPr>
        <p:spPr>
          <a:xfrm rot="-3285353">
            <a:off x="750380" y="2594452"/>
            <a:ext cx="769225" cy="747444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D26D4EF8-6057-F1D0-C749-7115A6DFC84A}"/>
              </a:ext>
            </a:extLst>
          </p:cNvPr>
          <p:cNvSpPr/>
          <p:nvPr/>
        </p:nvSpPr>
        <p:spPr>
          <a:xfrm rot="-3285353">
            <a:off x="10743876" y="2144504"/>
            <a:ext cx="769225" cy="747444"/>
          </a:xfrm>
          <a:custGeom>
            <a:avLst/>
            <a:gdLst/>
            <a:ahLst/>
            <a:cxnLst/>
            <a:rect l="l" t="t" r="r" b="b"/>
            <a:pathLst>
              <a:path w="3040641" h="2979829">
                <a:moveTo>
                  <a:pt x="0" y="0"/>
                </a:moveTo>
                <a:lnTo>
                  <a:pt x="3040641" y="0"/>
                </a:lnTo>
                <a:lnTo>
                  <a:pt x="3040641" y="2979828"/>
                </a:lnTo>
                <a:lnTo>
                  <a:pt x="0" y="29798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8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29C1B-C6CC-AB15-56A7-C04167020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" y="0"/>
            <a:ext cx="1214437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2DCA1ED-5DA9-4274-B594-C9B9AB25B532}"/>
              </a:ext>
            </a:extLst>
          </p:cNvPr>
          <p:cNvSpPr/>
          <p:nvPr/>
        </p:nvSpPr>
        <p:spPr>
          <a:xfrm>
            <a:off x="2006602" y="1874839"/>
            <a:ext cx="7734298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What would you like in the future to be?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A6E8B1BD-5CB0-4FC9-BEBE-CFA1889D14A7}"/>
              </a:ext>
            </a:extLst>
          </p:cNvPr>
          <p:cNvSpPr/>
          <p:nvPr/>
        </p:nvSpPr>
        <p:spPr>
          <a:xfrm>
            <a:off x="1988494" y="4770439"/>
            <a:ext cx="7847117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What would you like to be in the future?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45ED013B-F407-4978-B216-7A946F455405}"/>
              </a:ext>
            </a:extLst>
          </p:cNvPr>
          <p:cNvSpPr/>
          <p:nvPr/>
        </p:nvSpPr>
        <p:spPr>
          <a:xfrm>
            <a:off x="2006600" y="3259139"/>
            <a:ext cx="7734300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What you would like to be in the future?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D1DC25F1-48E6-45EC-8AA5-4DBDA9670D06}"/>
              </a:ext>
            </a:extLst>
          </p:cNvPr>
          <p:cNvSpPr/>
          <p:nvPr/>
        </p:nvSpPr>
        <p:spPr>
          <a:xfrm>
            <a:off x="609600" y="228601"/>
            <a:ext cx="9740900" cy="10080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srgbClr val="FF0000"/>
                </a:solidFill>
              </a:rPr>
              <a:t>like /future/ the/What/ you /to/ in/ would/ be/?/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62A5AA1-BD86-461B-8BDD-E07B877D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8750" y="267630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B4E10C0-D33E-4FEF-B9F6-9C9BE28F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819401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3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  <p:tag name="ISPRING_LMS_API_VERSION" val="SCORM 2004 (4th edition)"/>
  <p:tag name="ISPRING_ULTRA_SCORM_COURSE_ID" val="EEBDC8ED-AD62-4270-983E-981FB058954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\uFFFD\uFFFD{B802193D-5815-4F54-9F2B-E19F2C847CDC}&quot;,&quot;C:\\Users\\Admin\\Desktop\\Dang web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5 LESSON 2(4,5,6) LỚP 5Ca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73EF8D-0011-4976-B212-0077298ACB83}: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E65FF8-2A42-4E1A-9C36-58B64498FDB7}:1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915BAC-53BE-4955-B209-10D774A93851}:1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6126FD-95D9-4888-B91A-4C281074BFA9}:12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764D0B-694D-40C7-AFC0-8A30166DCD06}:5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B3646C-2F9B-4B62-8168-491ECCB621EE}:5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A3C2A0-A7F8-48DB-AA6F-3F8112CD0D45}:4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C36694-D262-4EDB-A7CB-506662B5B089}:7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F270B9-EB5B-4FF1-9475-38D0F67C208B}: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BA7918-B676-4988-B1BB-77683962EE71}:3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16D590-69CC-4F1F-949F-2886F5877FDE}:7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5207A7-2509-4C6D-A67A-777F22E81029}:3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58DB92-4C4B-4333-B342-A9D60BB95684}:8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E0A08-11EE-4F0A-A195-5E7DB32F2171}:1214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2443</TotalTime>
  <Words>349</Words>
  <Application>Microsoft Office PowerPoint</Application>
  <PresentationFormat>Widescreen</PresentationFormat>
  <Paragraphs>73</Paragraphs>
  <Slides>14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.VnBlackH</vt:lpstr>
      <vt:lpstr>.VnBodoni</vt:lpstr>
      <vt:lpstr>.VnTimeH</vt:lpstr>
      <vt:lpstr>A3.OpenSansBold-San</vt:lpstr>
      <vt:lpstr>A3.OpenSans-San</vt:lpstr>
      <vt:lpstr>Arial</vt:lpstr>
      <vt:lpstr>Arial Rounded MT Bold</vt:lpstr>
      <vt:lpstr>Calibri</vt:lpstr>
      <vt:lpstr>Calibri Light</vt:lpstr>
      <vt:lpstr>Happy Font TH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LESSON 2(4,5,6) LỚP 5Canh</dc:title>
  <dc:creator>Admin</dc:creator>
  <cp:lastModifiedBy>Administrator</cp:lastModifiedBy>
  <cp:revision>144</cp:revision>
  <dcterms:created xsi:type="dcterms:W3CDTF">2021-11-11T15:46:46Z</dcterms:created>
  <dcterms:modified xsi:type="dcterms:W3CDTF">2024-10-28T13:12:09Z</dcterms:modified>
</cp:coreProperties>
</file>