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7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51" r:id="rId10"/>
    <p:sldId id="349" r:id="rId11"/>
    <p:sldId id="259" r:id="rId12"/>
    <p:sldId id="260" r:id="rId13"/>
    <p:sldId id="346" r:id="rId14"/>
    <p:sldId id="342" r:id="rId15"/>
    <p:sldId id="358" r:id="rId16"/>
    <p:sldId id="361" r:id="rId17"/>
    <p:sldId id="365" r:id="rId18"/>
    <p:sldId id="362" r:id="rId19"/>
    <p:sldId id="363" r:id="rId20"/>
    <p:sldId id="367" r:id="rId21"/>
    <p:sldId id="366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63" d="100"/>
          <a:sy n="63" d="100"/>
        </p:scale>
        <p:origin x="216" y="48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724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792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microsoft.com/office/2007/relationships/hdphoto" Target="../media/hdphoto19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slide" Target="slide15.xml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52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6.gif"/><Relationship Id="rId7" Type="http://schemas.openxmlformats.org/officeDocument/2006/relationships/image" Target="../media/image59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slide" Target="slide7.xml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microsoft.com/office/2007/relationships/hdphoto" Target="../media/hdphoto7.wdp"/><Relationship Id="rId21" Type="http://schemas.openxmlformats.org/officeDocument/2006/relationships/image" Target="../media/image28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4.png"/><Relationship Id="rId23" Type="http://schemas.openxmlformats.org/officeDocument/2006/relationships/image" Target="../media/image29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4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17.wdp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5" Type="http://schemas.openxmlformats.org/officeDocument/2006/relationships/image" Target="../media/image9.jpe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4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17.wdp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5" Type="http://schemas.openxmlformats.org/officeDocument/2006/relationships/image" Target="../media/image9.jpe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4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17.wdp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5" Type="http://schemas.openxmlformats.org/officeDocument/2006/relationships/image" Target="../media/image9.jpe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4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17.wdp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3.png"/><Relationship Id="rId5" Type="http://schemas.openxmlformats.org/officeDocument/2006/relationships/image" Target="../media/image9.jpeg"/><Relationship Id="rId1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4828"/>
            <a:ext cx="2917296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33463" y="1478047"/>
            <a:ext cx="13807439" cy="697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55" tIns="71777" rIns="143555" bIns="7177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9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799"/>
              </a:spcBef>
              <a:defRPr/>
            </a:pP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799"/>
              </a:spcBef>
              <a:defRPr/>
            </a:pP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799"/>
              </a:spcBef>
              <a:defRPr/>
            </a:pP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799"/>
              </a:spcBef>
              <a:defRPr/>
            </a:pP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799"/>
              </a:spcBef>
              <a:defRPr/>
            </a:pPr>
            <a:endParaRPr lang="en-US" sz="42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799"/>
              </a:spcBef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GV: NGUYỄN THUÝ HÀ</a:t>
            </a:r>
          </a:p>
          <a:p>
            <a:pPr algn="ctr" eaLnBrk="1" hangingPunct="1">
              <a:spcBef>
                <a:spcPts val="1799"/>
              </a:spcBef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3C</a:t>
            </a: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3274"/>
            <a:ext cx="1161277" cy="151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73298" y="5944175"/>
            <a:ext cx="1067979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3228" y="-108855"/>
            <a:ext cx="1382715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id="{F3DD1A3A-9D55-3768-8C0D-734EC1A0B2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28725" y="3249763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</a:p>
          <a:p>
            <a:pPr algn="ctr"/>
            <a:r>
              <a:rPr lang="vi-VN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TIẾT 1).</a:t>
            </a:r>
          </a:p>
        </p:txBody>
      </p:sp>
    </p:spTree>
    <p:extLst>
      <p:ext uri="{BB962C8B-B14F-4D97-AF65-F5344CB8AC3E}">
        <p14:creationId xmlns:p14="http://schemas.microsoft.com/office/powerpoint/2010/main" val="37661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923345" y="2000232"/>
            <a:ext cx="27430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9638517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0995839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9638517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353161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353161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3281855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3353293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4531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78152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0815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95641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710087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067409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353293" y="4500562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90726" y="369194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173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84774" y="1357290"/>
            <a:ext cx="16191864" cy="112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018" tIns="61009" rIns="122018" bIns="61009" anchor="b"/>
          <a:lstStyle/>
          <a:p>
            <a:pPr algn="ctr" eaLnBrk="0" hangingPunct="0">
              <a:lnSpc>
                <a:spcPct val="90000"/>
              </a:lnSpc>
            </a:pP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rước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đèn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thỏ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nhé</a:t>
            </a:r>
            <a:r>
              <a:rPr lang="en-US" sz="66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!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05578" y="338667"/>
            <a:ext cx="16071059" cy="11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018" tIns="61009" rIns="122018" bIns="61009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35752" y="690034"/>
            <a:ext cx="12707646" cy="104351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phép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tính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18 x 2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:</a:t>
            </a:r>
          </a:p>
        </p:txBody>
      </p:sp>
      <p:sp>
        <p:nvSpPr>
          <p:cNvPr id="4" name="Oval 3"/>
          <p:cNvSpPr/>
          <p:nvPr/>
        </p:nvSpPr>
        <p:spPr>
          <a:xfrm>
            <a:off x="5247520" y="2161118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A. 61</a:t>
            </a:r>
          </a:p>
        </p:txBody>
      </p:sp>
      <p:sp>
        <p:nvSpPr>
          <p:cNvPr id="5" name="Oval 4"/>
          <p:cNvSpPr/>
          <p:nvPr/>
        </p:nvSpPr>
        <p:spPr>
          <a:xfrm>
            <a:off x="5707420" y="5657851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C. 26</a:t>
            </a:r>
          </a:p>
        </p:txBody>
      </p:sp>
      <p:sp>
        <p:nvSpPr>
          <p:cNvPr id="6" name="Oval 5"/>
          <p:cNvSpPr/>
          <p:nvPr/>
        </p:nvSpPr>
        <p:spPr>
          <a:xfrm>
            <a:off x="10836257" y="2074333"/>
            <a:ext cx="4069160" cy="143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B. 36</a:t>
            </a:r>
          </a:p>
        </p:txBody>
      </p:sp>
      <p:sp>
        <p:nvSpPr>
          <p:cNvPr id="7" name="Oval 6"/>
          <p:cNvSpPr/>
          <p:nvPr/>
        </p:nvSpPr>
        <p:spPr>
          <a:xfrm>
            <a:off x="11383050" y="5657851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D.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51346" y="751400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17 x 4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87766" y="228598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A. 68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72172" y="593513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C. 48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1424467" y="2427818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B. 42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489018" y="5935134"/>
            <a:ext cx="3492695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D. 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77686" y="690034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13 x 5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12" name="Hexagon 11"/>
          <p:cNvSpPr/>
          <p:nvPr/>
        </p:nvSpPr>
        <p:spPr>
          <a:xfrm>
            <a:off x="5630671" y="2245785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A. 55 </a:t>
            </a:r>
          </a:p>
        </p:txBody>
      </p:sp>
      <p:sp>
        <p:nvSpPr>
          <p:cNvPr id="13" name="Hexagon 12"/>
          <p:cNvSpPr/>
          <p:nvPr/>
        </p:nvSpPr>
        <p:spPr>
          <a:xfrm>
            <a:off x="11853095" y="2203451"/>
            <a:ext cx="3683437" cy="2159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B. 65 </a:t>
            </a:r>
          </a:p>
        </p:txBody>
      </p:sp>
      <p:sp>
        <p:nvSpPr>
          <p:cNvPr id="14" name="Hexagon 13"/>
          <p:cNvSpPr/>
          <p:nvPr/>
        </p:nvSpPr>
        <p:spPr>
          <a:xfrm>
            <a:off x="5588737" y="5518151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C. 18 </a:t>
            </a:r>
          </a:p>
        </p:txBody>
      </p:sp>
      <p:sp>
        <p:nvSpPr>
          <p:cNvPr id="15" name="Hexagon 14"/>
          <p:cNvSpPr/>
          <p:nvPr/>
        </p:nvSpPr>
        <p:spPr>
          <a:xfrm>
            <a:off x="12112109" y="5314951"/>
            <a:ext cx="3683437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D. 15 </a:t>
            </a:r>
          </a:p>
        </p:txBody>
      </p:sp>
      <p:pic>
        <p:nvPicPr>
          <p:cNvPr id="16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98830" y="336551"/>
            <a:ext cx="81383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23015" y="2143108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C0711C-3A15-4BED-8D6C-E743E1762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8853"/>
            <a:ext cx="13182600" cy="9135148"/>
          </a:xfrm>
          <a:prstGeom prst="rect">
            <a:avLst/>
          </a:prstGeom>
        </p:spPr>
      </p:pic>
      <p:sp>
        <p:nvSpPr>
          <p:cNvPr id="8" name="椭圆 10">
            <a:extLst>
              <a:ext uri="{FF2B5EF4-FFF2-40B4-BE49-F238E27FC236}">
                <a16:creationId xmlns:a16="http://schemas.microsoft.com/office/drawing/2014/main" id="{E80CA69F-03CA-4131-A32C-FA91D383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4365" y="1008308"/>
            <a:ext cx="2143125" cy="2143125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9" name="椭圆 11">
            <a:extLst>
              <a:ext uri="{FF2B5EF4-FFF2-40B4-BE49-F238E27FC236}">
                <a16:creationId xmlns:a16="http://schemas.microsoft.com/office/drawing/2014/main" id="{366D72D1-5BF2-44E0-9815-4BE59ACB5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402" y="1008308"/>
            <a:ext cx="2143125" cy="2143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0" name="椭圆 12">
            <a:extLst>
              <a:ext uri="{FF2B5EF4-FFF2-40B4-BE49-F238E27FC236}">
                <a16:creationId xmlns:a16="http://schemas.microsoft.com/office/drawing/2014/main" id="{2811FCAB-29E1-49BE-979D-0D5120E10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843" y="1008308"/>
            <a:ext cx="2143125" cy="2143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1" name="椭圆 13">
            <a:extLst>
              <a:ext uri="{FF2B5EF4-FFF2-40B4-BE49-F238E27FC236}">
                <a16:creationId xmlns:a16="http://schemas.microsoft.com/office/drawing/2014/main" id="{29A656EA-F658-4827-9216-2C4E35FA2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4" y="1032482"/>
            <a:ext cx="2143125" cy="2143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D2486168-4D30-4314-9678-E7C1877E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93" y="1494027"/>
            <a:ext cx="1527982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4 gấp 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8 lần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5C5F2755-F548-4540-91B8-3A4B7E98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680" y="1421126"/>
            <a:ext cx="21265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6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3" name="文本框 18">
            <a:extLst>
              <a:ext uri="{FF2B5EF4-FFF2-40B4-BE49-F238E27FC236}">
                <a16:creationId xmlns:a16="http://schemas.microsoft.com/office/drawing/2014/main" id="{9CFD6CE3-F66A-48F0-B550-2C56236DF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3017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7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5" name="文本框 18">
            <a:extLst>
              <a:ext uri="{FF2B5EF4-FFF2-40B4-BE49-F238E27FC236}">
                <a16:creationId xmlns:a16="http://schemas.microsoft.com/office/drawing/2014/main" id="{0ABC62F6-F3FD-40D4-8A82-0E39E9E78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428" y="1494027"/>
            <a:ext cx="1648208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gấp 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5 lần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2" name="Group 49">
            <a:extLst>
              <a:ext uri="{FF2B5EF4-FFF2-40B4-BE49-F238E27FC236}">
                <a16:creationId xmlns:a16="http://schemas.microsoft.com/office/drawing/2014/main" id="{66029F29-2B5F-42FD-AA72-AE269FCE1364}"/>
              </a:ext>
            </a:extLst>
          </p:cNvPr>
          <p:cNvGrpSpPr/>
          <p:nvPr/>
        </p:nvGrpSpPr>
        <p:grpSpPr>
          <a:xfrm>
            <a:off x="9673471" y="4033459"/>
            <a:ext cx="1739592" cy="686636"/>
            <a:chOff x="5723364" y="4469836"/>
            <a:chExt cx="1304694" cy="514977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7255821E-BB35-4A5A-90E8-BB05C874DFCC}"/>
                </a:ext>
              </a:extLst>
            </p:cNvPr>
            <p:cNvSpPr/>
            <p:nvPr/>
          </p:nvSpPr>
          <p:spPr>
            <a:xfrm>
              <a:off x="5723364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0EB4377E-56B7-42E5-81AF-2CBAA8A4C90D}"/>
                </a:ext>
              </a:extLst>
            </p:cNvPr>
            <p:cNvSpPr txBox="1"/>
            <p:nvPr/>
          </p:nvSpPr>
          <p:spPr>
            <a:xfrm>
              <a:off x="6012524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3" b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25</a:t>
              </a:r>
              <a:endParaRPr lang="zh-CN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8">
            <a:extLst>
              <a:ext uri="{FF2B5EF4-FFF2-40B4-BE49-F238E27FC236}">
                <a16:creationId xmlns:a16="http://schemas.microsoft.com/office/drawing/2014/main" id="{623CF2B7-17BB-476C-BC79-D59952D5E6C8}"/>
              </a:ext>
            </a:extLst>
          </p:cNvPr>
          <p:cNvGrpSpPr/>
          <p:nvPr/>
        </p:nvGrpSpPr>
        <p:grpSpPr>
          <a:xfrm>
            <a:off x="7365267" y="4050255"/>
            <a:ext cx="1664069" cy="686174"/>
            <a:chOff x="3992211" y="4482428"/>
            <a:chExt cx="1248052" cy="514630"/>
          </a:xfrm>
        </p:grpSpPr>
        <p:sp>
          <p:nvSpPr>
            <p:cNvPr id="37" name="矩形: 圆角 30">
              <a:extLst>
                <a:ext uri="{FF2B5EF4-FFF2-40B4-BE49-F238E27FC236}">
                  <a16:creationId xmlns:a16="http://schemas.microsoft.com/office/drawing/2014/main" id="{CCC4403B-4531-438B-896D-98369912399E}"/>
                </a:ext>
              </a:extLst>
            </p:cNvPr>
            <p:cNvSpPr/>
            <p:nvPr/>
          </p:nvSpPr>
          <p:spPr>
            <a:xfrm>
              <a:off x="3992211" y="4482428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7AC3B7-6192-4B13-9DB0-4E86A9AE1049}"/>
                </a:ext>
              </a:extLst>
            </p:cNvPr>
            <p:cNvSpPr txBox="1"/>
            <p:nvPr/>
          </p:nvSpPr>
          <p:spPr>
            <a:xfrm>
              <a:off x="4311727" y="4494994"/>
              <a:ext cx="92853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7" name="Group 23">
            <a:extLst>
              <a:ext uri="{FF2B5EF4-FFF2-40B4-BE49-F238E27FC236}">
                <a16:creationId xmlns:a16="http://schemas.microsoft.com/office/drawing/2014/main" id="{13581718-44C7-4BA8-98B7-968B02157C80}"/>
              </a:ext>
            </a:extLst>
          </p:cNvPr>
          <p:cNvGrpSpPr/>
          <p:nvPr/>
        </p:nvGrpSpPr>
        <p:grpSpPr>
          <a:xfrm>
            <a:off x="5056208" y="4013305"/>
            <a:ext cx="1532964" cy="727912"/>
            <a:chOff x="2260416" y="4454719"/>
            <a:chExt cx="1149723" cy="545934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C32763B0-CC92-4D09-B414-3DCAE3EBB2AD}"/>
                </a:ext>
              </a:extLst>
            </p:cNvPr>
            <p:cNvSpPr/>
            <p:nvPr/>
          </p:nvSpPr>
          <p:spPr>
            <a:xfrm>
              <a:off x="2260416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0ECE673-9E3C-40D8-BF78-F0A603F62153}"/>
                </a:ext>
              </a:extLst>
            </p:cNvPr>
            <p:cNvSpPr txBox="1"/>
            <p:nvPr/>
          </p:nvSpPr>
          <p:spPr>
            <a:xfrm>
              <a:off x="2686563" y="4454719"/>
              <a:ext cx="51958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2">
            <a:extLst>
              <a:ext uri="{FF2B5EF4-FFF2-40B4-BE49-F238E27FC236}">
                <a16:creationId xmlns:a16="http://schemas.microsoft.com/office/drawing/2014/main" id="{F82A6A4C-9AB6-4061-832B-4243BDFF34E0}"/>
              </a:ext>
            </a:extLst>
          </p:cNvPr>
          <p:cNvGrpSpPr/>
          <p:nvPr/>
        </p:nvGrpSpPr>
        <p:grpSpPr>
          <a:xfrm>
            <a:off x="2752716" y="3970689"/>
            <a:ext cx="1532964" cy="770528"/>
            <a:chOff x="532797" y="4422757"/>
            <a:chExt cx="1149723" cy="577896"/>
          </a:xfrm>
        </p:grpSpPr>
        <p:sp>
          <p:nvSpPr>
            <p:cNvPr id="39" name="矩形: 圆角 30">
              <a:extLst>
                <a:ext uri="{FF2B5EF4-FFF2-40B4-BE49-F238E27FC236}">
                  <a16:creationId xmlns:a16="http://schemas.microsoft.com/office/drawing/2014/main" id="{ABDE681B-2835-4E06-BF57-1E320C4B1185}"/>
                </a:ext>
              </a:extLst>
            </p:cNvPr>
            <p:cNvSpPr/>
            <p:nvPr/>
          </p:nvSpPr>
          <p:spPr>
            <a:xfrm>
              <a:off x="532797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45BF36-9E5A-4064-873E-2ABDD03A84F4}"/>
                </a:ext>
              </a:extLst>
            </p:cNvPr>
            <p:cNvSpPr txBox="1"/>
            <p:nvPr/>
          </p:nvSpPr>
          <p:spPr>
            <a:xfrm>
              <a:off x="893982" y="4422757"/>
              <a:ext cx="51958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42" name="椭圆 13">
            <a:extLst>
              <a:ext uri="{FF2B5EF4-FFF2-40B4-BE49-F238E27FC236}">
                <a16:creationId xmlns:a16="http://schemas.microsoft.com/office/drawing/2014/main" id="{F872A468-63E9-43E0-885F-0C450364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7838" y="1032482"/>
            <a:ext cx="2143125" cy="2143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宋体" panose="02010600030101010101" pitchFamily="2" charset="-122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DF018BF7-6C72-4A03-9D6F-1B0A8152C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2012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0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thêm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đơn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vị</a:t>
            </a:r>
            <a:endParaRPr lang="zh-CN" alt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3" name="Group 50">
            <a:extLst>
              <a:ext uri="{FF2B5EF4-FFF2-40B4-BE49-F238E27FC236}">
                <a16:creationId xmlns:a16="http://schemas.microsoft.com/office/drawing/2014/main" id="{8CCAE7E6-AAA8-4C4B-B5E1-6FF3A0330317}"/>
              </a:ext>
            </a:extLst>
          </p:cNvPr>
          <p:cNvGrpSpPr/>
          <p:nvPr/>
        </p:nvGrpSpPr>
        <p:grpSpPr>
          <a:xfrm>
            <a:off x="11985055" y="4033459"/>
            <a:ext cx="1932224" cy="686636"/>
            <a:chOff x="7457052" y="4469836"/>
            <a:chExt cx="1449168" cy="514977"/>
          </a:xfrm>
        </p:grpSpPr>
        <p:sp>
          <p:nvSpPr>
            <p:cNvPr id="43" name="矩形: 圆角 30">
              <a:extLst>
                <a:ext uri="{FF2B5EF4-FFF2-40B4-BE49-F238E27FC236}">
                  <a16:creationId xmlns:a16="http://schemas.microsoft.com/office/drawing/2014/main" id="{AE5B310A-DD09-42BB-BF66-C5251177AC67}"/>
                </a:ext>
              </a:extLst>
            </p:cNvPr>
            <p:cNvSpPr/>
            <p:nvPr/>
          </p:nvSpPr>
          <p:spPr>
            <a:xfrm>
              <a:off x="7457052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5" name="文本框 27">
              <a:extLst>
                <a:ext uri="{FF2B5EF4-FFF2-40B4-BE49-F238E27FC236}">
                  <a16:creationId xmlns:a16="http://schemas.microsoft.com/office/drawing/2014/main" id="{6DE5D6BB-DBE4-4277-9044-79AC07FAB4B7}"/>
                </a:ext>
              </a:extLst>
            </p:cNvPr>
            <p:cNvSpPr txBox="1"/>
            <p:nvPr/>
          </p:nvSpPr>
          <p:spPr>
            <a:xfrm>
              <a:off x="7890686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3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5</a:t>
              </a:r>
              <a:endParaRPr lang="zh-CN" altLang="en-US" sz="3733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EC8898-82B9-4B15-913E-4A1CFAC7D1F4}"/>
              </a:ext>
            </a:extLst>
          </p:cNvPr>
          <p:cNvCxnSpPr>
            <a:cxnSpLocks/>
          </p:cNvCxnSpPr>
          <p:nvPr/>
        </p:nvCxnSpPr>
        <p:spPr>
          <a:xfrm>
            <a:off x="3611467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6B585D-8F4C-4BF1-B11E-27AEA49C1F7B}"/>
              </a:ext>
            </a:extLst>
          </p:cNvPr>
          <p:cNvCxnSpPr>
            <a:cxnSpLocks/>
          </p:cNvCxnSpPr>
          <p:nvPr/>
        </p:nvCxnSpPr>
        <p:spPr>
          <a:xfrm>
            <a:off x="5923051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3C7143-C58C-4343-B76A-865AC02DABD1}"/>
              </a:ext>
            </a:extLst>
          </p:cNvPr>
          <p:cNvCxnSpPr>
            <a:cxnSpLocks/>
          </p:cNvCxnSpPr>
          <p:nvPr/>
        </p:nvCxnSpPr>
        <p:spPr>
          <a:xfrm>
            <a:off x="8138319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55AFBD-8AA4-43C8-8AC7-F76A9D626EAB}"/>
              </a:ext>
            </a:extLst>
          </p:cNvPr>
          <p:cNvCxnSpPr>
            <a:cxnSpLocks/>
          </p:cNvCxnSpPr>
          <p:nvPr/>
        </p:nvCxnSpPr>
        <p:spPr>
          <a:xfrm>
            <a:off x="10449903" y="3134679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80CDDB-EFCF-41FC-9291-A91B5D89ACDB}"/>
              </a:ext>
            </a:extLst>
          </p:cNvPr>
          <p:cNvCxnSpPr>
            <a:cxnSpLocks/>
          </p:cNvCxnSpPr>
          <p:nvPr/>
        </p:nvCxnSpPr>
        <p:spPr>
          <a:xfrm>
            <a:off x="12857803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E47F13-A678-4082-B509-475A167E3DE3}"/>
              </a:ext>
            </a:extLst>
          </p:cNvPr>
          <p:cNvSpPr txBox="1"/>
          <p:nvPr/>
        </p:nvSpPr>
        <p:spPr>
          <a:xfrm>
            <a:off x="5970795" y="330286"/>
            <a:ext cx="702219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+mj-lt"/>
              </a:rPr>
              <a:t>TRÒ CHƠI: BẮT BÓNG</a:t>
            </a:r>
            <a:endParaRPr lang="en-US" sz="3733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438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3.05556E-6 0.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4.72222E-6 0.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5.55556E-7 0.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2.22222E-6 0.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94444E-6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2.22222E-6 0.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2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0.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0.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2.77778E-6 0.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6" grpId="1"/>
      <p:bldP spid="19" grpId="0"/>
      <p:bldP spid="19" grpId="1"/>
      <p:bldP spid="33" grpId="0"/>
      <p:bldP spid="33" grpId="1"/>
      <p:bldP spid="35" grpId="0"/>
      <p:bldP spid="35" grpId="1"/>
      <p:bldP spid="42" grpId="0" animBg="1"/>
      <p:bldP spid="44" grpId="0"/>
      <p:bldP spid="44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64304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/>
          <p:cNvSpPr/>
          <p:nvPr/>
        </p:nvSpPr>
        <p:spPr>
          <a:xfrm>
            <a:off x="1733190" y="3914227"/>
            <a:ext cx="1170240" cy="11485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546800" y="4887118"/>
            <a:ext cx="2087303" cy="314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56494" y="4323283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91952" y="5786446"/>
            <a:ext cx="917080" cy="86660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8452076" y="5605555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Oval 10"/>
          <p:cNvSpPr/>
          <p:nvPr/>
        </p:nvSpPr>
        <p:spPr>
          <a:xfrm>
            <a:off x="8452076" y="3934829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4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9730452" y="6429388"/>
            <a:ext cx="3194213" cy="612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0210021" y="4714876"/>
            <a:ext cx="2168795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2994783" y="6620171"/>
            <a:ext cx="2735636" cy="235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09493" y="6067151"/>
            <a:ext cx="1324285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20102" y="5643570"/>
            <a:ext cx="1497168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67541" y="4052691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2642" y="4000496"/>
            <a:ext cx="2378502" cy="662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3309" y="5808477"/>
            <a:ext cx="358193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85257" y="3911413"/>
            <a:ext cx="268221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81393" y="5715008"/>
            <a:ext cx="359344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7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BAFB6-6BBD-440A-AE90-B6686E5C1208}"/>
              </a:ext>
            </a:extLst>
          </p:cNvPr>
          <p:cNvSpPr txBox="1"/>
          <p:nvPr/>
        </p:nvSpPr>
        <p:spPr>
          <a:xfrm>
            <a:off x="6352369" y="435768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846D6F-1503-44F1-B0D5-4EB574DFC511}"/>
              </a:ext>
            </a:extLst>
          </p:cNvPr>
          <p:cNvSpPr txBox="1"/>
          <p:nvPr/>
        </p:nvSpPr>
        <p:spPr>
          <a:xfrm>
            <a:off x="6423109" y="604559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EB55E9-CA1A-42A1-94A2-91A16AF4145E}"/>
              </a:ext>
            </a:extLst>
          </p:cNvPr>
          <p:cNvSpPr txBox="1"/>
          <p:nvPr/>
        </p:nvSpPr>
        <p:spPr>
          <a:xfrm>
            <a:off x="13482901" y="4044119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F2EB3-69C4-4D66-B047-EDF38956EF0E}"/>
              </a:ext>
            </a:extLst>
          </p:cNvPr>
          <p:cNvSpPr txBox="1"/>
          <p:nvPr/>
        </p:nvSpPr>
        <p:spPr>
          <a:xfrm>
            <a:off x="13995537" y="5649081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24F1B2-4F4C-7FBF-2BC5-A11360BA6BD7}"/>
              </a:ext>
            </a:extLst>
          </p:cNvPr>
          <p:cNvSpPr txBox="1"/>
          <p:nvPr/>
        </p:nvSpPr>
        <p:spPr>
          <a:xfrm>
            <a:off x="851643" y="3000364"/>
            <a:ext cx="2401139" cy="67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851907" y="2071670"/>
            <a:ext cx="24048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Đ, S</a:t>
            </a:r>
          </a:p>
        </p:txBody>
      </p:sp>
      <p:pic>
        <p:nvPicPr>
          <p:cNvPr id="9" name="Picture 8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B4F15A66-180A-70FD-CB2E-A3A43855F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9" y="3160127"/>
            <a:ext cx="14073286" cy="5872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BBCC1FE-F82C-D915-9179-EAF701DC5913}"/>
              </a:ext>
            </a:extLst>
          </p:cNvPr>
          <p:cNvSpPr txBox="1"/>
          <p:nvPr/>
        </p:nvSpPr>
        <p:spPr>
          <a:xfrm>
            <a:off x="14281987" y="3071802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7FD1E-B59B-45D9-826B-A0712C8B89CD}"/>
              </a:ext>
            </a:extLst>
          </p:cNvPr>
          <p:cNvSpPr txBox="1"/>
          <p:nvPr/>
        </p:nvSpPr>
        <p:spPr>
          <a:xfrm>
            <a:off x="13639045" y="528638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D8288C-EAE0-264D-235A-14316A185677}"/>
              </a:ext>
            </a:extLst>
          </p:cNvPr>
          <p:cNvSpPr txBox="1"/>
          <p:nvPr/>
        </p:nvSpPr>
        <p:spPr>
          <a:xfrm>
            <a:off x="6566683" y="6000760"/>
            <a:ext cx="74278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4DB814-521F-42B9-F7AE-86A5B4635661}"/>
              </a:ext>
            </a:extLst>
          </p:cNvPr>
          <p:cNvSpPr txBox="1"/>
          <p:nvPr/>
        </p:nvSpPr>
        <p:spPr>
          <a:xfrm>
            <a:off x="13924797" y="600076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6CC992-0DB8-1DC0-8314-50F2EDAAC651}"/>
              </a:ext>
            </a:extLst>
          </p:cNvPr>
          <p:cNvSpPr txBox="1"/>
          <p:nvPr/>
        </p:nvSpPr>
        <p:spPr>
          <a:xfrm>
            <a:off x="14210549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8C89DD-7E42-F833-66D4-90F1EAE3F4E2}"/>
              </a:ext>
            </a:extLst>
          </p:cNvPr>
          <p:cNvSpPr txBox="1"/>
          <p:nvPr/>
        </p:nvSpPr>
        <p:spPr>
          <a:xfrm>
            <a:off x="6423807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1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B9C9FB6-7A50-4A92-9B30-3286FDE3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0"/>
            <a:ext cx="806824" cy="107576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428860"/>
            <a:ext cx="162766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9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bao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432064" y="3621501"/>
            <a:ext cx="23664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146276" y="3714744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tắt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73172" y="4526702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  2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1137395" y="5338660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9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  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7313279" y="4409966"/>
            <a:ext cx="660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Nam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9 x 2 = 18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      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Đáp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18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265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2851907" y="2500298"/>
            <a:ext cx="2857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4: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962B0DA-9B38-B1B1-5F5F-D9F91E04D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" y="3214678"/>
            <a:ext cx="15996499" cy="562452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7A8321-93F9-BC5B-F2F3-143C03A3BDD2}"/>
              </a:ext>
            </a:extLst>
          </p:cNvPr>
          <p:cNvSpPr/>
          <p:nvPr/>
        </p:nvSpPr>
        <p:spPr>
          <a:xfrm>
            <a:off x="6780997" y="6072198"/>
            <a:ext cx="142876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B88FB5BC-1C08-B7DC-DB73-8E35D2BD2E95}"/>
              </a:ext>
            </a:extLst>
          </p:cNvPr>
          <p:cNvSpPr/>
          <p:nvPr/>
        </p:nvSpPr>
        <p:spPr>
          <a:xfrm rot="1133722" flipV="1">
            <a:off x="9413473" y="7803243"/>
            <a:ext cx="1956804" cy="112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Right 80">
            <a:extLst>
              <a:ext uri="{FF2B5EF4-FFF2-40B4-BE49-F238E27FC236}">
                <a16:creationId xmlns:a16="http://schemas.microsoft.com/office/drawing/2014/main" id="{16D63DF6-D2B2-53DD-3F74-DBCB918D38D9}"/>
              </a:ext>
            </a:extLst>
          </p:cNvPr>
          <p:cNvSpPr/>
          <p:nvPr/>
        </p:nvSpPr>
        <p:spPr>
          <a:xfrm rot="18718013">
            <a:off x="12012993" y="7972249"/>
            <a:ext cx="605323" cy="13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9387885A-BA4B-DFB1-4EE1-F5267577C8F0}"/>
              </a:ext>
            </a:extLst>
          </p:cNvPr>
          <p:cNvSpPr/>
          <p:nvPr/>
        </p:nvSpPr>
        <p:spPr>
          <a:xfrm rot="10800000" flipV="1">
            <a:off x="12353161" y="7572396"/>
            <a:ext cx="465090" cy="7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36C603CE-38EC-2015-267B-F126BC337152}"/>
              </a:ext>
            </a:extLst>
          </p:cNvPr>
          <p:cNvSpPr/>
          <p:nvPr/>
        </p:nvSpPr>
        <p:spPr>
          <a:xfrm rot="13927696">
            <a:off x="9433204" y="6706272"/>
            <a:ext cx="1254361" cy="9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470537FE-AE7F-AE60-B770-2BF442D0280F}"/>
              </a:ext>
            </a:extLst>
          </p:cNvPr>
          <p:cNvSpPr/>
          <p:nvPr/>
        </p:nvSpPr>
        <p:spPr>
          <a:xfrm rot="1621816" flipV="1">
            <a:off x="10048978" y="5769438"/>
            <a:ext cx="934989" cy="144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59FF6D-8496-122C-7AA7-FC8E2C7B76A1}"/>
              </a:ext>
            </a:extLst>
          </p:cNvPr>
          <p:cNvSpPr/>
          <p:nvPr/>
        </p:nvSpPr>
        <p:spPr>
          <a:xfrm>
            <a:off x="2347119" y="4114800"/>
            <a:ext cx="5638800" cy="12639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357290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2" grpId="0" animBg="1"/>
      <p:bldP spid="73" grpId="0" animBg="1"/>
      <p:bldP spid="81" grpId="0" animBg="1"/>
      <p:bldP spid="92" grpId="0" animBg="1"/>
      <p:bldP spid="93" grpId="0" animBg="1"/>
      <p:bldP spid="94" grpId="0" animBg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518319" y="508000"/>
            <a:ext cx="14630400" cy="8026400"/>
          </a:xfrm>
          <a:prstGeom prst="ellipse">
            <a:avLst/>
          </a:prstGeom>
          <a:gradFill rotWithShape="1">
            <a:gsLst>
              <a:gs pos="0">
                <a:srgbClr val="FFCCFF">
                  <a:alpha val="70998"/>
                </a:srgbClr>
              </a:gs>
              <a:gs pos="100000">
                <a:srgbClr val="CCFFFF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HƠN?</a:t>
            </a:r>
          </a:p>
        </p:txBody>
      </p:sp>
      <p:pic>
        <p:nvPicPr>
          <p:cNvPr id="16387" name="Picture 3" descr="Tweety[1]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641337" y="6093884"/>
            <a:ext cx="3496733" cy="248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ooster2[1]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5652" y="1564217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val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310952" y="5181600"/>
            <a:ext cx="4572000" cy="355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6390" name="Picture 6" descr="lmfinange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6299200"/>
            <a:ext cx="208491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angelfis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19" y="5384800"/>
            <a:ext cx="1930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287919" y="5283201"/>
            <a:ext cx="71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6393" name="AutoShape 9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(T2)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430877A-0B15-26D5-E255-6CA8AE4832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/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26431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 rot="4909395">
            <a:off x="8771879" y="-63737"/>
            <a:ext cx="5654435" cy="7206602"/>
          </a:xfrm>
          <a:prstGeom prst="cloudCallout">
            <a:avLst>
              <a:gd name="adj1" fmla="val -30287"/>
              <a:gd name="adj2" fmla="val 9438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267" b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4267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2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vi-VN" altLang="en-US" sz="42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519" y="1828800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731784" y="5867400"/>
            <a:ext cx="38608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7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67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kg</a:t>
            </a:r>
            <a:endParaRPr lang="vi-VN" altLang="en-US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940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4909395">
            <a:off x="6937111" y="-1958975"/>
            <a:ext cx="4053416" cy="9431867"/>
          </a:xfrm>
          <a:prstGeom prst="cloudCallout">
            <a:avLst>
              <a:gd name="adj1" fmla="val -39546"/>
              <a:gd name="adj2" fmla="val 373866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3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đơn</a:t>
            </a:r>
            <a:r>
              <a:rPr lang="en-US" sz="4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itchFamily="18" charset="0"/>
              </a:rPr>
              <a:t>vị</a:t>
            </a:r>
            <a:endParaRPr lang="en-US" sz="4800" dirty="0">
              <a:solidFill>
                <a:srgbClr val="000000"/>
              </a:solidFill>
              <a:latin typeface=".VnTime" pitchFamily="34" charset="0"/>
              <a:sym typeface="Symbol" pitchFamily="18" charset="2"/>
            </a:endParaRPr>
          </a:p>
        </p:txBody>
      </p:sp>
      <p:pic>
        <p:nvPicPr>
          <p:cNvPr id="18435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1637" y="681567"/>
            <a:ext cx="262678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8437" name="Picture 5" descr="Tweety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393686" y="5314951"/>
            <a:ext cx="2844800" cy="24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5801519" y="5575301"/>
            <a:ext cx="558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333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5333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33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53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51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weety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042319" y="10160000"/>
            <a:ext cx="3454400" cy="29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5645406">
            <a:off x="5149726" y="-3236710"/>
            <a:ext cx="5901267" cy="14251288"/>
          </a:xfrm>
          <a:prstGeom prst="cloudCallout">
            <a:avLst>
              <a:gd name="adj1" fmla="val 36778"/>
              <a:gd name="adj2" fmla="val 42232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b="1" dirty="0">
              <a:solidFill>
                <a:srgbClr val="0000FF"/>
              </a:solidFill>
              <a:latin typeface=".VnTime" pitchFamily="34" charset="0"/>
            </a:endParaRPr>
          </a:p>
          <a:p>
            <a:pPr defTabSz="121917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.VnTime" pitchFamily="34" charset="0"/>
              </a:rPr>
              <a:t>    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8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gấp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4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lần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Vậy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bao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nhiêu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bi ? </a:t>
            </a:r>
          </a:p>
          <a:p>
            <a:pPr algn="ctr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46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448719" y="6855884"/>
            <a:ext cx="49784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7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7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 viên bi</a:t>
            </a:r>
            <a:endParaRPr lang="vi-VN" altLang="en-US" sz="4267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6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43677 L -0.20608 -0.43677 L -0.20608 -0.5022 L -0.15365 -0.5022 L -0.15365 -0.56694 L -0.10122 -0.56694 L -0.10122 -0.63261 L -0.04896 -0.63261 L -0.04896 -0.69735 L 0.00347 -0.69735 L 0.00347 -0.76255 L 0.0559 -0.76255 L 0.0559 -0.82752 L 0.10833 -0.82752 L 0.10833 -0.89226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8300" y="-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(T1)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2494717" y="1928794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  <p:bldP spid="50" grpId="0"/>
      <p:bldP spid="50" grpId="1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8.9|21.2|2.8|10.7|3.4|8.5|9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|9|9.4|0.7|1.1|4.8|1.6|9.8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929</Words>
  <Application>Microsoft Office PowerPoint</Application>
  <PresentationFormat>Custom</PresentationFormat>
  <Paragraphs>197</Paragraphs>
  <Slides>29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.VnTime</vt:lpstr>
      <vt:lpstr>.VnTimeH</vt:lpstr>
      <vt:lpstr>Arial</vt:lpstr>
      <vt:lpstr>Calibri</vt:lpstr>
      <vt:lpstr>Comic Sans MS</vt:lpstr>
      <vt:lpstr>HP001 4 hàng</vt:lpstr>
      <vt:lpstr>inpin heiti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quả của phép tính 17 x 4 là :</vt:lpstr>
      <vt:lpstr>Kết quả của phép tính 13 x 5 là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365 Pro Plus</cp:lastModifiedBy>
  <cp:revision>150</cp:revision>
  <dcterms:created xsi:type="dcterms:W3CDTF">2022-07-10T01:37:20Z</dcterms:created>
  <dcterms:modified xsi:type="dcterms:W3CDTF">2024-11-10T14:01:44Z</dcterms:modified>
</cp:coreProperties>
</file>