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5"/>
  </p:notesMasterIdLst>
  <p:sldIdLst>
    <p:sldId id="296" r:id="rId3"/>
    <p:sldId id="322" r:id="rId4"/>
    <p:sldId id="316" r:id="rId5"/>
    <p:sldId id="321" r:id="rId6"/>
    <p:sldId id="283" r:id="rId7"/>
    <p:sldId id="323" r:id="rId8"/>
    <p:sldId id="318" r:id="rId9"/>
    <p:sldId id="319" r:id="rId10"/>
    <p:sldId id="317" r:id="rId11"/>
    <p:sldId id="324" r:id="rId12"/>
    <p:sldId id="325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4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40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33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38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18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572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507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20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208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861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3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0044"/>
      </p:ext>
    </p:extLst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5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6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A LƠP 1\GA PP TV LƠP 1\GIÁO ÁN PP TV\ẢNH 61\screenshot_16257289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0"/>
            <a:ext cx="11277600" cy="550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GA LƠP 1\GA PP TV LƠP 1\GIÁO ÁN PP TV\ẢNH 61\screenshot_16257289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07" y="5569216"/>
            <a:ext cx="8846895" cy="121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377940" y="6184248"/>
            <a:ext cx="4229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345930" y="6155655"/>
            <a:ext cx="3695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0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A LƠP 1\GA PP TV LƠP 1\GIÁO ÁN PP TV\ẢNH 61\screenshot_16257289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901535"/>
            <a:ext cx="4566283" cy="592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GA LƠP 1\GA PP TV LƠP 1\GIÁO ÁN PP TV\ẢNH 61\screenshot_162572899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98" y="1149531"/>
            <a:ext cx="4192256" cy="55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GA LƠP 1\GA PP TV LƠP 1\GIÁO ÁN PP TV\ẢNH 61\screenshot_16257290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2" y="75656"/>
            <a:ext cx="1333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GA LƠP 1\GA PP TV LƠP 1\GIÁO ÁN PP TV\ẢNH 61\screenshot_16257290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03" y="316578"/>
            <a:ext cx="4117190" cy="58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82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  <a:ln/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" y="1771121"/>
            <a:ext cx="7721600" cy="17590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970595"/>
            <a:ext cx="6464300" cy="117724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endParaRPr lang="en-GB" sz="3600" b="1" dirty="0" smtClean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***</a:t>
            </a:r>
            <a:r>
              <a:rPr lang="en-GB" sz="3600" b="1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Hoạt</a:t>
            </a:r>
            <a:r>
              <a:rPr lang="en-GB" sz="3600" b="1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động</a:t>
            </a:r>
            <a:r>
              <a:rPr lang="en-GB" sz="3600" b="1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mở</a:t>
            </a:r>
            <a:r>
              <a:rPr lang="en-GB" sz="3600" b="1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đầu</a:t>
            </a:r>
            <a:r>
              <a:rPr lang="en-GB" sz="3600" b="1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Times New Roman" pitchFamily="18" charset="0"/>
              </a:rPr>
              <a:t>***</a:t>
            </a:r>
            <a:endParaRPr lang="en-GB" sz="36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4015" y="-412251"/>
            <a:ext cx="8842785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GB" sz="3600" dirty="0">
              <a:latin typeface="HP001 4 ha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GB" sz="3600" dirty="0" err="1"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GB" sz="36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600" dirty="0" err="1" smtClean="0">
                <a:latin typeface="HP001 4 hang 1 ô ly" panose="020B0603050302020204" pitchFamily="34" charset="0"/>
                <a:cs typeface="Times New Roman" pitchFamily="18" charset="0"/>
              </a:rPr>
              <a:t>hai</a:t>
            </a:r>
            <a:r>
              <a:rPr lang="en-GB" sz="3600" dirty="0" smtClean="0">
                <a:latin typeface="HP001 4 hang 1 ô ly" panose="020B0603050302020204" pitchFamily="34" charset="0"/>
                <a:cs typeface="Times New Roman" pitchFamily="18" charset="0"/>
              </a:rPr>
              <a:t>, </a:t>
            </a:r>
            <a:r>
              <a:rPr lang="en-GB" sz="3600" dirty="0" err="1" smtClean="0"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GB" sz="3600" dirty="0" smtClean="0">
                <a:latin typeface="HP001 4 hang 1 ô ly" panose="020B0603050302020204" pitchFamily="34" charset="0"/>
                <a:cs typeface="Times New Roman" pitchFamily="18" charset="0"/>
              </a:rPr>
              <a:t> 18 </a:t>
            </a:r>
            <a:r>
              <a:rPr lang="en-GB" sz="3600" dirty="0" err="1"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GB" sz="36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600" dirty="0" smtClean="0">
                <a:latin typeface="HP001 4 hang 1 ô ly" panose="020B0603050302020204" pitchFamily="34" charset="0"/>
                <a:cs typeface="Times New Roman" pitchFamily="18" charset="0"/>
              </a:rPr>
              <a:t>10 </a:t>
            </a:r>
            <a:r>
              <a:rPr lang="en-GB" sz="3600" dirty="0" err="1" smtClean="0"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GB" sz="3600" dirty="0" smtClean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600" dirty="0">
                <a:latin typeface="HP001 4 hang 1 ô ly" panose="020B0603050302020204" pitchFamily="34" charset="0"/>
                <a:cs typeface="Times New Roman" pitchFamily="18" charset="0"/>
              </a:rPr>
              <a:t>2021.</a:t>
            </a:r>
          </a:p>
          <a:p>
            <a:pPr algn="ctr"/>
            <a:r>
              <a:rPr lang="en-GB" sz="3600" dirty="0" err="1">
                <a:latin typeface="HP001 4 hang 1 ô ly" panose="020B0603050302020204" pitchFamily="34" charset="0"/>
                <a:cs typeface="Times New Roman" pitchFamily="18" charset="0"/>
              </a:rPr>
              <a:t>Tiếng</a:t>
            </a:r>
            <a:r>
              <a:rPr lang="en-GB" sz="36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HP001 4 hang 1 ô ly" panose="020B0603050302020204" pitchFamily="34" charset="0"/>
                <a:cs typeface="Times New Roman" pitchFamily="18" charset="0"/>
              </a:rPr>
              <a:t>việt</a:t>
            </a:r>
            <a:r>
              <a:rPr lang="en-GB" sz="3600" dirty="0">
                <a:latin typeface="HP001 4 hang 1 ô ly" panose="020B060305030202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D:\GA LƠP 1\GA PP TV LƠP 1\GIÁO ÁN PP TV\ẢNH 61\screenshot_16257103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95389"/>
            <a:ext cx="11887200" cy="196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GA LƠP 1\GA PP TV LƠP 1\GIÁO ÁN PP TV\ẢNH 61\screenshot_16257139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04" y="3448421"/>
            <a:ext cx="1767840" cy="100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GA LƠP 1\GA PP TV LƠP 1\GIÁO ÁN PP TV\ẢNH 61\screenshot_16257139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33" y="3541441"/>
            <a:ext cx="2150267" cy="9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GA LƠP 1\GA PP TV LƠP 1\GIÁO ÁN PP TV\ẢNH 61\screenshot_162571394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2" y="3581643"/>
            <a:ext cx="2400299" cy="107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GA LƠP 1\GA PP TV LƠP 1\GIÁO ÁN PP TV\ẢNH 61\screenshot_16257139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179" y="3561542"/>
            <a:ext cx="2193516" cy="9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7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73" y="2300699"/>
            <a:ext cx="9643726" cy="3877216"/>
          </a:xfrm>
          <a:prstGeom prst="rect">
            <a:avLst/>
          </a:prstGeom>
        </p:spPr>
      </p:pic>
      <p:pic>
        <p:nvPicPr>
          <p:cNvPr id="2050" name="Picture 2" descr="D:\GA LƠP 1\GA PP TV LƠP 1\GIÁO ÁN PP TV\ẢNH 61\screenshot_162571418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85" y="6177914"/>
            <a:ext cx="3761415" cy="68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GA LƠP 1\GA PP TV LƠP 1\GIÁO ÁN PP TV\ẢNH 61\screenshot_16257142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72" y="936595"/>
            <a:ext cx="9643727" cy="136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1973" y="-425316"/>
            <a:ext cx="8842785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GB" sz="2800" dirty="0">
              <a:latin typeface="HP001 4 ha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GB" sz="2800" dirty="0" err="1"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GB" sz="28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HP001 4 hang 1 ô ly" panose="020B0603050302020204" pitchFamily="34" charset="0"/>
                <a:cs typeface="Times New Roman" pitchFamily="18" charset="0"/>
              </a:rPr>
              <a:t>hai</a:t>
            </a:r>
            <a:r>
              <a:rPr lang="en-GB" sz="2800" dirty="0" smtClean="0">
                <a:latin typeface="HP001 4 hang 1 ô ly" panose="020B0603050302020204" pitchFamily="34" charset="0"/>
                <a:cs typeface="Times New Roman" pitchFamily="18" charset="0"/>
              </a:rPr>
              <a:t>, </a:t>
            </a:r>
            <a:r>
              <a:rPr lang="en-GB" sz="2800" dirty="0" err="1" smtClean="0"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GB" sz="2800" dirty="0" smtClean="0">
                <a:latin typeface="HP001 4 hang 1 ô ly" panose="020B0603050302020204" pitchFamily="34" charset="0"/>
                <a:cs typeface="Times New Roman" pitchFamily="18" charset="0"/>
              </a:rPr>
              <a:t> 18 </a:t>
            </a:r>
            <a:r>
              <a:rPr lang="en-GB" sz="2800" dirty="0" err="1"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GB" sz="28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2800" dirty="0" smtClean="0">
                <a:latin typeface="HP001 4 hang 1 ô ly" panose="020B0603050302020204" pitchFamily="34" charset="0"/>
                <a:cs typeface="Times New Roman" pitchFamily="18" charset="0"/>
              </a:rPr>
              <a:t>10 </a:t>
            </a:r>
            <a:r>
              <a:rPr lang="en-GB" sz="2800" dirty="0" err="1" smtClean="0"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GB" sz="2800" dirty="0" smtClean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2800" dirty="0">
                <a:latin typeface="HP001 4 hang 1 ô ly" panose="020B0603050302020204" pitchFamily="34" charset="0"/>
                <a:cs typeface="Times New Roman" pitchFamily="18" charset="0"/>
              </a:rPr>
              <a:t>2021.</a:t>
            </a:r>
          </a:p>
          <a:p>
            <a:pPr algn="ctr"/>
            <a:r>
              <a:rPr lang="en-GB" sz="2800" dirty="0" err="1">
                <a:latin typeface="HP001 4 hang 1 ô ly" panose="020B0603050302020204" pitchFamily="34" charset="0"/>
                <a:cs typeface="Times New Roman" pitchFamily="18" charset="0"/>
              </a:rPr>
              <a:t>Tiếng</a:t>
            </a:r>
            <a:r>
              <a:rPr lang="en-GB" sz="28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HP001 4 hang 1 ô ly" panose="020B0603050302020204" pitchFamily="34" charset="0"/>
                <a:cs typeface="Times New Roman" pitchFamily="18" charset="0"/>
              </a:rPr>
              <a:t>việt</a:t>
            </a:r>
            <a:r>
              <a:rPr lang="en-GB" sz="2800" dirty="0">
                <a:latin typeface="HP001 4 hang 1 ô ly" panose="020B0603050302020204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44" y="1543108"/>
            <a:ext cx="1355043" cy="64129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" name="Group 30"/>
          <p:cNvGrpSpPr/>
          <p:nvPr/>
        </p:nvGrpSpPr>
        <p:grpSpPr>
          <a:xfrm>
            <a:off x="1155172" y="3017364"/>
            <a:ext cx="3962400" cy="2320446"/>
            <a:chOff x="384" y="1680"/>
            <a:chExt cx="1680" cy="960"/>
          </a:xfrm>
        </p:grpSpPr>
        <p:sp>
          <p:nvSpPr>
            <p:cNvPr id="10258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10259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60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grpSp>
        <p:nvGrpSpPr>
          <p:cNvPr id="43" name="Group 30"/>
          <p:cNvGrpSpPr/>
          <p:nvPr/>
        </p:nvGrpSpPr>
        <p:grpSpPr>
          <a:xfrm>
            <a:off x="6920411" y="3026890"/>
            <a:ext cx="3962400" cy="2154710"/>
            <a:chOff x="384" y="1680"/>
            <a:chExt cx="1680" cy="960"/>
          </a:xfrm>
        </p:grpSpPr>
        <p:sp>
          <p:nvSpPr>
            <p:cNvPr id="10255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10256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57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36713" y="54085"/>
            <a:ext cx="7543037" cy="15619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GB" sz="100" dirty="0">
              <a:latin typeface="HP001 4 ha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hai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,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18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10năm 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2021.</a:t>
            </a:r>
          </a:p>
          <a:p>
            <a:pPr algn="ctr"/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Tiếng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việt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27: V v X x </a:t>
            </a:r>
            <a:endParaRPr lang="en-GB" sz="3200" dirty="0"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3074" name="Picture 2" descr="D:\GA LƠP 1\GA PP TV LƠP 1\GIÁO ÁN PP TV\ẢNH 61\screenshot_16257144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08" y="1548827"/>
            <a:ext cx="1101938" cy="14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GA LƠP 1\GA PP TV LƠP 1\GIÁO ÁN PP TV\ẢNH 61\screenshot_16257144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92" y="3141704"/>
            <a:ext cx="661226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GA LƠP 1\GA PP TV LƠP 1\GIÁO ÁN PP TV\ẢNH 61\screenshot_162571447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98" y="3187900"/>
            <a:ext cx="7715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GA LƠP 1\GA PP TV LƠP 1\GIÁO ÁN PP TV\ẢNH 61\screenshot_162571448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96" y="4233823"/>
            <a:ext cx="13716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GA LƠP 1\GA PP TV LƠP 1\GIÁO ÁN PP TV\ẢNH 61\screenshot_16257145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73" y="1567341"/>
            <a:ext cx="1163002" cy="140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GA LƠP 1\GA PP TV LƠP 1\GIÁO ÁN PP TV\ẢNH 61\screenshot_16257145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202" y="3157658"/>
            <a:ext cx="761031" cy="87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GA LƠP 1\GA PP TV LƠP 1\GIÁO ÁN PP TV\ẢNH 61\screenshot_162571451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677" y="3127417"/>
            <a:ext cx="7143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GA LƠP 1\GA PP TV LƠP 1\GIÁO ÁN PP TV\ẢNH 61\screenshot_162571453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29" y="4188424"/>
            <a:ext cx="132397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GA LƠP 1\GA PP TV LƠP 1\GIÁO ÁN PP TV\ẢNH 61\screenshot_162571458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3" y="5841554"/>
            <a:ext cx="1073236" cy="76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GA LƠP 1\GA PP TV LƠP 1\GIÁO ÁN PP TV\ẢNH 61\screenshot_1625714599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10" y="5714999"/>
            <a:ext cx="1187049" cy="91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GA LƠP 1\GA PP TV LƠP 1\GIÁO ÁN PP TV\ẢNH 61\screenshot_162571460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694" y="5914770"/>
            <a:ext cx="1718649" cy="72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GA LƠP 1\GA PP TV LƠP 1\GIÁO ÁN PP TV\ẢNH 61\screenshot_162571462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11" y="5647842"/>
            <a:ext cx="1326559" cy="89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:\GA LƠP 1\GA PP TV LƠP 1\GIÁO ÁN PP TV\ẢNH 61\screenshot_1625714637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611" y="5778471"/>
            <a:ext cx="1091042" cy="78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GA LƠP 1\GA PP TV LƠP 1\GIÁO ÁN PP TV\ẢNH 61\screenshot_1625714643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5914770"/>
            <a:ext cx="1483774" cy="62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D:\GA LƠP 1\GA PP TV LƠP 1\GIÁO ÁN PP TV\ẢNH 61\screenshot_16257144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0" y="5984239"/>
            <a:ext cx="476810" cy="6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GA LƠP 1\GA PP TV LƠP 1\GIÁO ÁN PP TV\ẢNH 61\screenshot_16257144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03" y="5972809"/>
            <a:ext cx="476810" cy="6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D:\GA LƠP 1\GA PP TV LƠP 1\GIÁO ÁN PP TV\ẢNH 61\screenshot_16257144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28" y="5975587"/>
            <a:ext cx="476810" cy="6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 descr="D:\GA LƠP 1\GA PP TV LƠP 1\GIÁO ÁN PP TV\ẢNH 61\screenshot_16257145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89" y="5934283"/>
            <a:ext cx="524905" cy="6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D:\GA LƠP 1\GA PP TV LƠP 1\GIÁO ÁN PP TV\ẢNH 61\screenshot_16257145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898" y="5927959"/>
            <a:ext cx="558421" cy="6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" descr="D:\GA LƠP 1\GA PP TV LƠP 1\GIÁO ÁN PP TV\ẢNH 61\screenshot_16257145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630" y="5918810"/>
            <a:ext cx="542181" cy="6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66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17424" y="207370"/>
            <a:ext cx="7543037" cy="15619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GB" sz="100" dirty="0">
              <a:latin typeface="HP001 4 ha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hai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,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18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10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2021.</a:t>
            </a:r>
          </a:p>
          <a:p>
            <a:pPr algn="ctr"/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Tiếng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việt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27: V v X x </a:t>
            </a:r>
            <a:endParaRPr lang="en-GB" sz="3200" dirty="0"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4098" name="Picture 2" descr="D:\GA LƠP 1\GA PP TV LƠP 1\GIÁO ÁN PP TV\ẢNH 61\screenshot_16257288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0" y="5225416"/>
            <a:ext cx="14859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GA LƠP 1\GA PP TV LƠP 1\GIÁO ÁN PP TV\ẢNH 61\screenshot_16257288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82" y="5225416"/>
            <a:ext cx="17716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GA LƠP 1\GA PP TV LƠP 1\GIÁO ÁN PP TV\ẢNH 61\screenshot_162572887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9" y="5155883"/>
            <a:ext cx="15144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GA LƠP 1\GA PP TV LƠP 1\GIÁO ÁN PP TV\ẢNH 61\screenshot_16257288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985" y="5079682"/>
            <a:ext cx="16954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GA LƠP 1\GA PP TV LƠP 1\GIÁO ÁN PP TV\ẢNH 61\screenshot_162572879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6" y="2719388"/>
            <a:ext cx="2406688" cy="205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GA LƠP 1\GA PP TV LƠP 1\GIÁO ÁN PP TV\ẢNH 61\screenshot_16257288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06" y="2609851"/>
            <a:ext cx="2726644" cy="227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GA LƠP 1\GA PP TV LƠP 1\GIÁO ÁN PP TV\ẢNH 61\screenshot_162572882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14" y="2719388"/>
            <a:ext cx="2818362" cy="205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GA LƠP 1\GA PP TV LƠP 1\GIÁO ÁN PP TV\ẢNH 61\screenshot_162572884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705" y="2500312"/>
            <a:ext cx="329565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GA LƠP 1\GA PP TV LƠP 1\GIÁO ÁN PP TV\ẢNH 61\screenshot_162571022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2" y="1918006"/>
            <a:ext cx="2006376" cy="7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GA LƠP 1\GA PP TV LƠP 1\GIÁO ÁN PP TV\ẢNH 61\screenshot_162571445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0" y="5466778"/>
            <a:ext cx="323631" cy="41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GA LƠP 1\GA PP TV LƠP 1\GIÁO ÁN PP TV\ẢNH 61\screenshot_162571450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42" y="5355059"/>
            <a:ext cx="337827" cy="40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GA LƠP 1\GA PP TV LƠP 1\GIÁO ÁN PP TV\ẢNH 61\screenshot_162571445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93" y="5464176"/>
            <a:ext cx="334575" cy="42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GA LƠP 1\GA PP TV LƠP 1\GIÁO ÁN PP TV\ẢNH 61\screenshot_162571445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93" y="5424965"/>
            <a:ext cx="334575" cy="42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GA LƠP 1\GA PP TV LƠP 1\GIÁO ÁN PP TV\ẢNH 61\screenshot_162571450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376" y="5324475"/>
            <a:ext cx="337827" cy="40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6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6</a:t>
            </a:fld>
            <a:endParaRPr kern="0">
              <a:solidFill>
                <a:srgbClr val="65677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13019" y="2196037"/>
            <a:ext cx="7809876" cy="2500423"/>
            <a:chOff x="998719" y="2323037"/>
            <a:chExt cx="7809876" cy="2500423"/>
          </a:xfrm>
        </p:grpSpPr>
        <p:sp>
          <p:nvSpPr>
            <p:cNvPr id="3" name="Thought Bubble: Cloud 2"/>
            <p:cNvSpPr/>
            <p:nvPr/>
          </p:nvSpPr>
          <p:spPr>
            <a:xfrm>
              <a:off x="998719" y="2323037"/>
              <a:ext cx="7809876" cy="2500423"/>
            </a:xfrm>
            <a:prstGeom prst="cloudCallout">
              <a:avLst>
                <a:gd name="adj1" fmla="val -34608"/>
                <a:gd name="adj2" fmla="val 7409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oogle Shape;461;p28"/>
            <p:cNvSpPr txBox="1"/>
            <p:nvPr/>
          </p:nvSpPr>
          <p:spPr>
            <a:xfrm>
              <a:off x="2069016" y="3015518"/>
              <a:ext cx="5440680" cy="1292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937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600"/>
                <a:buFont typeface="Chivo Light"/>
                <a:buChar char="༝"/>
                <a:defRPr sz="2600" b="0" i="0" u="none" strike="noStrike" cap="none">
                  <a:solidFill>
                    <a:schemeClr val="dk1"/>
                  </a:solidFill>
                  <a:latin typeface="Chivo Light"/>
                  <a:ea typeface="Chivo Light"/>
                  <a:cs typeface="Chivo Light"/>
                  <a:sym typeface="Chivo Light"/>
                </a:defRPr>
              </a:lvl1pPr>
              <a:lvl2pPr marL="914400" marR="0" lvl="1" indent="-393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600"/>
                <a:buFont typeface="Chivo Light"/>
                <a:buChar char="○"/>
                <a:defRPr sz="2600" b="0" i="0" u="none" strike="noStrike" cap="none">
                  <a:solidFill>
                    <a:schemeClr val="dk1"/>
                  </a:solidFill>
                  <a:latin typeface="Chivo Light"/>
                  <a:ea typeface="Chivo Light"/>
                  <a:cs typeface="Chivo Light"/>
                  <a:sym typeface="Chivo Light"/>
                </a:defRPr>
              </a:lvl2pPr>
              <a:lvl3pPr marL="1371600" marR="0" lvl="2" indent="-393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600"/>
                <a:buFont typeface="Chivo Light"/>
                <a:buChar char="■"/>
                <a:defRPr sz="2600" b="0" i="0" u="none" strike="noStrike" cap="none">
                  <a:solidFill>
                    <a:schemeClr val="dk1"/>
                  </a:solidFill>
                  <a:latin typeface="Chivo Light"/>
                  <a:ea typeface="Chivo Light"/>
                  <a:cs typeface="Chivo Light"/>
                  <a:sym typeface="Chivo Light"/>
                </a:defRPr>
              </a:lvl3pPr>
              <a:lvl4pPr marL="1828800" marR="0" lvl="3" indent="-393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hivo Light"/>
                <a:buChar char="●"/>
                <a:defRPr sz="2600" b="0" i="0" u="none" strike="noStrike" cap="none">
                  <a:solidFill>
                    <a:schemeClr val="dk1"/>
                  </a:solidFill>
                  <a:latin typeface="Chivo Light"/>
                  <a:ea typeface="Chivo Light"/>
                  <a:cs typeface="Chivo Light"/>
                  <a:sym typeface="Chivo Light"/>
                </a:defRPr>
              </a:lvl4pPr>
              <a:lvl5pPr marL="2286000" marR="0" lvl="4" indent="-393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hivo Light"/>
                <a:buChar char="○"/>
                <a:defRPr sz="2600" b="0" i="0" u="none" strike="noStrike" cap="none">
                  <a:solidFill>
                    <a:schemeClr val="dk1"/>
                  </a:solidFill>
                  <a:latin typeface="Chivo Light"/>
                  <a:ea typeface="Chivo Light"/>
                  <a:cs typeface="Chivo Light"/>
                  <a:sym typeface="Chivo Light"/>
                </a:defRPr>
              </a:lvl5pPr>
              <a:lvl6pPr marL="2743200" marR="0" lvl="5" indent="-393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hivo Light"/>
                <a:buChar char="■"/>
                <a:defRPr sz="2600" b="0" i="0" u="none" strike="noStrike" cap="none">
                  <a:solidFill>
                    <a:schemeClr val="dk1"/>
                  </a:solidFill>
                  <a:latin typeface="Chivo Light"/>
                  <a:ea typeface="Chivo Light"/>
                  <a:cs typeface="Chivo Light"/>
                  <a:sym typeface="Chivo Light"/>
                </a:defRPr>
              </a:lvl6pPr>
              <a:lvl7pPr marL="3200400" marR="0" lvl="6" indent="-393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hivo Light"/>
                <a:buChar char="●"/>
                <a:defRPr sz="2600" b="0" i="0" u="none" strike="noStrike" cap="none">
                  <a:solidFill>
                    <a:schemeClr val="dk1"/>
                  </a:solidFill>
                  <a:latin typeface="Chivo Light"/>
                  <a:ea typeface="Chivo Light"/>
                  <a:cs typeface="Chivo Light"/>
                  <a:sym typeface="Chivo Light"/>
                </a:defRPr>
              </a:lvl7pPr>
              <a:lvl8pPr marL="3657600" marR="0" lvl="7" indent="-393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hivo Light"/>
                <a:buChar char="○"/>
                <a:defRPr sz="2600" b="0" i="0" u="none" strike="noStrike" cap="none">
                  <a:solidFill>
                    <a:schemeClr val="dk1"/>
                  </a:solidFill>
                  <a:latin typeface="Chivo Light"/>
                  <a:ea typeface="Chivo Light"/>
                  <a:cs typeface="Chivo Light"/>
                  <a:sym typeface="Chivo Light"/>
                </a:defRPr>
              </a:lvl8pPr>
              <a:lvl9pPr marL="4114800" marR="0" lvl="8" indent="-393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hivo Light"/>
                <a:buChar char="■"/>
                <a:defRPr sz="2600" b="0" i="0" u="none" strike="noStrike" cap="none">
                  <a:solidFill>
                    <a:schemeClr val="dk1"/>
                  </a:solidFill>
                  <a:latin typeface="Chivo Light"/>
                  <a:ea typeface="Chivo Light"/>
                  <a:cs typeface="Chivo Light"/>
                  <a:sym typeface="Chivo Light"/>
                </a:defRPr>
              </a:lvl9pPr>
            </a:lstStyle>
            <a:p>
              <a:pPr marL="0" indent="0" algn="ctr">
                <a:spcBef>
                  <a:spcPts val="800"/>
                </a:spcBef>
                <a:buFont typeface="Chivo Light"/>
                <a:buNone/>
              </a:pPr>
              <a:r>
                <a:rPr lang="en-US" sz="6600" b="1" kern="0" dirty="0" err="1">
                  <a:solidFill>
                    <a:srgbClr val="FF0000"/>
                  </a:solidFill>
                  <a:latin typeface="HP001 4 hang 1 ô ly" panose="020B0603050302020204" pitchFamily="34" charset="0"/>
                  <a:cs typeface="Times New Roman" panose="02020603050405020304" charset="0"/>
                </a:rPr>
                <a:t>Viết</a:t>
              </a:r>
              <a:r>
                <a:rPr lang="en-US" sz="6600" b="1" kern="0" dirty="0">
                  <a:solidFill>
                    <a:srgbClr val="FF0000"/>
                  </a:solidFill>
                  <a:latin typeface="HP001 4 hang 1 ô ly" panose="020B0603050302020204" pitchFamily="34" charset="0"/>
                  <a:cs typeface="Times New Roman" panose="02020603050405020304" charset="0"/>
                </a:rPr>
                <a:t> </a:t>
              </a:r>
              <a:r>
                <a:rPr lang="en-US" sz="6600" b="1" kern="0" dirty="0" err="1" smtClean="0">
                  <a:solidFill>
                    <a:srgbClr val="FF0000"/>
                  </a:solidFill>
                  <a:latin typeface="HP001 4 hang 1 ô ly" panose="020B0603050302020204" pitchFamily="34" charset="0"/>
                  <a:cs typeface="Times New Roman" panose="02020603050405020304" charset="0"/>
                </a:rPr>
                <a:t>bảng</a:t>
              </a:r>
              <a:endParaRPr lang="en-US" sz="4800" b="1" kern="0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99915" y="70349"/>
            <a:ext cx="7543037" cy="17004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GB" sz="1000" dirty="0">
              <a:latin typeface="HP001 4 ha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hai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,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18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10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2021.</a:t>
            </a:r>
          </a:p>
          <a:p>
            <a:pPr algn="ctr"/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Tiếng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việt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27: V v X x </a:t>
            </a:r>
            <a:endParaRPr lang="en-GB" sz="3200" dirty="0">
              <a:latin typeface="HP001 4 hang 1 ô ly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7303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">
            <a:hlinkClick r:id="" action="ppaction://media"/>
            <a:extLst>
              <a:ext uri="{FF2B5EF4-FFF2-40B4-BE49-F238E27FC236}">
                <a16:creationId xmlns:a16="http://schemas.microsoft.com/office/drawing/2014/main" id="{2482B5D4-3002-4E24-94F4-A8BE0FEA2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B2E86273-0857-445E-AB7D-11A29B928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88" y="183707"/>
            <a:ext cx="6139712" cy="6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5315" y="293273"/>
            <a:ext cx="7543037" cy="15619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GB" sz="100" dirty="0">
              <a:latin typeface="HP001 4 ha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hai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,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18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10 </a:t>
            </a:r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2021.</a:t>
            </a:r>
          </a:p>
          <a:p>
            <a:pPr algn="ctr"/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Tiếng</a:t>
            </a:r>
            <a:r>
              <a:rPr lang="en-GB" sz="3200" dirty="0"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GB" sz="3200" dirty="0" err="1">
                <a:latin typeface="HP001 4 hang 1 ô ly" panose="020B0603050302020204" pitchFamily="34" charset="0"/>
                <a:cs typeface="Times New Roman" pitchFamily="18" charset="0"/>
              </a:rPr>
              <a:t>việt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en-GB" sz="3200" dirty="0" err="1" smtClean="0">
                <a:latin typeface="HP001 4 hang 1 ô ly" panose="020B0603050302020204" pitchFamily="34" charset="0"/>
                <a:cs typeface="Times New Roman" pitchFamily="18" charset="0"/>
              </a:rPr>
              <a:t>Bài</a:t>
            </a:r>
            <a:r>
              <a:rPr lang="en-GB" sz="3200" dirty="0" smtClean="0">
                <a:latin typeface="HP001 4 hang 1 ô ly" panose="020B0603050302020204" pitchFamily="34" charset="0"/>
                <a:cs typeface="Times New Roman" pitchFamily="18" charset="0"/>
              </a:rPr>
              <a:t> 27: V v X x </a:t>
            </a:r>
            <a:endParaRPr lang="en-GB" sz="3200" dirty="0"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5122" name="Picture 2" descr="D:\GA LƠP 1\GA PP TV LƠP 1\GIÁO ÁN PP TV\ẢNH 61\screenshot_162572891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5" y="1870628"/>
            <a:ext cx="11689555" cy="22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</TotalTime>
  <Words>147</Words>
  <Application>Microsoft Office PowerPoint</Application>
  <PresentationFormat>Widescreen</PresentationFormat>
  <Paragraphs>35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Microsoft YaHei</vt:lpstr>
      <vt:lpstr>SimSun</vt:lpstr>
      <vt:lpstr>Arial</vt:lpstr>
      <vt:lpstr>Calibri</vt:lpstr>
      <vt:lpstr>Calibri Light</vt:lpstr>
      <vt:lpstr>Chivo Light</vt:lpstr>
      <vt:lpstr>等线</vt:lpstr>
      <vt:lpstr>HP001 4 hang 1 ô ly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ASUS</cp:lastModifiedBy>
  <cp:revision>48</cp:revision>
  <dcterms:created xsi:type="dcterms:W3CDTF">2020-08-13T09:32:00Z</dcterms:created>
  <dcterms:modified xsi:type="dcterms:W3CDTF">2021-10-16T07:13:43Z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