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1" r:id="rId2"/>
    <p:sldId id="302" r:id="rId3"/>
    <p:sldId id="303" r:id="rId4"/>
    <p:sldId id="304" r:id="rId5"/>
    <p:sldId id="314" r:id="rId6"/>
    <p:sldId id="315" r:id="rId7"/>
    <p:sldId id="275" r:id="rId8"/>
    <p:sldId id="309" r:id="rId9"/>
    <p:sldId id="310" r:id="rId10"/>
    <p:sldId id="312" r:id="rId11"/>
  </p:sldIdLst>
  <p:sldSz cx="9144000" cy="5143500" type="screen16x9"/>
  <p:notesSz cx="6858000" cy="9144000"/>
  <p:embeddedFontLst>
    <p:embeddedFont>
      <p:font typeface="Baloo 2" panose="03080502040302020200" charset="0"/>
      <p:regular r:id="rId13"/>
      <p:bold r:id="rId14"/>
    </p:embeddedFont>
    <p:embeddedFont>
      <p:font typeface="Pangolin" panose="00000500000000000000" charset="0"/>
      <p:regular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90" d="100"/>
          <a:sy n="90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19: </a:t>
            </a:r>
            <a:br>
              <a:rPr lang="en-US" dirty="0"/>
            </a:b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/>
              <a:t>: 2C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chương trình văn nghệ đón mùa xuân.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773F2-0BE2-2D4A-A76B-803E9A9F3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343" y="1283857"/>
            <a:ext cx="7299313" cy="3539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B0F19F-6345-4236-986D-E7A0F64A1FA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\uFFFD\uFFFD{B802193D-5815-4F54-9F2B-E19F2C847CDC}&quot;,&quot;C:\\Users\\Admin\\Desktop\\Dang web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9.Tetnguyendan - Hoàng Mai Anh 2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791276-DB23-4870-A47B-D7FEB5282CD1}:3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F03ED6-D9C9-4771-874A-B8AACC43407D}:3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8EBAD5-2BC2-447C-841E-B02767D0D111}:3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72BCF7-DBF8-4EF9-B185-8AC5B55B78F6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A0944A-290B-4186-B36B-A7B27D898922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BBA889-71E5-491B-8741-13C24D04D46D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21D46C-1CFD-40C9-A0C2-AD33F6127D05}: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BBD93D-D266-4DEB-8268-0DA171FE4303}:3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99722C-E73B-4A78-B524-4ADB9C7F94AA}:2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C8FDA9-81A3-4674-8B3A-196F19B6CEBB}:309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186</Words>
  <Application>Microsoft Office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Pangolin</vt:lpstr>
      <vt:lpstr>UTM Cookies</vt:lpstr>
      <vt:lpstr>Baloo 2</vt:lpstr>
      <vt:lpstr>UTM Androgyne</vt:lpstr>
      <vt:lpstr>English Vocabulary Workshop by Slidesgo</vt:lpstr>
      <vt:lpstr>Bài 19:  Tết Nguyên Đán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Bai19.Tetnguyendan - Hoàng Mai Anh 2C</dc:title>
  <dc:creator>L.U</dc:creator>
  <cp:lastModifiedBy>Administrator</cp:lastModifiedBy>
  <cp:revision>59</cp:revision>
  <dcterms:modified xsi:type="dcterms:W3CDTF">2024-10-29T12:47:09Z</dcterms:modified>
</cp:coreProperties>
</file>