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77" r:id="rId3"/>
    <p:sldId id="271" r:id="rId4"/>
    <p:sldId id="256" r:id="rId5"/>
    <p:sldId id="261" r:id="rId6"/>
    <p:sldId id="257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04/11/2024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04/11/2024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04/11/2024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14481" y="1096468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653163" y="128040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edge/>
      </p:transition>
    </mc:Choice>
    <mc:Fallback xmlns="">
      <p:transition spd="med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chòi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017169" y="578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17169" y="1185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69557"/>
            <a:ext cx="1219200" cy="10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5810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2514600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Straight Arrow Connector 19"/>
          <p:cNvCxnSpPr/>
          <p:nvPr/>
        </p:nvCxnSpPr>
        <p:spPr>
          <a:xfrm flipV="1">
            <a:off x="4419600" y="2438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9600" y="3124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2766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800600"/>
            <a:ext cx="129397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5638800"/>
            <a:ext cx="542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1905000"/>
            <a:ext cx="609600" cy="114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4267200"/>
            <a:ext cx="5238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AvantGarde</vt:lpstr>
      <vt:lpstr>Calibri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15</cp:revision>
  <dcterms:created xsi:type="dcterms:W3CDTF">2020-08-12T11:52:00Z</dcterms:created>
  <dcterms:modified xsi:type="dcterms:W3CDTF">2024-11-04T11:14:29Z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