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  <p:sldMasterId id="2147483698" r:id="rId5"/>
    <p:sldMasterId id="2147483710" r:id="rId6"/>
    <p:sldMasterId id="2147483722" r:id="rId7"/>
  </p:sldMasterIdLst>
  <p:notesMasterIdLst>
    <p:notesMasterId r:id="rId22"/>
  </p:notesMasterIdLst>
  <p:sldIdLst>
    <p:sldId id="256" r:id="rId8"/>
    <p:sldId id="261" r:id="rId9"/>
    <p:sldId id="262" r:id="rId10"/>
    <p:sldId id="263" r:id="rId11"/>
    <p:sldId id="264" r:id="rId12"/>
    <p:sldId id="257" r:id="rId13"/>
    <p:sldId id="258" r:id="rId14"/>
    <p:sldId id="265" r:id="rId15"/>
    <p:sldId id="266" r:id="rId16"/>
    <p:sldId id="259" r:id="rId17"/>
    <p:sldId id="267" r:id="rId18"/>
    <p:sldId id="268" r:id="rId19"/>
    <p:sldId id="270" r:id="rId20"/>
    <p:sldId id="269" r:id="rId21"/>
  </p:sldIdLst>
  <p:sldSz cx="9144000" cy="5143500" type="screen16x9"/>
  <p:notesSz cx="6858000" cy="9144000"/>
  <p:defaultTextStyle>
    <a:defPPr>
      <a:defRPr lang="vi-VN"/>
    </a:defPPr>
    <a:lvl1pPr marL="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5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29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58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D4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893" y="-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FDA5B-BC50-4FDB-8A78-FDEE3E93C5DA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CC657-F408-4644-90AC-60C2A263AA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3662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5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9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8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5" name="Google Shape;82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>
                <a:latin typeface="Calibri"/>
                <a:ea typeface="Calibri"/>
                <a:cs typeface="Calibri"/>
                <a:sym typeface="Calibri"/>
              </a:rPr>
              <a:pPr/>
              <a:t>2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7" name="Google Shape;492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8" name="Google Shape;492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929" name="Google Shape;4929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200"/>
              <a:buFont typeface="Calibri"/>
              <a:buNone/>
            </a:pPr>
            <a:fld id="{00000000-1234-1234-1234-123412341234}" type="slidenum">
              <a:rPr lang="en-US">
                <a:latin typeface="Calibri"/>
                <a:ea typeface="Calibri"/>
                <a:cs typeface="Calibri"/>
                <a:sym typeface="Calibri"/>
              </a:rPr>
              <a:pPr>
                <a:buSzPts val="1200"/>
                <a:buFont typeface="Calibri"/>
                <a:buNone/>
              </a:pPr>
              <a:t>13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C835-1C78-4675-A94F-84D0736E96E4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EB523-FA27-4F18-8FD4-F2EBFBBDC6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185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C835-1C78-4675-A94F-84D0736E96E4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EB523-FA27-4F18-8FD4-F2EBFBBDC6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0809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C835-1C78-4675-A94F-84D0736E96E4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EB523-FA27-4F18-8FD4-F2EBFBBDC6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027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6"/>
          <p:cNvPicPr preferRelativeResize="0"/>
          <p:nvPr/>
        </p:nvPicPr>
        <p:blipFill rotWithShape="1">
          <a:blip r:embed="rId2">
            <a:alphaModFix/>
          </a:blip>
          <a:srcRect r="2711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458766"/>
            <a:ext cx="9144000" cy="1684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5531196"/>
      </p:ext>
    </p:extLst>
  </p:cSld>
  <p:clrMapOvr>
    <a:masterClrMapping/>
  </p:clrMapOvr>
  <p:transition spd="slow" advTm="100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7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7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37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0"/>
          <p:cNvSpPr txBox="1"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80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t" anchorCtr="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8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8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8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74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8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t" anchorCtr="0">
            <a:noAutofit/>
          </a:bodyPr>
          <a:lstStyle>
            <a:lvl1pPr marL="342848" lvl="0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698" lvl="1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547" lvl="2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396" lvl="3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247" lvl="4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093" lvl="5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9940" lvl="6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788" lvl="7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638" lvl="8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81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8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81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66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2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82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b" anchorCtr="0">
            <a:noAutofit/>
          </a:bodyPr>
          <a:lstStyle>
            <a:lvl1pPr marL="342848" lvl="0" indent="-171426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1pPr>
            <a:lvl2pPr marL="685698" lvl="1" indent="-171426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400">
                <a:solidFill>
                  <a:srgbClr val="888888"/>
                </a:solidFill>
              </a:defRPr>
            </a:lvl2pPr>
            <a:lvl3pPr marL="1028547" lvl="2" indent="-171426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3pPr>
            <a:lvl4pPr marL="1371396" lvl="3" indent="-171426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00">
                <a:solidFill>
                  <a:srgbClr val="888888"/>
                </a:solidFill>
              </a:defRPr>
            </a:lvl4pPr>
            <a:lvl5pPr marL="1714247" lvl="4" indent="-171426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00">
                <a:solidFill>
                  <a:srgbClr val="888888"/>
                </a:solidFill>
              </a:defRPr>
            </a:lvl5pPr>
            <a:lvl6pPr marL="2057093" lvl="5" indent="-171426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00">
                <a:solidFill>
                  <a:srgbClr val="888888"/>
                </a:solidFill>
              </a:defRPr>
            </a:lvl6pPr>
            <a:lvl7pPr marL="2399940" lvl="6" indent="-171426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00">
                <a:solidFill>
                  <a:srgbClr val="888888"/>
                </a:solidFill>
              </a:defRPr>
            </a:lvl7pPr>
            <a:lvl8pPr marL="2742788" lvl="7" indent="-171426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00">
                <a:solidFill>
                  <a:srgbClr val="888888"/>
                </a:solidFill>
              </a:defRPr>
            </a:lvl8pPr>
            <a:lvl9pPr marL="3085638" lvl="8" indent="-171426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8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8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8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51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8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t" anchorCtr="0">
            <a:noAutofit/>
          </a:bodyPr>
          <a:lstStyle>
            <a:lvl1pPr marL="342848" lvl="0" indent="-304756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685698" lvl="1" indent="-28570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028547" lvl="2" indent="-266663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371396" lvl="3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400"/>
            </a:lvl4pPr>
            <a:lvl5pPr marL="1714247" lvl="4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400"/>
            </a:lvl5pPr>
            <a:lvl6pPr marL="2057093" lvl="5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6pPr>
            <a:lvl7pPr marL="2399940" lvl="6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7pPr>
            <a:lvl8pPr marL="2742788" lvl="7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8pPr>
            <a:lvl9pPr marL="3085638" lvl="8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9pPr>
          </a:lstStyle>
          <a:p>
            <a:endParaRPr/>
          </a:p>
        </p:txBody>
      </p:sp>
      <p:sp>
        <p:nvSpPr>
          <p:cNvPr id="125" name="Google Shape;125;p83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t" anchorCtr="0">
            <a:noAutofit/>
          </a:bodyPr>
          <a:lstStyle>
            <a:lvl1pPr marL="342848" lvl="0" indent="-304756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685698" lvl="1" indent="-28570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028547" lvl="2" indent="-266663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371396" lvl="3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400"/>
            </a:lvl4pPr>
            <a:lvl5pPr marL="1714247" lvl="4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400"/>
            </a:lvl5pPr>
            <a:lvl6pPr marL="2057093" lvl="5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6pPr>
            <a:lvl7pPr marL="2399940" lvl="6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7pPr>
            <a:lvl8pPr marL="2742788" lvl="7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8pPr>
            <a:lvl9pPr marL="3085638" lvl="8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9pPr>
          </a:lstStyle>
          <a:p>
            <a:endParaRPr/>
          </a:p>
        </p:txBody>
      </p:sp>
      <p:sp>
        <p:nvSpPr>
          <p:cNvPr id="126" name="Google Shape;126;p8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8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8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01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84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b" anchorCtr="0">
            <a:noAutofit/>
          </a:bodyPr>
          <a:lstStyle>
            <a:lvl1pPr marL="342848" lvl="0" indent="-17142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698" lvl="1" indent="-171426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547" lvl="2" indent="-171426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 b="1"/>
            </a:lvl3pPr>
            <a:lvl4pPr marL="1371396" lvl="3" indent="-17142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247" lvl="4" indent="-17142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093" lvl="5" indent="-17142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399940" lvl="6" indent="-17142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2788" lvl="7" indent="-17142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5638" lvl="8" indent="-17142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32" name="Google Shape;132;p84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t" anchorCtr="0">
            <a:noAutofit/>
          </a:bodyPr>
          <a:lstStyle>
            <a:lvl1pPr marL="342848" lvl="0" indent="-28570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698" lvl="1" indent="-266663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028547" lvl="2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3pPr>
            <a:lvl4pPr marL="1371396" lvl="3" indent="-24761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1714247" lvl="4" indent="-24761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057093" lvl="5" indent="-24761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2399940" lvl="6" indent="-24761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2742788" lvl="7" indent="-24761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3085638" lvl="8" indent="-24761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133" name="Google Shape;133;p84"/>
          <p:cNvSpPr txBox="1">
            <a:spLocks noGrp="1"/>
          </p:cNvSpPr>
          <p:nvPr>
            <p:ph type="body" idx="3"/>
          </p:nvPr>
        </p:nvSpPr>
        <p:spPr>
          <a:xfrm>
            <a:off x="4645032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b" anchorCtr="0">
            <a:noAutofit/>
          </a:bodyPr>
          <a:lstStyle>
            <a:lvl1pPr marL="342848" lvl="0" indent="-17142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698" lvl="1" indent="-171426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547" lvl="2" indent="-171426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 b="1"/>
            </a:lvl3pPr>
            <a:lvl4pPr marL="1371396" lvl="3" indent="-17142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247" lvl="4" indent="-17142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093" lvl="5" indent="-17142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399940" lvl="6" indent="-17142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2788" lvl="7" indent="-17142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5638" lvl="8" indent="-17142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34" name="Google Shape;134;p84"/>
          <p:cNvSpPr txBox="1">
            <a:spLocks noGrp="1"/>
          </p:cNvSpPr>
          <p:nvPr>
            <p:ph type="body" idx="4"/>
          </p:nvPr>
        </p:nvSpPr>
        <p:spPr>
          <a:xfrm>
            <a:off x="4645032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t" anchorCtr="0">
            <a:noAutofit/>
          </a:bodyPr>
          <a:lstStyle>
            <a:lvl1pPr marL="342848" lvl="0" indent="-28570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698" lvl="1" indent="-266663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028547" lvl="2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3pPr>
            <a:lvl4pPr marL="1371396" lvl="3" indent="-24761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1714247" lvl="4" indent="-24761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057093" lvl="5" indent="-24761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2399940" lvl="6" indent="-24761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2742788" lvl="7" indent="-24761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3085638" lvl="8" indent="-24761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135" name="Google Shape;135;p8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8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64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8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8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5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44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C835-1C78-4675-A94F-84D0736E96E4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EB523-FA27-4F18-8FD4-F2EBFBBDC6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82816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6"/>
          <p:cNvSpPr txBox="1"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86"/>
          <p:cNvSpPr txBox="1">
            <a:spLocks noGrp="1"/>
          </p:cNvSpPr>
          <p:nvPr>
            <p:ph type="body" idx="1"/>
          </p:nvPr>
        </p:nvSpPr>
        <p:spPr>
          <a:xfrm>
            <a:off x="3575050" y="204795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t" anchorCtr="0">
            <a:noAutofit/>
          </a:bodyPr>
          <a:lstStyle>
            <a:lvl1pPr marL="342848" lvl="0" indent="-32380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698" lvl="1" indent="-304756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100"/>
            </a:lvl2pPr>
            <a:lvl3pPr marL="1028547" lvl="2" indent="-28570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396" lvl="3" indent="-266663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4pPr>
            <a:lvl5pPr marL="1714247" lvl="4" indent="-266663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500"/>
            </a:lvl5pPr>
            <a:lvl6pPr marL="2057093" lvl="5" indent="-266663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399940" lvl="6" indent="-266663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2788" lvl="7" indent="-266663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5638" lvl="8" indent="-266663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146" name="Google Shape;146;p86"/>
          <p:cNvSpPr txBox="1">
            <a:spLocks noGrp="1"/>
          </p:cNvSpPr>
          <p:nvPr>
            <p:ph type="body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t" anchorCtr="0">
            <a:noAutofit/>
          </a:bodyPr>
          <a:lstStyle>
            <a:lvl1pPr marL="342848" lvl="0" indent="-171426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1pPr>
            <a:lvl2pPr marL="685698" lvl="1" indent="-171426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028547" lvl="2" indent="-171426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3pPr>
            <a:lvl4pPr marL="1371396" lvl="3" indent="-171426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4pPr>
            <a:lvl5pPr marL="1714247" lvl="4" indent="-171426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5pPr>
            <a:lvl6pPr marL="2057093" lvl="5" indent="-171426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6pPr>
            <a:lvl7pPr marL="2399940" lvl="6" indent="-171426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7pPr>
            <a:lvl8pPr marL="2742788" lvl="7" indent="-171426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8pPr>
            <a:lvl9pPr marL="3085638" lvl="8" indent="-171426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9pPr>
          </a:lstStyle>
          <a:p>
            <a:endParaRPr/>
          </a:p>
        </p:txBody>
      </p:sp>
      <p:sp>
        <p:nvSpPr>
          <p:cNvPr id="147" name="Google Shape;147;p86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8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86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10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7"/>
          <p:cNvSpPr txBox="1"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87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87"/>
          <p:cNvSpPr txBox="1">
            <a:spLocks noGrp="1"/>
          </p:cNvSpPr>
          <p:nvPr>
            <p:ph type="body" idx="1"/>
          </p:nvPr>
        </p:nvSpPr>
        <p:spPr>
          <a:xfrm>
            <a:off x="1792288" y="4025509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t" anchorCtr="0">
            <a:noAutofit/>
          </a:bodyPr>
          <a:lstStyle>
            <a:lvl1pPr marL="342848" lvl="0" indent="-171426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1pPr>
            <a:lvl2pPr marL="685698" lvl="1" indent="-171426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028547" lvl="2" indent="-171426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3pPr>
            <a:lvl4pPr marL="1371396" lvl="3" indent="-171426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4pPr>
            <a:lvl5pPr marL="1714247" lvl="4" indent="-171426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5pPr>
            <a:lvl6pPr marL="2057093" lvl="5" indent="-171426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6pPr>
            <a:lvl7pPr marL="2399940" lvl="6" indent="-171426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7pPr>
            <a:lvl8pPr marL="2742788" lvl="7" indent="-171426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8pPr>
            <a:lvl9pPr marL="3085638" lvl="8" indent="-171426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9pPr>
          </a:lstStyle>
          <a:p>
            <a:endParaRPr/>
          </a:p>
        </p:txBody>
      </p:sp>
      <p:sp>
        <p:nvSpPr>
          <p:cNvPr id="154" name="Google Shape;154;p87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8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87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40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88"/>
          <p:cNvSpPr txBox="1">
            <a:spLocks noGrp="1"/>
          </p:cNvSpPr>
          <p:nvPr>
            <p:ph type="body" idx="1"/>
          </p:nvPr>
        </p:nvSpPr>
        <p:spPr>
          <a:xfrm rot="5400000">
            <a:off x="2874766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t" anchorCtr="0">
            <a:noAutofit/>
          </a:bodyPr>
          <a:lstStyle>
            <a:lvl1pPr marL="342848" lvl="0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698" lvl="1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547" lvl="2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396" lvl="3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247" lvl="4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093" lvl="5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9940" lvl="6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788" lvl="7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638" lvl="8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88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8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88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1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9"/>
          <p:cNvSpPr txBox="1">
            <a:spLocks noGrp="1"/>
          </p:cNvSpPr>
          <p:nvPr>
            <p:ph type="title"/>
          </p:nvPr>
        </p:nvSpPr>
        <p:spPr>
          <a:xfrm rot="5400000">
            <a:off x="5463780" y="1371602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89"/>
          <p:cNvSpPr txBox="1">
            <a:spLocks noGrp="1"/>
          </p:cNvSpPr>
          <p:nvPr>
            <p:ph type="body" idx="1"/>
          </p:nvPr>
        </p:nvSpPr>
        <p:spPr>
          <a:xfrm rot="5400000">
            <a:off x="1272780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t" anchorCtr="0">
            <a:noAutofit/>
          </a:bodyPr>
          <a:lstStyle>
            <a:lvl1pPr marL="342848" lvl="0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698" lvl="1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547" lvl="2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396" lvl="3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247" lvl="4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093" lvl="5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9940" lvl="6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788" lvl="7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638" lvl="8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89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8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89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68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type="objOnly">
  <p:cSld name="Conten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0"/>
          <p:cNvSpPr txBox="1">
            <a:spLocks noGrp="1"/>
          </p:cNvSpPr>
          <p:nvPr>
            <p:ph type="body" idx="1"/>
          </p:nvPr>
        </p:nvSpPr>
        <p:spPr>
          <a:xfrm>
            <a:off x="457200" y="205998"/>
            <a:ext cx="8229600" cy="4388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t" anchorCtr="0">
            <a:noAutofit/>
          </a:bodyPr>
          <a:lstStyle>
            <a:lvl1pPr marL="342848" lvl="0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698" lvl="1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547" lvl="2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396" lvl="3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247" lvl="4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093" lvl="5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9940" lvl="6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788" lvl="7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638" lvl="8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9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9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9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620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09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60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5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3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2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C835-1C78-4675-A94F-84D0736E96E4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EB523-FA27-4F18-8FD4-F2EBFBBDC6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72271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03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56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67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9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09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0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7915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278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674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91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C835-1C78-4675-A94F-84D0736E96E4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EB523-FA27-4F18-8FD4-F2EBFBBDC6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3462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7926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647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6025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8509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9698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6522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339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6349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599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935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C835-1C78-4675-A94F-84D0736E96E4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EB523-FA27-4F18-8FD4-F2EBFBBDC6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55840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790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212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1273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1516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8090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9768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829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3870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36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08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C835-1C78-4675-A94F-84D0736E96E4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EB523-FA27-4F18-8FD4-F2EBFBBDC6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33739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5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27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51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1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4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3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49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06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98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4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4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7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C835-1C78-4675-A94F-84D0736E96E4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EB523-FA27-4F18-8FD4-F2EBFBBDC6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87944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4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4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5" name="Google Shape;525;p4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4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4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239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91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91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531" name="Google Shape;531;p9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9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9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894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92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92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40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9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9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9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507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9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3" name="Google Shape;543;p9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4" name="Google Shape;544;p9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9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9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307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9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94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550" name="Google Shape;550;p94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1" name="Google Shape;551;p94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552" name="Google Shape;552;p94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3" name="Google Shape;553;p9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9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9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097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9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9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9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9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997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9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96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64" name="Google Shape;564;p96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9pPr>
          </a:lstStyle>
          <a:p>
            <a:endParaRPr/>
          </a:p>
        </p:txBody>
      </p:sp>
      <p:sp>
        <p:nvSpPr>
          <p:cNvPr id="565" name="Google Shape;565;p9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9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9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297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9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97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571" name="Google Shape;571;p97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9pPr>
          </a:lstStyle>
          <a:p>
            <a:endParaRPr/>
          </a:p>
        </p:txBody>
      </p:sp>
      <p:sp>
        <p:nvSpPr>
          <p:cNvPr id="572" name="Google Shape;572;p9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9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9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091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9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98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8" name="Google Shape;578;p9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9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9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232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99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99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4" name="Google Shape;584;p9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9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9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72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C835-1C78-4675-A94F-84D0736E96E4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EB523-FA27-4F18-8FD4-F2EBFBBDC6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29351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10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0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0" name="Google Shape;590;p10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10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10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93" name="Google Shape;593;p100"/>
          <p:cNvSpPr>
            <a:spLocks noGrp="1"/>
          </p:cNvSpPr>
          <p:nvPr>
            <p:ph type="pic" idx="2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2827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C835-1C78-4675-A94F-84D0736E96E4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EB523-FA27-4F18-8FD4-F2EBFBBDC6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111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9C835-1C78-4675-A94F-84D0736E96E4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EB523-FA27-4F18-8FD4-F2EBFBBDC6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162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5" name="Google Shape;95;p2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6" name="Google Shape;96;p25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 smtClea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08409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64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830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01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2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6F9FC"/>
            </a:gs>
            <a:gs pos="60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10800000" scaled="0"/>
        </a:gra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3" name="Google Shape;513;p4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4" name="Google Shape;514;p4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515" name="Google Shape;515;p4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516" name="Google Shape;516;p4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 smtClean="0"/>
              <a:pPr defTabSz="914400"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092978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8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5.png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9.gif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7.xml"/><Relationship Id="rId7" Type="http://schemas.microsoft.com/office/2007/relationships/hdphoto" Target="../media/hdphoto2.wdp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2067694"/>
            <a:ext cx="7772400" cy="1638182"/>
          </a:xfrm>
        </p:spPr>
        <p:txBody>
          <a:bodyPr>
            <a:prstTxWarp prst="textArchUp">
              <a:avLst/>
            </a:prstTxWarp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vi-VN" sz="48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Chào mừng thầy cô dự giờ tiết học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1845680" y="2571750"/>
            <a:ext cx="5452641" cy="19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schemeClr val="tx1"/>
                    </a:gs>
                    <a:gs pos="82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MÔN: TỰ NHIÊN VÀ XÃ HỘI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schemeClr val="tx1"/>
                    </a:gs>
                    <a:gs pos="82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Lớp: 2</a:t>
            </a:r>
            <a:r>
              <a:rPr lang="vi-VN" altLang="en-US" sz="2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schemeClr val="tx1"/>
                    </a:gs>
                    <a:gs pos="82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B</a:t>
            </a:r>
            <a:endParaRPr lang="en-US" altLang="en-US" sz="27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42000">
                    <a:schemeClr val="tx1"/>
                  </a:gs>
                  <a:gs pos="82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schemeClr val="tx1"/>
                    </a:gs>
                    <a:gs pos="82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Giáo viên: </a:t>
            </a:r>
            <a:r>
              <a:rPr lang="en-US" altLang="en-US" sz="27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schemeClr val="tx1"/>
                    </a:gs>
                    <a:gs pos="82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Hoàng</a:t>
            </a:r>
            <a:r>
              <a:rPr lang="en-US" altLang="en-US" sz="2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schemeClr val="tx1"/>
                    </a:gs>
                    <a:gs pos="82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schemeClr val="tx1"/>
                    </a:gs>
                    <a:gs pos="82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Thị</a:t>
            </a:r>
            <a:r>
              <a:rPr lang="en-US" altLang="en-US" sz="2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schemeClr val="tx1"/>
                    </a:gs>
                    <a:gs pos="82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 </a:t>
            </a:r>
            <a:r>
              <a:rPr lang="vi-VN" altLang="en-US" sz="2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schemeClr val="tx1"/>
                    </a:gs>
                    <a:gs pos="82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Thu Phương</a:t>
            </a:r>
            <a:endParaRPr lang="en-US" altLang="en-US" sz="27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42000">
                    <a:schemeClr val="tx1"/>
                  </a:gs>
                  <a:gs pos="82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cs typeface="Times New Roman" panose="02020603050405020304" pitchFamily="18" charset="0"/>
            </a:endParaRP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1128931" y="520126"/>
            <a:ext cx="5673264" cy="92333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square" lIns="91428" tIns="45714" rIns="91428" bIns="45714"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PHÒNG GIÁO DỤC VÀ ĐÀO TẠO HUYỆN AN LÃO</a:t>
            </a:r>
          </a:p>
          <a:p>
            <a:pPr algn="ctr">
              <a:lnSpc>
                <a:spcPct val="150000"/>
              </a:lnSpc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⁂TRƯỜNG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TIỂU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HỌC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AN THẮNG⁂</a:t>
            </a:r>
          </a:p>
        </p:txBody>
      </p:sp>
      <p:pic>
        <p:nvPicPr>
          <p:cNvPr id="2050" name="Picture 2" descr="50+ Hình động dễ thương | Dễ thương, Khủng long, 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4544" y="3288523"/>
            <a:ext cx="2395904" cy="194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50+ Hình động dễ thương | Dễ thương, Khủng long, 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299735"/>
            <a:ext cx="2395904" cy="194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07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Quy định phòng cháy chữa cháy trong trường học bạn nên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71"/>
            <a:ext cx="4572000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Unidad Educativa Sarah Flor Jimene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37902"/>
            <a:ext cx="4464496" cy="2533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Ổ Cắm điện Bị Lỏng Do đâu? Cách Xử Lý An Toàn Tại Nhà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3759"/>
            <a:ext cx="4572000" cy="2499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 descr="Consumer Unit Upgrade in Bournemouth &amp; Poole - Electrician4hi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2643759"/>
            <a:ext cx="4499992" cy="2499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文本框 19"/>
          <p:cNvSpPr txBox="1"/>
          <p:nvPr/>
        </p:nvSpPr>
        <p:spPr>
          <a:xfrm>
            <a:off x="970102" y="788701"/>
            <a:ext cx="8032580" cy="52322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685698">
              <a:defRPr/>
            </a:pPr>
            <a:r>
              <a:rPr lang="vi-VN" altLang="zh-CN" sz="28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 Em sẽ nói và làm gì trong các tình huống sau?</a:t>
            </a:r>
            <a:endParaRPr lang="zh-CN" altLang="en-US" sz="28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7" name="文本框 19"/>
          <p:cNvSpPr txBox="1"/>
          <p:nvPr/>
        </p:nvSpPr>
        <p:spPr>
          <a:xfrm>
            <a:off x="1122502" y="941101"/>
            <a:ext cx="8032580" cy="52322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685698">
              <a:defRPr/>
            </a:pPr>
            <a:r>
              <a:rPr lang="vi-VN" altLang="zh-CN" sz="28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 Em sẽ nói và làm gì trong các tình huống sau?</a:t>
            </a:r>
            <a:endParaRPr lang="zh-CN" altLang="en-US" sz="28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8" name="文本框 19"/>
          <p:cNvSpPr txBox="1"/>
          <p:nvPr/>
        </p:nvSpPr>
        <p:spPr>
          <a:xfrm>
            <a:off x="1274902" y="1093501"/>
            <a:ext cx="8032580" cy="52322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685698">
              <a:defRPr/>
            </a:pPr>
            <a:r>
              <a:rPr lang="vi-VN" altLang="zh-CN" sz="28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 Em sẽ nói và làm gì trong các tình huống sau?</a:t>
            </a:r>
            <a:endParaRPr lang="zh-CN" altLang="en-US" sz="28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96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207826" y="2269117"/>
            <a:ext cx="8797637" cy="2230190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7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0" name="任意多边形 18"/>
          <p:cNvSpPr/>
          <p:nvPr/>
        </p:nvSpPr>
        <p:spPr>
          <a:xfrm>
            <a:off x="586728" y="477319"/>
            <a:ext cx="8143093" cy="951132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685698">
              <a:defRPr/>
            </a:pPr>
            <a:endParaRPr lang="zh-CN" altLang="en-US" sz="1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16" b="96053" l="0" r="100000">
                        <a14:foregroundMark x1="24359" y1="10526" x2="76923" y2="28947"/>
                        <a14:foregroundMark x1="19231" y1="27632" x2="76923" y2="61842"/>
                        <a14:foregroundMark x1="71795" y1="14474" x2="76923" y2="64474"/>
                        <a14:foregroundMark x1="12821" y1="22368" x2="33333" y2="84211"/>
                        <a14:foregroundMark x1="19231" y1="28947" x2="83333" y2="15789"/>
                        <a14:foregroundMark x1="76923" y1="15789" x2="73077" y2="73684"/>
                        <a14:foregroundMark x1="33333" y1="81579" x2="78205" y2="63158"/>
                        <a14:foregroundMark x1="78205" y1="38158" x2="93590" y2="31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9356">
            <a:off x="228069" y="-113663"/>
            <a:ext cx="902932" cy="879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文本框 19"/>
          <p:cNvSpPr txBox="1"/>
          <p:nvPr/>
        </p:nvSpPr>
        <p:spPr>
          <a:xfrm>
            <a:off x="767101" y="411516"/>
            <a:ext cx="8032580" cy="954107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685698">
              <a:defRPr/>
            </a:pPr>
            <a:r>
              <a:rPr lang="vi-VN" altLang="zh-CN" sz="28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Viết điều em cam kết để đảm bảo an toàn khi tham gia các hoạt động ở trường</a:t>
            </a:r>
            <a:endParaRPr lang="zh-CN" altLang="en-US" sz="28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2" name="Heart 1"/>
          <p:cNvSpPr/>
          <p:nvPr/>
        </p:nvSpPr>
        <p:spPr>
          <a:xfrm>
            <a:off x="679535" y="2499742"/>
            <a:ext cx="2236281" cy="2232248"/>
          </a:xfrm>
          <a:prstGeom prst="heart">
            <a:avLst/>
          </a:prstGeom>
          <a:solidFill>
            <a:srgbClr val="FFFF0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r>
              <a:rPr lang="vi-VN" sz="2800" i="1" dirty="0">
                <a:solidFill>
                  <a:schemeClr val="tx1"/>
                </a:solidFill>
                <a:latin typeface="+mj-lt"/>
              </a:rPr>
              <a:t>Không vứt rác bừa bãi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3131845" y="2499742"/>
            <a:ext cx="2795975" cy="21602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r>
              <a:rPr lang="vi-VN" dirty="0" smtClean="0"/>
              <a:t>............</a:t>
            </a:r>
            <a:endParaRPr lang="vi-VN" dirty="0"/>
          </a:p>
        </p:txBody>
      </p:sp>
      <p:sp>
        <p:nvSpPr>
          <p:cNvPr id="13" name="Cloud 12"/>
          <p:cNvSpPr/>
          <p:nvPr/>
        </p:nvSpPr>
        <p:spPr>
          <a:xfrm>
            <a:off x="6084168" y="2499742"/>
            <a:ext cx="2160240" cy="2232248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r>
              <a:rPr lang="vi-VN" dirty="0" smtClean="0"/>
              <a:t>......................................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07911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207826" y="2269117"/>
            <a:ext cx="8797637" cy="2230190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7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5" name="Picture 2" descr="Kandinsky Tree Template - Tynkertopia®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188" b="92813" l="2292" r="98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27" b="8128"/>
          <a:stretch/>
        </p:blipFill>
        <p:spPr bwMode="auto">
          <a:xfrm>
            <a:off x="207822" y="720910"/>
            <a:ext cx="7920880" cy="272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loud 12"/>
          <p:cNvSpPr/>
          <p:nvPr/>
        </p:nvSpPr>
        <p:spPr>
          <a:xfrm>
            <a:off x="3889668" y="402507"/>
            <a:ext cx="1007617" cy="1224136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r>
              <a:rPr lang="vi-VN" dirty="0" smtClean="0"/>
              <a:t>....</a:t>
            </a:r>
            <a:endParaRPr lang="vi-VN" dirty="0"/>
          </a:p>
        </p:txBody>
      </p:sp>
      <p:pic>
        <p:nvPicPr>
          <p:cNvPr id="5122" name="Picture 2" descr="Cập nhật hơn 61 về hình chậu hoa - coedo.com.v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000" b="97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93" t="59167" r="29500"/>
          <a:stretch/>
        </p:blipFill>
        <p:spPr bwMode="auto">
          <a:xfrm>
            <a:off x="2444102" y="3219828"/>
            <a:ext cx="4144122" cy="156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059838" y="3651871"/>
            <a:ext cx="3055535" cy="107721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vi-VN" sz="3200" b="1">
                <a:solidFill>
                  <a:schemeClr val="bg1"/>
                </a:solidFill>
                <a:latin typeface="+mj-lt"/>
              </a:rPr>
              <a:t>CÂY CAM KẾT</a:t>
            </a:r>
            <a:endParaRPr lang="vi-VN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Heart 1"/>
          <p:cNvSpPr/>
          <p:nvPr/>
        </p:nvSpPr>
        <p:spPr>
          <a:xfrm>
            <a:off x="2123728" y="249487"/>
            <a:ext cx="1339844" cy="1530176"/>
          </a:xfrm>
          <a:prstGeom prst="heart">
            <a:avLst/>
          </a:prstGeom>
          <a:solidFill>
            <a:srgbClr val="FFFF0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r>
              <a:rPr lang="vi-VN" i="1" dirty="0" smtClean="0">
                <a:solidFill>
                  <a:schemeClr val="tx1"/>
                </a:solidFill>
                <a:latin typeface="+mj-lt"/>
              </a:rPr>
              <a:t>Không vứt rác bừa bãi</a:t>
            </a:r>
            <a:endParaRPr lang="vi-VN" i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5-Point Star 2"/>
          <p:cNvSpPr/>
          <p:nvPr/>
        </p:nvSpPr>
        <p:spPr>
          <a:xfrm>
            <a:off x="467544" y="1635646"/>
            <a:ext cx="1296144" cy="97680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r>
              <a:rPr lang="vi-VN" dirty="0" smtClean="0"/>
              <a:t>...</a:t>
            </a:r>
            <a:endParaRPr lang="vi-VN" dirty="0"/>
          </a:p>
        </p:txBody>
      </p:sp>
      <p:sp>
        <p:nvSpPr>
          <p:cNvPr id="8" name="7-Point Star 7"/>
          <p:cNvSpPr/>
          <p:nvPr/>
        </p:nvSpPr>
        <p:spPr>
          <a:xfrm>
            <a:off x="5436096" y="1"/>
            <a:ext cx="1440160" cy="1368152"/>
          </a:xfrm>
          <a:prstGeom prst="star7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r>
              <a:rPr lang="vi-VN" dirty="0" smtClean="0"/>
              <a:t>.....</a:t>
            </a:r>
            <a:endParaRPr lang="vi-VN" dirty="0"/>
          </a:p>
        </p:txBody>
      </p:sp>
      <p:sp>
        <p:nvSpPr>
          <p:cNvPr id="16" name="Cloud 15"/>
          <p:cNvSpPr/>
          <p:nvPr/>
        </p:nvSpPr>
        <p:spPr>
          <a:xfrm>
            <a:off x="611813" y="249486"/>
            <a:ext cx="1007617" cy="1224136"/>
          </a:xfrm>
          <a:prstGeom prst="cloud">
            <a:avLst/>
          </a:prstGeom>
          <a:solidFill>
            <a:schemeClr val="accent6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r>
              <a:rPr lang="vi-VN" dirty="0" smtClean="0"/>
              <a:t>....</a:t>
            </a:r>
            <a:endParaRPr lang="vi-VN" dirty="0"/>
          </a:p>
        </p:txBody>
      </p:sp>
      <p:sp>
        <p:nvSpPr>
          <p:cNvPr id="17" name="Heart 16"/>
          <p:cNvSpPr/>
          <p:nvPr/>
        </p:nvSpPr>
        <p:spPr>
          <a:xfrm>
            <a:off x="5004048" y="1749245"/>
            <a:ext cx="1218088" cy="1287713"/>
          </a:xfrm>
          <a:prstGeom prst="heart">
            <a:avLst/>
          </a:prstGeom>
          <a:solidFill>
            <a:srgbClr val="FF000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r>
              <a:rPr lang="vi-VN" i="1" dirty="0" smtClean="0">
                <a:solidFill>
                  <a:schemeClr val="bg1"/>
                </a:solidFill>
                <a:latin typeface="+mj-lt"/>
              </a:rPr>
              <a:t>.....</a:t>
            </a:r>
            <a:endParaRPr lang="vi-VN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ardrop 8"/>
          <p:cNvSpPr/>
          <p:nvPr/>
        </p:nvSpPr>
        <p:spPr>
          <a:xfrm rot="17889868">
            <a:off x="7054728" y="1559587"/>
            <a:ext cx="1221280" cy="1314055"/>
          </a:xfrm>
          <a:prstGeom prst="teardrop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r>
              <a:rPr lang="vi-VN" dirty="0" smtClean="0"/>
              <a:t>...................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5437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2" grpId="0" animBg="1"/>
      <p:bldP spid="3" grpId="0" animBg="1"/>
      <p:bldP spid="8" grpId="0" animBg="1"/>
      <p:bldP spid="16" grpId="0" animBg="1"/>
      <p:bldP spid="1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1" name="Google Shape;4931;p21"/>
          <p:cNvPicPr preferRelativeResize="0"/>
          <p:nvPr/>
        </p:nvPicPr>
        <p:blipFill rotWithShape="1">
          <a:blip r:embed="rId3">
            <a:alphaModFix/>
          </a:blip>
          <a:srcRect l="8823" t="14999" r="13234" b="5000"/>
          <a:stretch/>
        </p:blipFill>
        <p:spPr>
          <a:xfrm>
            <a:off x="6454267" y="-68245"/>
            <a:ext cx="302895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2" name="Google Shape;4932;p21"/>
          <p:cNvPicPr preferRelativeResize="0"/>
          <p:nvPr/>
        </p:nvPicPr>
        <p:blipFill rotWithShape="1">
          <a:blip r:embed="rId4">
            <a:alphaModFix/>
          </a:blip>
          <a:srcRect l="7936" r="4762"/>
          <a:stretch/>
        </p:blipFill>
        <p:spPr>
          <a:xfrm>
            <a:off x="-213014" y="-114124"/>
            <a:ext cx="1969077" cy="1775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3" name="Google Shape;4933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8417" y="4034457"/>
            <a:ext cx="621647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4" name="Google Shape;4934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7633" y="1657350"/>
            <a:ext cx="77994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5" name="Google Shape;4935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7151" y="1137508"/>
            <a:ext cx="1097112" cy="1039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6" name="Google Shape;4936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002" y="1140548"/>
            <a:ext cx="1328042" cy="1202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7" name="Google Shape;4937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79090" y="1923678"/>
            <a:ext cx="1428278" cy="1069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8" name="Google Shape;4938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08662" y="4107558"/>
            <a:ext cx="1314808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9" name="Google Shape;493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43314" y="4347176"/>
            <a:ext cx="1314808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0" name="Google Shape;4940;p21"/>
          <p:cNvPicPr preferRelativeResize="0"/>
          <p:nvPr/>
        </p:nvPicPr>
        <p:blipFill rotWithShape="1">
          <a:blip r:embed="rId8">
            <a:alphaModFix/>
          </a:blip>
          <a:srcRect l="1852" t="35185" r="63489" b="31481"/>
          <a:stretch/>
        </p:blipFill>
        <p:spPr>
          <a:xfrm>
            <a:off x="5185728" y="3190895"/>
            <a:ext cx="2262781" cy="212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1" name="Google Shape;4941;p21"/>
          <p:cNvPicPr preferRelativeResize="0"/>
          <p:nvPr/>
        </p:nvPicPr>
        <p:blipFill rotWithShape="1">
          <a:blip r:embed="rId9">
            <a:alphaModFix/>
          </a:blip>
          <a:srcRect l="34856" t="33318" r="33662" b="31496"/>
          <a:stretch/>
        </p:blipFill>
        <p:spPr>
          <a:xfrm>
            <a:off x="8081295" y="3599249"/>
            <a:ext cx="971550" cy="108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2" name="Google Shape;4942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289868" y="354210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943" name="Google Shape;4943;p21"/>
          <p:cNvSpPr/>
          <p:nvPr/>
        </p:nvSpPr>
        <p:spPr>
          <a:xfrm>
            <a:off x="2861021" y="1216412"/>
            <a:ext cx="3318990" cy="1615796"/>
          </a:xfrm>
          <a:prstGeom prst="rect">
            <a:avLst/>
          </a:prstGeom>
          <a:noFill/>
          <a:ln w="12700" cap="flat" cmpd="sng">
            <a:solidFill>
              <a:schemeClr val="accent2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7" tIns="34274" rIns="68567" bIns="34274" anchor="t" anchorCtr="0">
            <a:spAutoFit/>
          </a:bodyPr>
          <a:lstStyle/>
          <a:p>
            <a:pPr algn="ctr" defTabSz="685800">
              <a:buClr>
                <a:srgbClr val="FF0000"/>
              </a:buClr>
              <a:buSzPts val="3400"/>
            </a:pPr>
            <a:r>
              <a:rPr lang="vi-VN" sz="5000" b="1" kern="0" dirty="0">
                <a:solidFill>
                  <a:schemeClr val="bg1"/>
                </a:solidFill>
                <a:latin typeface="Times New Roman"/>
                <a:cs typeface="Arial"/>
                <a:sym typeface="Arial Rounded"/>
              </a:rPr>
              <a:t>CỦNG CỐ</a:t>
            </a:r>
          </a:p>
          <a:p>
            <a:pPr algn="ctr" defTabSz="685800">
              <a:buClr>
                <a:srgbClr val="FF0000"/>
              </a:buClr>
              <a:buSzPts val="3400"/>
            </a:pPr>
            <a:r>
              <a:rPr lang="vi-VN" sz="5000" b="1" kern="0" dirty="0">
                <a:solidFill>
                  <a:schemeClr val="bg1"/>
                </a:solidFill>
                <a:latin typeface="Times New Roman"/>
                <a:cs typeface="Arial"/>
                <a:sym typeface="Arial Rounded"/>
              </a:rPr>
              <a:t>DẶN DÒ</a:t>
            </a:r>
            <a:endParaRPr sz="2700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pic>
        <p:nvPicPr>
          <p:cNvPr id="4944" name="Google Shape;4944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80346" y="-31317"/>
            <a:ext cx="1614995" cy="1179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5" name="Google Shape;4945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2522406" y="706801"/>
            <a:ext cx="803122" cy="881876"/>
          </a:xfrm>
          <a:prstGeom prst="rect">
            <a:avLst/>
          </a:prstGeom>
          <a:noFill/>
          <a:ln>
            <a:noFill/>
          </a:ln>
        </p:spPr>
      </p:pic>
      <p:sp>
        <p:nvSpPr>
          <p:cNvPr id="4946" name="Google Shape;4946;p21"/>
          <p:cNvSpPr/>
          <p:nvPr/>
        </p:nvSpPr>
        <p:spPr>
          <a:xfrm>
            <a:off x="7006317" y="-13032"/>
            <a:ext cx="2149957" cy="1750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7" tIns="34274" rIns="68567" bIns="34274" anchor="ctr" anchorCtr="0">
            <a:noAutofit/>
          </a:bodyPr>
          <a:lstStyle/>
          <a:p>
            <a:pPr algn="ctr" defTabSz="685800">
              <a:buClr>
                <a:srgbClr val="000000"/>
              </a:buClr>
            </a:pPr>
            <a:endParaRPr sz="1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4945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133914" y="937988"/>
            <a:ext cx="803122" cy="88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493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02429" y="4139876"/>
            <a:ext cx="1314808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4933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78208" y="4748121"/>
            <a:ext cx="621647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4933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31198" y="4597076"/>
            <a:ext cx="621647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933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67384" y="4443321"/>
            <a:ext cx="621647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4940;p21"/>
          <p:cNvPicPr preferRelativeResize="0"/>
          <p:nvPr/>
        </p:nvPicPr>
        <p:blipFill rotWithShape="1">
          <a:blip r:embed="rId8">
            <a:alphaModFix/>
          </a:blip>
          <a:srcRect l="1852" t="35185" r="63489" b="31481"/>
          <a:stretch/>
        </p:blipFill>
        <p:spPr>
          <a:xfrm flipH="1">
            <a:off x="3219376" y="3130868"/>
            <a:ext cx="2262781" cy="21685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285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Ảnh Động Cảm Ơn - Thank You Đẹp, Dễ Thương, Sinh Độ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010"/>
            <a:ext cx="914400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26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2"/>
          <p:cNvSpPr/>
          <p:nvPr/>
        </p:nvSpPr>
        <p:spPr>
          <a:xfrm>
            <a:off x="2997994" y="2965855"/>
            <a:ext cx="1287066" cy="1287065"/>
          </a:xfrm>
          <a:prstGeom prst="ellipse">
            <a:avLst/>
          </a:prstGeom>
          <a:solidFill>
            <a:srgbClr val="CCC0D9">
              <a:alpha val="47843"/>
            </a:srgbClr>
          </a:solidFill>
          <a:ln>
            <a:noFill/>
          </a:ln>
        </p:spPr>
        <p:txBody>
          <a:bodyPr spcFirstLastPara="1" wrap="square" lIns="51349" tIns="25688" rIns="51349" bIns="25688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100" kern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29" name="Google Shape;829;p2"/>
          <p:cNvSpPr/>
          <p:nvPr/>
        </p:nvSpPr>
        <p:spPr>
          <a:xfrm>
            <a:off x="1181108" y="3068242"/>
            <a:ext cx="1183481" cy="1184672"/>
          </a:xfrm>
          <a:prstGeom prst="ellipse">
            <a:avLst/>
          </a:prstGeom>
          <a:noFill/>
          <a:ln w="38100" cap="flat" cmpd="sng">
            <a:solidFill>
              <a:srgbClr val="F7E3A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349" tIns="25688" rIns="51349" bIns="25688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100" kern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30" name="Google Shape;830;p2"/>
          <p:cNvSpPr/>
          <p:nvPr/>
        </p:nvSpPr>
        <p:spPr>
          <a:xfrm>
            <a:off x="7016360" y="2159801"/>
            <a:ext cx="908447" cy="908447"/>
          </a:xfrm>
          <a:prstGeom prst="ellipse">
            <a:avLst/>
          </a:prstGeom>
          <a:solidFill>
            <a:srgbClr val="CCC0D9">
              <a:alpha val="47843"/>
            </a:srgbClr>
          </a:solidFill>
          <a:ln>
            <a:noFill/>
          </a:ln>
        </p:spPr>
        <p:txBody>
          <a:bodyPr spcFirstLastPara="1" wrap="square" lIns="51349" tIns="25688" rIns="51349" bIns="25688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100" kern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36" name="Google Shape;836;p2"/>
          <p:cNvSpPr/>
          <p:nvPr/>
        </p:nvSpPr>
        <p:spPr>
          <a:xfrm>
            <a:off x="6779426" y="2444355"/>
            <a:ext cx="929879" cy="929878"/>
          </a:xfrm>
          <a:prstGeom prst="ellipse">
            <a:avLst/>
          </a:prstGeom>
          <a:noFill/>
          <a:ln w="38100" cap="flat" cmpd="sng">
            <a:solidFill>
              <a:srgbClr val="F7E3A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349" tIns="25688" rIns="51349" bIns="25688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100" kern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837" name="Google Shape;837;p2"/>
          <p:cNvPicPr preferRelativeResize="0"/>
          <p:nvPr/>
        </p:nvPicPr>
        <p:blipFill rotWithShape="1">
          <a:blip r:embed="rId3">
            <a:alphaModFix/>
          </a:blip>
          <a:srcRect l="53606" t="-1143" r="26891" b="81648"/>
          <a:stretch/>
        </p:blipFill>
        <p:spPr>
          <a:xfrm>
            <a:off x="6441288" y="608417"/>
            <a:ext cx="1319213" cy="550069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p2"/>
          <p:cNvSpPr/>
          <p:nvPr/>
        </p:nvSpPr>
        <p:spPr>
          <a:xfrm>
            <a:off x="912019" y="448868"/>
            <a:ext cx="666750" cy="665559"/>
          </a:xfrm>
          <a:prstGeom prst="ellipse">
            <a:avLst/>
          </a:prstGeom>
          <a:solidFill>
            <a:srgbClr val="A5C0A4">
              <a:alpha val="47843"/>
            </a:srgbClr>
          </a:solidFill>
          <a:ln>
            <a:noFill/>
          </a:ln>
        </p:spPr>
        <p:txBody>
          <a:bodyPr spcFirstLastPara="1" wrap="square" lIns="51349" tIns="25688" rIns="51349" bIns="25688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100" kern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39" name="Google Shape;839;p2"/>
          <p:cNvSpPr/>
          <p:nvPr/>
        </p:nvSpPr>
        <p:spPr>
          <a:xfrm>
            <a:off x="1245394" y="912019"/>
            <a:ext cx="403622" cy="403622"/>
          </a:xfrm>
          <a:prstGeom prst="ellipse">
            <a:avLst/>
          </a:prstGeom>
          <a:solidFill>
            <a:srgbClr val="F7E3AD">
              <a:alpha val="47843"/>
            </a:srgbClr>
          </a:solidFill>
          <a:ln>
            <a:noFill/>
          </a:ln>
        </p:spPr>
        <p:txBody>
          <a:bodyPr spcFirstLastPara="1" wrap="square" lIns="51349" tIns="25688" rIns="51349" bIns="25688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100" kern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10431" y="1"/>
            <a:ext cx="5013624" cy="3671888"/>
            <a:chOff x="2813908" y="0"/>
            <a:chExt cx="6684832" cy="4895850"/>
          </a:xfrm>
        </p:grpSpPr>
        <p:grpSp>
          <p:nvGrpSpPr>
            <p:cNvPr id="831" name="Google Shape;831;p2"/>
            <p:cNvGrpSpPr/>
            <p:nvPr/>
          </p:nvGrpSpPr>
          <p:grpSpPr>
            <a:xfrm>
              <a:off x="2813908" y="0"/>
              <a:ext cx="6684832" cy="4895850"/>
              <a:chOff x="2388208" y="-335112"/>
              <a:chExt cx="7531808" cy="5760000"/>
            </a:xfrm>
          </p:grpSpPr>
          <p:grpSp>
            <p:nvGrpSpPr>
              <p:cNvPr id="832" name="Google Shape;832;p2"/>
              <p:cNvGrpSpPr/>
              <p:nvPr/>
            </p:nvGrpSpPr>
            <p:grpSpPr>
              <a:xfrm>
                <a:off x="2388208" y="-335112"/>
                <a:ext cx="7531808" cy="5760000"/>
                <a:chOff x="2388208" y="-335112"/>
                <a:chExt cx="7531808" cy="5760000"/>
              </a:xfrm>
            </p:grpSpPr>
            <p:cxnSp>
              <p:nvCxnSpPr>
                <p:cNvPr id="833" name="Google Shape;833;p2"/>
                <p:cNvCxnSpPr/>
                <p:nvPr/>
              </p:nvCxnSpPr>
              <p:spPr>
                <a:xfrm>
                  <a:off x="6154112" y="-335112"/>
                  <a:ext cx="0" cy="576000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rgbClr val="F7E3A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pic>
              <p:nvPicPr>
                <p:cNvPr id="834" name="Google Shape;834;p2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t="48492"/>
                <a:stretch/>
              </p:blipFill>
              <p:spPr>
                <a:xfrm>
                  <a:off x="2388208" y="2419985"/>
                  <a:ext cx="7531808" cy="28858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835" name="Google Shape;835;p2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910129" y="1303715"/>
                <a:ext cx="5809497" cy="14039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40" name="Google Shape;840;p2"/>
            <p:cNvSpPr/>
            <p:nvPr/>
          </p:nvSpPr>
          <p:spPr>
            <a:xfrm>
              <a:off x="3379808" y="2775594"/>
              <a:ext cx="5553033" cy="1315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475" tIns="34250" rIns="68475" bIns="34250" anchor="t" anchorCtr="0">
              <a:prstTxWarp prst="textChevronInverted">
                <a:avLst/>
              </a:prstTxWarp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6000" b="1" i="1" kern="0" dirty="0" err="1">
                  <a:ln w="31550" cmpd="sng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"/>
                  <a:ea typeface="Arial Rounded"/>
                  <a:cs typeface="Arial Rounded"/>
                  <a:sym typeface="Arial Rounded"/>
                </a:rPr>
                <a:t>Khởi</a:t>
              </a:r>
              <a:r>
                <a:rPr lang="en-US" sz="6000" b="1" i="1" kern="0" dirty="0">
                  <a:ln w="31550" cmpd="sng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lang="en-US" sz="6000" b="1" i="1" kern="0" dirty="0" err="1">
                  <a:ln w="31550" cmpd="sng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"/>
                  <a:ea typeface="Arial Rounded"/>
                  <a:cs typeface="Arial Rounded"/>
                  <a:sym typeface="Arial Rounded"/>
                </a:rPr>
                <a:t>động</a:t>
              </a:r>
              <a:endParaRPr sz="6000" b="1" i="1" kern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pic>
        <p:nvPicPr>
          <p:cNvPr id="841" name="Google Shape;841;p2" descr="在走动的火车 852x480 | Pics, Animation, Trave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9520" y="2574969"/>
            <a:ext cx="5863829" cy="33027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50299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amsamsa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078"/>
            <a:ext cx="9122728" cy="5128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232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"/>
            <a:ext cx="9144000" cy="514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1419622"/>
            <a:ext cx="6912768" cy="2448272"/>
          </a:xfrm>
          <a:prstGeom prst="rect">
            <a:avLst/>
          </a:prstGeom>
          <a:noFill/>
        </p:spPr>
        <p:txBody>
          <a:bodyPr wrap="square" lIns="91428" tIns="45714" rIns="91428" bIns="45714" rtlCol="0">
            <a:prstTxWarp prst="textCanDow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vi-VN" sz="4000" b="1" dirty="0">
                <a:ln w="11430"/>
                <a:solidFill>
                  <a:srgbClr val="FFFF00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Bài 8:</a:t>
            </a:r>
          </a:p>
          <a:p>
            <a:pPr algn="ctr"/>
            <a:r>
              <a:rPr lang="vi-VN" sz="4000" b="1" dirty="0">
                <a:ln w="11430"/>
                <a:solidFill>
                  <a:srgbClr val="FFFF00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‘‘An toàn khi ở trường’’      </a:t>
            </a:r>
          </a:p>
        </p:txBody>
      </p:sp>
      <p:pic>
        <p:nvPicPr>
          <p:cNvPr id="1028" name="Picture 4" descr="Cute Cartoon Character Holding a Hear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4328" y="3003799"/>
            <a:ext cx="1800200" cy="229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54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575198" y="-53749"/>
            <a:ext cx="8212959" cy="1056711"/>
            <a:chOff x="575197" y="161915"/>
            <a:chExt cx="8212959" cy="1056711"/>
          </a:xfrm>
        </p:grpSpPr>
        <p:sp>
          <p:nvSpPr>
            <p:cNvPr id="5" name="任意多边形 18"/>
            <p:cNvSpPr/>
            <p:nvPr/>
          </p:nvSpPr>
          <p:spPr>
            <a:xfrm>
              <a:off x="575197" y="267494"/>
              <a:ext cx="8143093" cy="951132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>
                <a:defRPr/>
              </a:pPr>
              <a:endParaRPr lang="zh-CN" altLang="en-US" sz="14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文本框 19"/>
            <p:cNvSpPr txBox="1"/>
            <p:nvPr/>
          </p:nvSpPr>
          <p:spPr>
            <a:xfrm>
              <a:off x="755576" y="161915"/>
              <a:ext cx="80325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98">
                <a:defRPr/>
              </a:pPr>
              <a:r>
                <a:rPr lang="vi-VN" altLang="zh-CN" sz="2800" b="1" dirty="0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Gắn cánh hoa cho phù hợp về những điều nên và không nên khi tham gia một số hoạt động ở trường</a:t>
              </a:r>
              <a:endParaRPr lang="zh-CN" altLang="en-US" sz="28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74" b="97436" l="8696" r="98551">
                        <a14:foregroundMark x1="27536" y1="23077" x2="63768" y2="2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17" y="-103981"/>
            <a:ext cx="65722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ập nhật với hơn 57 về hình chậu hoa mới nhất - maynenkhipegasus.v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9" t="32838" r="28199"/>
          <a:stretch/>
        </p:blipFill>
        <p:spPr bwMode="auto">
          <a:xfrm>
            <a:off x="2160981" y="2239313"/>
            <a:ext cx="5088598" cy="258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5580118" y="1743600"/>
            <a:ext cx="1209775" cy="750214"/>
            <a:chOff x="5904320" y="1649959"/>
            <a:chExt cx="1209775" cy="750214"/>
          </a:xfrm>
        </p:grpSpPr>
        <p:sp>
          <p:nvSpPr>
            <p:cNvPr id="10" name="Oval 9"/>
            <p:cNvSpPr/>
            <p:nvPr/>
          </p:nvSpPr>
          <p:spPr>
            <a:xfrm>
              <a:off x="5904320" y="1649959"/>
              <a:ext cx="1176080" cy="72922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909069" y="1692287"/>
              <a:ext cx="12050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b="1" dirty="0">
                  <a:latin typeface="+mj-lt"/>
                </a:rPr>
                <a:t>Không nên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 rot="1365208">
            <a:off x="6304091" y="2217146"/>
            <a:ext cx="1201497" cy="1221621"/>
            <a:chOff x="6648829" y="3283563"/>
            <a:chExt cx="1201497" cy="1221621"/>
          </a:xfrm>
        </p:grpSpPr>
        <p:pic>
          <p:nvPicPr>
            <p:cNvPr id="3078" name="Picture 6" descr="Hoa Mai Vector 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08" b="90000" l="33077" r="6807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11" r="31166" b="50000"/>
            <a:stretch/>
          </p:blipFill>
          <p:spPr bwMode="auto">
            <a:xfrm rot="7189556">
              <a:off x="6638767" y="3293625"/>
              <a:ext cx="1221621" cy="1201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 rot="18556175">
              <a:off x="6968833" y="3540429"/>
              <a:ext cx="7200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latin typeface="+mj-lt"/>
                </a:rPr>
                <a:t>Đuổi nhau</a:t>
              </a:r>
            </a:p>
          </p:txBody>
        </p:sp>
      </p:grpSp>
      <p:pic>
        <p:nvPicPr>
          <p:cNvPr id="28" name="Picture 6" descr="Hoa Mai Vector 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08" b="90000" l="33077" r="68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11" r="31166" b="50000"/>
          <a:stretch/>
        </p:blipFill>
        <p:spPr bwMode="auto">
          <a:xfrm rot="3560742">
            <a:off x="6574199" y="1139056"/>
            <a:ext cx="1134987" cy="111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727650" y="2075657"/>
            <a:ext cx="1176080" cy="729227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Nên</a:t>
            </a:r>
          </a:p>
        </p:txBody>
      </p:sp>
      <p:grpSp>
        <p:nvGrpSpPr>
          <p:cNvPr id="16" name="Group 15"/>
          <p:cNvGrpSpPr/>
          <p:nvPr/>
        </p:nvGrpSpPr>
        <p:grpSpPr>
          <a:xfrm rot="21433570">
            <a:off x="531178" y="1594174"/>
            <a:ext cx="1311512" cy="1289774"/>
            <a:chOff x="1386982" y="1464258"/>
            <a:chExt cx="1238250" cy="962739"/>
          </a:xfrm>
        </p:grpSpPr>
        <p:pic>
          <p:nvPicPr>
            <p:cNvPr id="17" name="Picture 6" descr="Hoa Mai Vector 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08" b="90000" l="33077" r="6807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11" r="31166" b="50000"/>
            <a:stretch/>
          </p:blipFill>
          <p:spPr bwMode="auto">
            <a:xfrm rot="17293697">
              <a:off x="1548906" y="1350672"/>
              <a:ext cx="914401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rot="17488612">
              <a:off x="1624464" y="1344834"/>
              <a:ext cx="720080" cy="958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latin typeface="+mj-lt"/>
                </a:rPr>
                <a:t>Đeo khẩu trang</a:t>
              </a:r>
            </a:p>
          </p:txBody>
        </p:sp>
      </p:grpSp>
      <p:pic>
        <p:nvPicPr>
          <p:cNvPr id="21" name="Picture 6" descr="Hoa Mai Vector 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08" b="90000" l="33077" r="68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11" r="31166" b="50000"/>
          <a:stretch/>
        </p:blipFill>
        <p:spPr bwMode="auto">
          <a:xfrm rot="3194989">
            <a:off x="2680216" y="1483013"/>
            <a:ext cx="1137122" cy="108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oa Mai Vector 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08" b="90000" l="33077" r="68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11" r="31166" b="50000"/>
          <a:stretch/>
        </p:blipFill>
        <p:spPr bwMode="auto">
          <a:xfrm>
            <a:off x="1610210" y="1051721"/>
            <a:ext cx="1234221" cy="108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oa Mai Vector 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08" b="90000" l="33077" r="68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11" r="31166" b="50000"/>
          <a:stretch/>
        </p:blipFill>
        <p:spPr bwMode="auto">
          <a:xfrm rot="12001770">
            <a:off x="1371565" y="2696360"/>
            <a:ext cx="1137122" cy="108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oa Mai Vector 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08" b="90000" l="33077" r="68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11" r="31166" b="50000"/>
          <a:stretch/>
        </p:blipFill>
        <p:spPr bwMode="auto">
          <a:xfrm rot="8314420">
            <a:off x="2471326" y="2534900"/>
            <a:ext cx="1137122" cy="108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oa Mai Vector 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08" b="90000" l="33077" r="68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11" r="31166" b="50000"/>
          <a:stretch/>
        </p:blipFill>
        <p:spPr bwMode="auto">
          <a:xfrm rot="12380584">
            <a:off x="5097889" y="2356344"/>
            <a:ext cx="1229390" cy="108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Hoa Mai Vector 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08" b="90000" l="33077" r="68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11" r="31166" b="50000"/>
          <a:stretch/>
        </p:blipFill>
        <p:spPr bwMode="auto">
          <a:xfrm rot="17687174">
            <a:off x="4584374" y="1274637"/>
            <a:ext cx="1134987" cy="116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Hoa Mai Vector 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08" b="90000" l="33077" r="68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11" r="31166" b="50000"/>
          <a:stretch/>
        </p:blipFill>
        <p:spPr bwMode="auto">
          <a:xfrm>
            <a:off x="5430639" y="798163"/>
            <a:ext cx="1248088" cy="101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177517" y="3540694"/>
            <a:ext cx="3055535" cy="107721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VỆ SINH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SÂN TRƯỜNG</a:t>
            </a:r>
          </a:p>
        </p:txBody>
      </p:sp>
      <p:pic>
        <p:nvPicPr>
          <p:cNvPr id="4" name="5phut (video-converter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53971" y="3649645"/>
            <a:ext cx="2635777" cy="1482625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35121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tx2">
                <a:lumMod val="60000"/>
                <a:lumOff val="40000"/>
              </a:schemeClr>
            </a:gs>
            <a:gs pos="54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4" y="-1588"/>
            <a:ext cx="4573504" cy="2572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ó thể là hình ảnh về 4 người, đường phố, cỏ và câ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316"/>
            <a:ext cx="4572000" cy="257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gradFill>
              <a:gsLst>
                <a:gs pos="31000">
                  <a:srgbClr val="00B050"/>
                </a:gs>
                <a:gs pos="85000">
                  <a:schemeClr val="accent3">
                    <a:lumMod val="60000"/>
                    <a:lumOff val="4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6" name="Picture 6" descr="Có thể là hình ảnh về 6 người, cỏ và câ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3" y="2574000"/>
            <a:ext cx="4557658" cy="2569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9" name="Picture 9" descr="Xem ngay: Điểm danh 10+ bản thân em làm gì để bảo vệ môi trường tốt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2589109"/>
            <a:ext cx="4563123" cy="2554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Heart 3"/>
          <p:cNvSpPr/>
          <p:nvPr/>
        </p:nvSpPr>
        <p:spPr>
          <a:xfrm>
            <a:off x="3239854" y="1990195"/>
            <a:ext cx="2664296" cy="2016224"/>
          </a:xfrm>
          <a:prstGeom prst="hear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48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19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42" y="-900"/>
            <a:ext cx="9144000" cy="514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任意多边形 18"/>
          <p:cNvSpPr/>
          <p:nvPr/>
        </p:nvSpPr>
        <p:spPr>
          <a:xfrm>
            <a:off x="789725" y="627534"/>
            <a:ext cx="8143093" cy="951132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685698">
              <a:defRPr/>
            </a:pPr>
            <a:endParaRPr lang="zh-CN" altLang="en-US" sz="1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6" name="文本框 19"/>
          <p:cNvSpPr txBox="1"/>
          <p:nvPr/>
        </p:nvSpPr>
        <p:spPr>
          <a:xfrm>
            <a:off x="970102" y="788701"/>
            <a:ext cx="8032580" cy="52322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685698">
              <a:defRPr/>
            </a:pPr>
            <a:r>
              <a:rPr lang="vi-VN" altLang="zh-CN" sz="28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 Em sẽ nói và làm gì trong các tình huống sau?</a:t>
            </a:r>
            <a:endParaRPr lang="zh-CN" altLang="en-US" sz="28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9" name="文本框 19"/>
          <p:cNvSpPr txBox="1"/>
          <p:nvPr/>
        </p:nvSpPr>
        <p:spPr>
          <a:xfrm>
            <a:off x="3800428" y="4227935"/>
            <a:ext cx="3817057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2">
                <a:lumMod val="75000"/>
              </a:schemeClr>
            </a:solidFill>
            <a:prstDash val="dash"/>
          </a:ln>
        </p:spPr>
        <p:txBody>
          <a:bodyPr wrap="square" lIns="91428" tIns="45714" rIns="91428" bIns="45714" rtlCol="0">
            <a:spAutoFit/>
          </a:bodyPr>
          <a:lstStyle/>
          <a:p>
            <a:pPr algn="ctr" defTabSz="685698">
              <a:defRPr/>
            </a:pPr>
            <a:r>
              <a:rPr lang="vi-VN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Hai bạn nhỏ đang làm gì?</a:t>
            </a:r>
          </a:p>
          <a:p>
            <a:pPr algn="ctr" defTabSz="685698">
              <a:defRPr/>
            </a:pPr>
            <a:r>
              <a:rPr lang="vi-VN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Việc làm đó đúng hay sai?</a:t>
            </a:r>
            <a:endParaRPr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6" b="96053" l="0" r="100000">
                        <a14:foregroundMark x1="24359" y1="10526" x2="76923" y2="28947"/>
                        <a14:foregroundMark x1="19231" y1="27632" x2="76923" y2="61842"/>
                        <a14:foregroundMark x1="71795" y1="14474" x2="76923" y2="64474"/>
                        <a14:foregroundMark x1="12821" y1="22368" x2="33333" y2="84211"/>
                        <a14:foregroundMark x1="19231" y1="28947" x2="83333" y2="15789"/>
                        <a14:foregroundMark x1="76923" y1="15789" x2="73077" y2="73684"/>
                        <a14:foregroundMark x1="33333" y1="81579" x2="78205" y2="63158"/>
                        <a14:foregroundMark x1="78205" y1="38158" x2="93590" y2="31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9356">
            <a:off x="431070" y="36552"/>
            <a:ext cx="902932" cy="879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20" y="1635648"/>
            <a:ext cx="9118179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文本框 19"/>
          <p:cNvSpPr txBox="1"/>
          <p:nvPr/>
        </p:nvSpPr>
        <p:spPr>
          <a:xfrm>
            <a:off x="3800428" y="4230773"/>
            <a:ext cx="4160785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2">
                <a:lumMod val="75000"/>
              </a:schemeClr>
            </a:solidFill>
            <a:prstDash val="dash"/>
          </a:ln>
        </p:spPr>
        <p:txBody>
          <a:bodyPr wrap="square" lIns="91428" tIns="45714" rIns="91428" bIns="45714" rtlCol="0">
            <a:spAutoFit/>
          </a:bodyPr>
          <a:lstStyle/>
          <a:p>
            <a:pPr algn="ctr" defTabSz="685698">
              <a:defRPr/>
            </a:pPr>
            <a:r>
              <a:rPr lang="vi-VN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Nếu là bạn nhỏ, em </a:t>
            </a:r>
            <a:r>
              <a:rPr lang="vi-VN" altLang="zh-CN" sz="2400" b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sẽ xử lí tình huống trên như thế nào?</a:t>
            </a:r>
            <a:endParaRPr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61" y="1667603"/>
            <a:ext cx="9144000" cy="2456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文本框 19"/>
          <p:cNvSpPr txBox="1"/>
          <p:nvPr/>
        </p:nvSpPr>
        <p:spPr>
          <a:xfrm>
            <a:off x="3800427" y="4227935"/>
            <a:ext cx="4160785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2">
                <a:lumMod val="75000"/>
              </a:schemeClr>
            </a:solidFill>
            <a:prstDash val="dash"/>
          </a:ln>
        </p:spPr>
        <p:txBody>
          <a:bodyPr wrap="square" lIns="91428" tIns="45714" rIns="91428" bIns="45714" rtlCol="0">
            <a:spAutoFit/>
          </a:bodyPr>
          <a:lstStyle/>
          <a:p>
            <a:pPr marL="342848" indent="-342848" algn="ctr" defTabSz="685698">
              <a:buFont typeface="Symbol"/>
              <a:buChar char="Þ"/>
              <a:defRPr/>
            </a:pPr>
            <a:r>
              <a:rPr lang="vi-VN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Không nên tự ý vào bể bơi nếu không có GV</a:t>
            </a:r>
          </a:p>
        </p:txBody>
      </p:sp>
      <p:sp>
        <p:nvSpPr>
          <p:cNvPr id="12" name="文本框 19"/>
          <p:cNvSpPr txBox="1"/>
          <p:nvPr/>
        </p:nvSpPr>
        <p:spPr>
          <a:xfrm>
            <a:off x="3802321" y="4227935"/>
            <a:ext cx="531308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2">
                <a:lumMod val="75000"/>
              </a:schemeClr>
            </a:solidFill>
            <a:prstDash val="dash"/>
          </a:ln>
        </p:spPr>
        <p:txBody>
          <a:bodyPr wrap="square" lIns="91428" tIns="45714" rIns="91428" bIns="45714" rtlCol="0">
            <a:spAutoFit/>
          </a:bodyPr>
          <a:lstStyle/>
          <a:p>
            <a:pPr algn="ctr" defTabSz="685698">
              <a:defRPr/>
            </a:pPr>
            <a:r>
              <a:rPr lang="vi-VN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Hai bạn nhỏ đang làm gì?</a:t>
            </a:r>
          </a:p>
          <a:p>
            <a:pPr algn="ctr" defTabSz="685698">
              <a:defRPr/>
            </a:pPr>
            <a:r>
              <a:rPr lang="vi-VN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Đây có phải việc làm nguy hiểm không?</a:t>
            </a:r>
            <a:endParaRPr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13" name="文本框 19"/>
          <p:cNvSpPr txBox="1"/>
          <p:nvPr/>
        </p:nvSpPr>
        <p:spPr>
          <a:xfrm>
            <a:off x="3818598" y="4227932"/>
            <a:ext cx="5325402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2">
                <a:lumMod val="75000"/>
              </a:schemeClr>
            </a:solidFill>
            <a:prstDash val="dash"/>
          </a:ln>
        </p:spPr>
        <p:txBody>
          <a:bodyPr wrap="square" lIns="91428" tIns="45714" rIns="91428" bIns="45714" rtlCol="0">
            <a:spAutoFit/>
          </a:bodyPr>
          <a:lstStyle/>
          <a:p>
            <a:pPr algn="ctr" defTabSz="685698">
              <a:defRPr/>
            </a:pPr>
            <a:r>
              <a:rPr lang="vi-VN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Nếu là bạn nhỏ, em </a:t>
            </a:r>
            <a:r>
              <a:rPr lang="vi-VN" altLang="zh-CN" sz="2400" b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sẽ xử lí tình huống trên như thế nào?</a:t>
            </a:r>
            <a:endParaRPr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15" name="文本框 19"/>
          <p:cNvSpPr txBox="1"/>
          <p:nvPr/>
        </p:nvSpPr>
        <p:spPr>
          <a:xfrm>
            <a:off x="2828052" y="4230773"/>
            <a:ext cx="6300191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2">
                <a:lumMod val="75000"/>
              </a:schemeClr>
            </a:solidFill>
            <a:prstDash val="dash"/>
          </a:ln>
        </p:spPr>
        <p:txBody>
          <a:bodyPr wrap="square" lIns="91428" tIns="45714" rIns="91428" bIns="45714" rtlCol="0">
            <a:spAutoFit/>
          </a:bodyPr>
          <a:lstStyle/>
          <a:p>
            <a:pPr marL="342848" indent="-342848" defTabSz="685698">
              <a:buFont typeface="Symbol"/>
              <a:buChar char="Þ"/>
              <a:defRPr/>
            </a:pPr>
            <a:r>
              <a:rPr lang="vi-VN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Hãy sử dụng điện đúng cách nhé!</a:t>
            </a:r>
          </a:p>
          <a:p>
            <a:pPr marL="342848" indent="-342848" algn="ctr" defTabSz="685698">
              <a:buFont typeface="Symbol"/>
              <a:buChar char="Þ"/>
              <a:defRPr/>
            </a:pPr>
            <a:r>
              <a:rPr lang="vi-VN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Bị điện giật có thể gây nguy hiểm tính mạng!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260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2" grpId="0" animBg="1"/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"/>
            <a:ext cx="9144000" cy="514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1419622"/>
            <a:ext cx="6912768" cy="2448272"/>
          </a:xfrm>
          <a:prstGeom prst="rect">
            <a:avLst/>
          </a:prstGeom>
          <a:noFill/>
        </p:spPr>
        <p:txBody>
          <a:bodyPr wrap="square" lIns="91428" tIns="45714" rIns="91428" bIns="45714" rtlCol="0">
            <a:prstTxWarp prst="textCanDow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vi-VN" sz="4000" b="1" dirty="0">
                <a:ln w="11430"/>
                <a:solidFill>
                  <a:srgbClr val="FFFF00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Một số hành động nguy hiểm khác ở trường học mà em biết?</a:t>
            </a:r>
          </a:p>
        </p:txBody>
      </p:sp>
      <p:pic>
        <p:nvPicPr>
          <p:cNvPr id="5" name="Picture 2" descr="Do you have a clock in your bathroom? - Census Forum - Asexual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408" y="2857505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op of light bub clipart 10 free Cliparts | Download images on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22" b="98000" l="0" r="98045">
                        <a14:foregroundMark x1="84637" y1="32000" x2="91341" y2="8222"/>
                        <a14:foregroundMark x1="79609" y1="23556" x2="95531" y2="22889"/>
                        <a14:foregroundMark x1="86872" y1="17111" x2="94134" y2="20444"/>
                        <a14:foregroundMark x1="45251" y1="19556" x2="51117" y2="21778"/>
                        <a14:foregroundMark x1="31844" y1="24222" x2="34637" y2="19333"/>
                        <a14:foregroundMark x1="36872" y1="2667" x2="40223" y2="14444"/>
                        <a14:foregroundMark x1="64525" y1="9556" x2="59497" y2="20222"/>
                        <a14:foregroundMark x1="76257" y1="21333" x2="67877" y2="27111"/>
                        <a14:foregroundMark x1="11453" y1="15556" x2="22905" y2="24667"/>
                        <a14:foregroundMark x1="4190" y1="30889" x2="14246" y2="33333"/>
                        <a14:foregroundMark x1="24302" y1="66222" x2="32402" y2="72444"/>
                        <a14:foregroundMark x1="18715" y1="80889" x2="30447" y2="67778"/>
                        <a14:foregroundMark x1="17598" y1="77111" x2="23464" y2="69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16002"/>
            <a:ext cx="1584176" cy="199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4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296</Words>
  <Application>Microsoft Office PowerPoint</Application>
  <PresentationFormat>On-screen Show (16:9)</PresentationFormat>
  <Paragraphs>46</Paragraphs>
  <Slides>14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Office Theme</vt:lpstr>
      <vt:lpstr>4_Office Theme</vt:lpstr>
      <vt:lpstr>1_Office Theme</vt:lpstr>
      <vt:lpstr>2_Office Theme</vt:lpstr>
      <vt:lpstr>3_Office Theme</vt:lpstr>
      <vt:lpstr>5_Office Theme</vt:lpstr>
      <vt:lpstr>6_Office Theme</vt:lpstr>
      <vt:lpstr>Chào mừng thầy cô dự giờ tiết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thầy cô dự giờ tiết học</dc:title>
  <dc:creator>Thu Phương</dc:creator>
  <cp:lastModifiedBy>Thu Phương</cp:lastModifiedBy>
  <cp:revision>32</cp:revision>
  <dcterms:created xsi:type="dcterms:W3CDTF">2024-08-25T16:46:44Z</dcterms:created>
  <dcterms:modified xsi:type="dcterms:W3CDTF">2024-11-10T12:28:15Z</dcterms:modified>
</cp:coreProperties>
</file>