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98" r:id="rId3"/>
    <p:sldMasterId id="2147483710" r:id="rId4"/>
    <p:sldMasterId id="2147483722" r:id="rId5"/>
    <p:sldMasterId id="2147483735" r:id="rId6"/>
  </p:sldMasterIdLst>
  <p:notesMasterIdLst>
    <p:notesMasterId r:id="rId29"/>
  </p:notesMasterIdLst>
  <p:sldIdLst>
    <p:sldId id="321" r:id="rId7"/>
    <p:sldId id="322" r:id="rId8"/>
    <p:sldId id="264" r:id="rId9"/>
    <p:sldId id="256" r:id="rId10"/>
    <p:sldId id="257" r:id="rId11"/>
    <p:sldId id="260" r:id="rId12"/>
    <p:sldId id="263" r:id="rId13"/>
    <p:sldId id="266" r:id="rId14"/>
    <p:sldId id="265" r:id="rId15"/>
    <p:sldId id="320" r:id="rId16"/>
    <p:sldId id="314" r:id="rId17"/>
    <p:sldId id="319" r:id="rId18"/>
    <p:sldId id="291" r:id="rId19"/>
    <p:sldId id="308" r:id="rId20"/>
    <p:sldId id="312" r:id="rId21"/>
    <p:sldId id="306" r:id="rId22"/>
    <p:sldId id="292" r:id="rId23"/>
    <p:sldId id="271" r:id="rId24"/>
    <p:sldId id="317" r:id="rId25"/>
    <p:sldId id="310" r:id="rId26"/>
    <p:sldId id="311" r:id="rId27"/>
    <p:sldId id="323" r:id="rId28"/>
  </p:sldIdLst>
  <p:sldSz cx="12192000" cy="6858000"/>
  <p:notesSz cx="6858000" cy="9144000"/>
  <p:defaultTextStyle>
    <a:defPPr>
      <a:defRPr lang="en-US"/>
    </a:defPPr>
    <a:lvl1pPr marL="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>
        <p:scale>
          <a:sx n="81" d="100"/>
          <a:sy n="81" d="100"/>
        </p:scale>
        <p:origin x="-634" y="-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6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5" name="Google Shape;82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2</a:t>
            </a:fld>
            <a:endParaRPr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581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1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 lIns="91428" tIns="45718" rIns="9142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428" tIns="45718" rIns="91428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8" tIns="45718" rIns="9142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28" tIns="45718" rIns="9142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lIns="91428" tIns="45718" rIns="91428" bIns="45718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lIns="91428" tIns="45718" rIns="91428" bIns="4571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5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5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0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5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0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8" tIns="45718" rIns="9142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 lIns="91428" tIns="45718" rIns="91428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 lIns="91428" tIns="45718" rIns="91428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428" tIns="45718" rIns="91428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lIns="91428" tIns="45718" rIns="91428" bIns="45718"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91428" tIns="45718" rIns="91428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lIns="91428" tIns="45718" rIns="91428" bIns="45718"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 lIns="91428" tIns="45718" rIns="91428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8" tIns="45718" rIns="91428" bIns="45718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lIns="91428" tIns="45718" rIns="91428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 lIns="91428" tIns="45718" rIns="91428" bIns="4571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 lIns="91428" tIns="45718" rIns="91428" bIns="45718"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lIns="91428" tIns="45718" rIns="91428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28" tIns="45718" rIns="91428" bIns="45718" rtlCol="0">
            <a:normAutofit/>
          </a:bodyPr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20" indent="0">
              <a:buNone/>
              <a:defRPr sz="3200"/>
            </a:lvl3pPr>
            <a:lvl4pPr marL="1828528" indent="0">
              <a:buNone/>
              <a:defRPr sz="2700"/>
            </a:lvl4pPr>
            <a:lvl5pPr marL="2438038" indent="0">
              <a:buNone/>
              <a:defRPr sz="2700"/>
            </a:lvl5pPr>
            <a:lvl6pPr marL="3047544" indent="0">
              <a:buNone/>
              <a:defRPr sz="2700"/>
            </a:lvl6pPr>
            <a:lvl7pPr marL="3657051" indent="0">
              <a:buNone/>
              <a:defRPr sz="2700"/>
            </a:lvl7pPr>
            <a:lvl8pPr marL="4266560" indent="0">
              <a:buNone/>
              <a:defRPr sz="2700"/>
            </a:lvl8pPr>
            <a:lvl9pPr marL="4876069" indent="0">
              <a:buNone/>
              <a:defRPr sz="2700"/>
            </a:lvl9pPr>
          </a:lstStyle>
          <a:p>
            <a:pPr marL="0" marR="0" lvl="0" indent="0" algn="l" defTabSz="91426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 lIns="91428" tIns="45718" rIns="91428" bIns="45718"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8" tIns="45718" rIns="9142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428" tIns="45718" rIns="9142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 lIns="91428" tIns="45718" rIns="9142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 lIns="91428" tIns="45718" rIns="9142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07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27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88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05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5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375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06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318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16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79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00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60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870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96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95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58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224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69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99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74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287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468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895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0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1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13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44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277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940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00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217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203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161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6"/>
          <p:cNvPicPr preferRelativeResize="0"/>
          <p:nvPr/>
        </p:nvPicPr>
        <p:blipFill rotWithShape="1">
          <a:blip r:embed="rId2">
            <a:alphaModFix/>
          </a:blip>
          <a:srcRect r="2711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738840"/>
      </p:ext>
    </p:extLst>
  </p:cSld>
  <p:clrMapOvr>
    <a:masterClrMapping/>
  </p:clrMapOvr>
  <p:transition spd="slow" advTm="1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7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5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5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5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7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13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26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39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52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131" indent="-457131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54" indent="-3809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73" indent="-304752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80" indent="-304752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90" indent="-304752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96" indent="-304752" algn="l" defTabSz="121902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8" indent="-304752" algn="l" defTabSz="121902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6" indent="-304752" algn="l" defTabSz="121902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2" algn="l" defTabSz="121902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0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17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6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901" tIns="60950" rIns="121901" bIns="6095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01" tIns="60950" rIns="121901" bIns="6095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01" tIns="60950" rIns="121901" bIns="6095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90"/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8990"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1" tIns="60950" rIns="121901" bIns="6095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9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01" tIns="60950" rIns="121901" bIns="6095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90"/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899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5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ctr" defTabSz="121899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19" indent="-457119" algn="l" defTabSz="121899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30" indent="-380934" algn="l" defTabSz="121899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5" indent="-304744" algn="l" defTabSz="12189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4" algn="l" defTabSz="121899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2" indent="-304744" algn="l" defTabSz="121899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2" indent="-304744" algn="l" defTabSz="12189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9" indent="-304744" algn="l" defTabSz="12189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2" indent="-304744" algn="l" defTabSz="12189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4" algn="l" defTabSz="12189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8.png"/><Relationship Id="rId12" Type="http://schemas.openxmlformats.org/officeDocument/2006/relationships/image" Target="../media/image20.jpe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1.png"/><Relationship Id="rId12" Type="http://schemas.openxmlformats.org/officeDocument/2006/relationships/image" Target="../media/image14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1" Type="http://schemas.microsoft.com/office/2007/relationships/media" Target="../media/media2.wav"/><Relationship Id="rId6" Type="http://schemas.openxmlformats.org/officeDocument/2006/relationships/image" Target="../media/image24.jpe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8.png"/><Relationship Id="rId12" Type="http://schemas.openxmlformats.org/officeDocument/2006/relationships/image" Target="../media/image20.jpe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1" Type="http://schemas.microsoft.com/office/2007/relationships/media" Target="../media/media2.wav"/><Relationship Id="rId6" Type="http://schemas.openxmlformats.org/officeDocument/2006/relationships/image" Target="../media/image27.jpe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microsoft.com/office/2007/relationships/hdphoto" Target="../media/hdphoto8.wdp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2756925"/>
            <a:ext cx="10363200" cy="2184243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vi-VN" sz="64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Chào mừng thầy cô ĐẾN VỚI tiết học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460907" y="3429000"/>
            <a:ext cx="7270188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85" tIns="60942" rIns="121885" bIns="60942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881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MÔN: TỰ NHIÊN VÀ XÃ HỘI</a:t>
            </a:r>
          </a:p>
          <a:p>
            <a:pPr algn="ctr" defTabSz="121881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Lớp: 2</a:t>
            </a:r>
            <a:r>
              <a:rPr lang="vi-VN" alt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B</a:t>
            </a:r>
            <a:endParaRPr lang="en-US" alt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42000">
                    <a:prstClr val="black"/>
                  </a:gs>
                  <a:gs pos="82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cs typeface="Times New Roman" panose="02020603050405020304" pitchFamily="18" charset="0"/>
            </a:endParaRPr>
          </a:p>
          <a:p>
            <a:pPr algn="ctr" defTabSz="121881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Giáo viên: </a:t>
            </a:r>
            <a:r>
              <a:rPr lang="en-US" altLang="en-US" sz="36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Hoàng</a:t>
            </a:r>
            <a:r>
              <a:rPr lang="en-US" alt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Thu Phương</a:t>
            </a:r>
            <a:endParaRPr lang="en-US" alt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42000">
                    <a:prstClr val="black"/>
                  </a:gs>
                  <a:gs pos="82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cs typeface="Times New Roman" panose="02020603050405020304" pitchFamily="18" charset="0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1505241" y="693503"/>
            <a:ext cx="7564352" cy="10002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square" lIns="121885" tIns="60942" rIns="121885" bIns="60942">
            <a:spAutoFit/>
          </a:bodyPr>
          <a:lstStyle/>
          <a:p>
            <a:pPr algn="ctr" defTabSz="1218810">
              <a:lnSpc>
                <a:spcPct val="1500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HUYỆN AN LÃO</a:t>
            </a:r>
          </a:p>
          <a:p>
            <a:pPr algn="ctr" defTabSz="1218810">
              <a:lnSpc>
                <a:spcPct val="15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⁂TRƯỜNG TIỂU </a:t>
            </a:r>
            <a:r>
              <a:rPr lang="vi-V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 THẮNG⁂</a:t>
            </a:r>
          </a:p>
        </p:txBody>
      </p:sp>
      <p:pic>
        <p:nvPicPr>
          <p:cNvPr id="2050" name="Picture 2" descr="50+ Hình động dễ thương | Dễ thương, Khủng long, 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32726" y="4384706"/>
            <a:ext cx="3194539" cy="25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50+ Hình động dễ thương | Dễ thương, Khủng long, 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1" y="4399655"/>
            <a:ext cx="3194539" cy="25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8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69" y="1695082"/>
            <a:ext cx="4656393" cy="245885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66227" y="1695082"/>
            <a:ext cx="4783016" cy="245885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70" y="4384324"/>
            <a:ext cx="4656391" cy="242135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235" y="4384324"/>
            <a:ext cx="4783015" cy="242135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3" name="Rectangles 2">
            <a:extLst>
              <a:ext uri="{FF2B5EF4-FFF2-40B4-BE49-F238E27FC236}">
                <a16:creationId xmlns="" xmlns:a16="http://schemas.microsoft.com/office/drawing/2014/main" id="{2061375E-83CC-40E2-18FB-ED4086D266E9}"/>
              </a:ext>
            </a:extLst>
          </p:cNvPr>
          <p:cNvSpPr/>
          <p:nvPr/>
        </p:nvSpPr>
        <p:spPr>
          <a:xfrm>
            <a:off x="206836" y="2677"/>
            <a:ext cx="11778343" cy="1593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r>
              <a:rPr lang="en-US" sz="3600" dirty="0">
                <a:latin typeface="HP-211" panose="020B0803050302020204" pitchFamily="34" charset="0"/>
              </a:rPr>
              <a:t>Cho </a:t>
            </a:r>
            <a:r>
              <a:rPr lang="en-US" sz="3600" dirty="0" err="1">
                <a:latin typeface="HP-211" panose="020B0803050302020204" pitchFamily="34" charset="0"/>
              </a:rPr>
              <a:t>biết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các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bạn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trong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mỗi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hình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đang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làm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gì</a:t>
            </a:r>
            <a:r>
              <a:rPr lang="en-US" sz="3600" dirty="0">
                <a:latin typeface="HP-211" panose="020B0803050302020204" pitchFamily="34" charset="0"/>
              </a:rPr>
              <a:t>. </a:t>
            </a:r>
            <a:r>
              <a:rPr lang="en-US" sz="3600" dirty="0" err="1">
                <a:latin typeface="HP-211" panose="020B0803050302020204" pitchFamily="34" charset="0"/>
              </a:rPr>
              <a:t>Những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việc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làm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nào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của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các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bạn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mà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em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không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đồng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tình</a:t>
            </a:r>
            <a:r>
              <a:rPr lang="en-US" sz="3600" dirty="0">
                <a:latin typeface="HP-211" panose="020B0803050302020204" pitchFamily="34" charset="0"/>
              </a:rPr>
              <a:t>? </a:t>
            </a:r>
            <a:r>
              <a:rPr lang="en-US" sz="3600" dirty="0" err="1">
                <a:latin typeface="HP-211" panose="020B0803050302020204" pitchFamily="34" charset="0"/>
              </a:rPr>
              <a:t>Vì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sao</a:t>
            </a:r>
            <a:r>
              <a:rPr lang="en-US" sz="3600" dirty="0">
                <a:latin typeface="HP-211" panose="020B0803050302020204" pitchFamily="34" charset="0"/>
              </a:rPr>
              <a:t>?</a:t>
            </a:r>
          </a:p>
        </p:txBody>
      </p:sp>
      <p:pic>
        <p:nvPicPr>
          <p:cNvPr id="11" name="Content Placeholder 4" descr="neutral_button-021-582x437_zmxx">
            <a:extLst>
              <a:ext uri="{FF2B5EF4-FFF2-40B4-BE49-F238E27FC236}">
                <a16:creationId xmlns="" xmlns:a16="http://schemas.microsoft.com/office/drawing/2014/main" id="{50A85667-D4F5-2BF9-8AEC-BF4F92E30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261" y="3200161"/>
            <a:ext cx="1270635" cy="953771"/>
          </a:xfrm>
          <a:prstGeom prst="rect">
            <a:avLst/>
          </a:prstGeom>
        </p:spPr>
      </p:pic>
      <p:pic>
        <p:nvPicPr>
          <p:cNvPr id="12" name="Content Placeholder 4" descr="neutral_button-021-582x437_zmxx">
            <a:extLst>
              <a:ext uri="{FF2B5EF4-FFF2-40B4-BE49-F238E27FC236}">
                <a16:creationId xmlns="" xmlns:a16="http://schemas.microsoft.com/office/drawing/2014/main" id="{3AC91157-9E16-FBF3-9648-2AEDC6B97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6234" y="3340412"/>
            <a:ext cx="1040863" cy="81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ọn Bộ] 101+ hình ảnh mặt cười đẹp nhất bạn khó lòng bỏ l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13" y="5590008"/>
            <a:ext cx="1308487" cy="10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rọn Bộ] 101+ hình ảnh mặt cười đẹp nhất bạn khó lòng bỏ l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61" y="5590004"/>
            <a:ext cx="1308487" cy="10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s 2">
            <a:extLst>
              <a:ext uri="{FF2B5EF4-FFF2-40B4-BE49-F238E27FC236}">
                <a16:creationId xmlns="" xmlns:a16="http://schemas.microsoft.com/office/drawing/2014/main" id="{3E7FA579-42A0-80BF-552E-98DBF0E4A98D}"/>
              </a:ext>
            </a:extLst>
          </p:cNvPr>
          <p:cNvSpPr/>
          <p:nvPr/>
        </p:nvSpPr>
        <p:spPr>
          <a:xfrm>
            <a:off x="0" y="40119"/>
            <a:ext cx="12192000" cy="1650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="" xmlns:a16="http://schemas.microsoft.com/office/drawing/2014/main" id="{F9115302-804E-4316-0F78-896094239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89" y="2247044"/>
            <a:ext cx="4656391" cy="322528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A9F5021-D2FB-2919-AA06-EBE8BABFD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454" y="2247044"/>
            <a:ext cx="4783015" cy="322528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489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69D52A3-E1A4-BCC4-4349-5C3A23977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37" y="332237"/>
            <a:ext cx="5022153" cy="299656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5" name="Content Placeholder 1">
            <a:extLst>
              <a:ext uri="{FF2B5EF4-FFF2-40B4-BE49-F238E27FC236}">
                <a16:creationId xmlns="" xmlns:a16="http://schemas.microsoft.com/office/drawing/2014/main" id="{E03C4EFC-2CDA-DF10-02CD-5C21E02D0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645" y="332237"/>
            <a:ext cx="5154651" cy="299656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9" name="Content Placeholder 3">
            <a:extLst>
              <a:ext uri="{FF2B5EF4-FFF2-40B4-BE49-F238E27FC236}">
                <a16:creationId xmlns="" xmlns:a16="http://schemas.microsoft.com/office/drawing/2014/main" id="{2722EEEF-A5F6-60E1-57AA-F9EA629E4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36" y="3670239"/>
            <a:ext cx="5016279" cy="299656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57F312F-6CAF-3C01-B520-91404A4A7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910" y="3670239"/>
            <a:ext cx="5144393" cy="299656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3" name="Content Placeholder 4" descr="neutral_button-021-582x437_zmxx">
            <a:extLst>
              <a:ext uri="{FF2B5EF4-FFF2-40B4-BE49-F238E27FC236}">
                <a16:creationId xmlns="" xmlns:a16="http://schemas.microsoft.com/office/drawing/2014/main" id="{B3005ADD-0975-8FC8-CC67-41D02A171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37" y="2511309"/>
            <a:ext cx="1072527" cy="818971"/>
          </a:xfrm>
          <a:prstGeom prst="rect">
            <a:avLst/>
          </a:prstGeom>
        </p:spPr>
      </p:pic>
      <p:pic>
        <p:nvPicPr>
          <p:cNvPr id="15" name="Content Placeholder 4" descr="neutral_button-021-582x437_zmxx">
            <a:extLst>
              <a:ext uri="{FF2B5EF4-FFF2-40B4-BE49-F238E27FC236}">
                <a16:creationId xmlns="" xmlns:a16="http://schemas.microsoft.com/office/drawing/2014/main" id="{327601C1-2A9E-6D9A-08CF-CD221ED17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909" y="2508237"/>
            <a:ext cx="1040863" cy="825127"/>
          </a:xfrm>
          <a:prstGeom prst="rect">
            <a:avLst/>
          </a:prstGeom>
        </p:spPr>
      </p:pic>
      <p:pic>
        <p:nvPicPr>
          <p:cNvPr id="16" name="Picture 4" descr="Trọn Bộ] 101+ hình ảnh mặt cười đẹp nhất bạn khó lòng bỏ lỡ">
            <a:extLst>
              <a:ext uri="{FF2B5EF4-FFF2-40B4-BE49-F238E27FC236}">
                <a16:creationId xmlns="" xmlns:a16="http://schemas.microsoft.com/office/drawing/2014/main" id="{3F541FA2-B5C0-B4BD-C662-98679CBE1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77" y="5638602"/>
            <a:ext cx="981899" cy="7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rọn Bộ] 101+ hình ảnh mặt cười đẹp nhất bạn khó lòng bỏ lỡ">
            <a:extLst>
              <a:ext uri="{FF2B5EF4-FFF2-40B4-BE49-F238E27FC236}">
                <a16:creationId xmlns="" xmlns:a16="http://schemas.microsoft.com/office/drawing/2014/main" id="{1CC2F4C4-3670-B9FA-D80B-428A73C08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572" y="4961008"/>
            <a:ext cx="981899" cy="7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05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9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47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55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lang="en-US" altLang="zh-CN" sz="55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5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lang="en-US" altLang="zh-CN" sz="55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lang="zh-CN" altLang="en-US" sz="5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>
            <a:extLst>
              <a:ext uri="{FF2B5EF4-FFF2-40B4-BE49-F238E27FC236}">
                <a16:creationId xmlns="" xmlns:a16="http://schemas.microsoft.com/office/drawing/2014/main" id="{71532991-028A-21B6-3EBF-4B4AB6F60790}"/>
              </a:ext>
            </a:extLst>
          </p:cNvPr>
          <p:cNvSpPr/>
          <p:nvPr/>
        </p:nvSpPr>
        <p:spPr>
          <a:xfrm>
            <a:off x="0" y="40119"/>
            <a:ext cx="12192000" cy="1650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làm,không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2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72" y="2978388"/>
            <a:ext cx="5735784" cy="357957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05344" y="560292"/>
            <a:ext cx="12852640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 anchor="ctr">
            <a:spAutoFit/>
          </a:bodyPr>
          <a:lstStyle/>
          <a:p>
            <a:r>
              <a:rPr lang="en-US" altLang="vi-VN" sz="5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5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vi-VN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vi-VN" sz="5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1DEC09A-2B40-49CD-A182-58888DD72BA4}"/>
              </a:ext>
            </a:extLst>
          </p:cNvPr>
          <p:cNvSpPr txBox="1"/>
          <p:nvPr/>
        </p:nvSpPr>
        <p:spPr>
          <a:xfrm>
            <a:off x="706589" y="1695026"/>
            <a:ext cx="11083639" cy="1754327"/>
          </a:xfrm>
          <a:prstGeom prst="rect">
            <a:avLst/>
          </a:prstGeom>
          <a:noFill/>
        </p:spPr>
        <p:txBody>
          <a:bodyPr wrap="square" lIns="91428" tIns="45718" rIns="91428" bIns="45718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430336"/>
              </p:ext>
            </p:extLst>
          </p:nvPr>
        </p:nvGraphicFramePr>
        <p:xfrm>
          <a:off x="436421" y="422039"/>
          <a:ext cx="11428730" cy="6353824"/>
        </p:xfrm>
        <a:graphic>
          <a:graphicData uri="http://schemas.openxmlformats.org/drawingml/2006/table">
            <a:tbl>
              <a:tblPr firstRow="1">
                <a:tableStyleId>{0660B408-B3CF-4A94-85FC-2B1E0A45F4A2}</a:tableStyleId>
              </a:tblPr>
              <a:tblGrid>
                <a:gridCol w="55071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215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5397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99851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Quét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chùi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sổ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ghế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endParaRPr lang="en-US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Vứt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Bẻ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Vẩy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bậy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bôi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Giẫm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5917597" y="1371607"/>
            <a:ext cx="0" cy="540425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7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9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47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55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lang="en-US" altLang="zh-CN" sz="55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5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lang="en-US" altLang="zh-CN" sz="55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lang="zh-CN" altLang="en-US" sz="5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890193" y="1574608"/>
            <a:ext cx="8757979" cy="177484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5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 </a:t>
            </a:r>
            <a:r>
              <a:rPr lang="en-US" sz="55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sẻ</a:t>
            </a:r>
            <a:r>
              <a:rPr lang="en-US" sz="5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5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5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việc tham </a:t>
            </a:r>
            <a:r>
              <a:rPr lang="en-US" sz="55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5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sz="55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lang="en-US" sz="5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sinh trường học của em.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638337" y="2613700"/>
            <a:ext cx="8757979" cy="177484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>
              <a:defRPr/>
            </a:pPr>
            <a:r>
              <a:rPr lang="en-US" sz="55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 </a:t>
            </a:r>
            <a:r>
              <a:rPr lang="en-US" sz="55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sẻ</a:t>
            </a:r>
            <a:r>
              <a:rPr lang="en-US" sz="55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5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55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việc tham </a:t>
            </a:r>
            <a:r>
              <a:rPr lang="en-US" sz="55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55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defRPr/>
            </a:pPr>
            <a:r>
              <a:rPr lang="en-US" sz="55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lang="en-US" sz="55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sinh trường học của em.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05199" y="1186476"/>
            <a:ext cx="7024256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 anchor="ctr">
            <a:spAutoFit/>
          </a:bodyPr>
          <a:lstStyle/>
          <a:p>
            <a:pPr>
              <a:defRPr/>
            </a:pPr>
            <a:r>
              <a:rPr lang="en-US" altLang="vi-VN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7" y="720065"/>
            <a:ext cx="2798619" cy="279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2189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2"/>
          <p:cNvSpPr/>
          <p:nvPr/>
        </p:nvSpPr>
        <p:spPr>
          <a:xfrm>
            <a:off x="3997325" y="3954482"/>
            <a:ext cx="1716088" cy="1716087"/>
          </a:xfrm>
          <a:prstGeom prst="ellipse">
            <a:avLst/>
          </a:prstGeom>
          <a:solidFill>
            <a:srgbClr val="CCC0D9">
              <a:alpha val="47843"/>
            </a:srgbClr>
          </a:solidFill>
          <a:ln>
            <a:noFill/>
          </a:ln>
        </p:spPr>
        <p:txBody>
          <a:bodyPr spcFirstLastPara="1" wrap="square" lIns="68456" tIns="34250" rIns="68456" bIns="34250" anchor="ctr" anchorCtr="0">
            <a:noAutofit/>
          </a:bodyPr>
          <a:lstStyle/>
          <a:p>
            <a:pPr algn="ctr" defTabSz="1218810">
              <a:buClr>
                <a:srgbClr val="000000"/>
              </a:buClr>
            </a:pPr>
            <a:endParaRPr sz="15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29" name="Google Shape;829;p2"/>
          <p:cNvSpPr/>
          <p:nvPr/>
        </p:nvSpPr>
        <p:spPr>
          <a:xfrm>
            <a:off x="1574819" y="4090989"/>
            <a:ext cx="1577975" cy="1579563"/>
          </a:xfrm>
          <a:prstGeom prst="ellipse">
            <a:avLst/>
          </a:prstGeom>
          <a:noFill/>
          <a:ln w="38100" cap="flat" cmpd="sng">
            <a:solidFill>
              <a:srgbClr val="F7E3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456" tIns="34250" rIns="68456" bIns="34250" anchor="ctr" anchorCtr="0">
            <a:noAutofit/>
          </a:bodyPr>
          <a:lstStyle/>
          <a:p>
            <a:pPr algn="ctr" defTabSz="1218810">
              <a:buClr>
                <a:srgbClr val="000000"/>
              </a:buClr>
            </a:pPr>
            <a:endParaRPr sz="15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30" name="Google Shape;830;p2"/>
          <p:cNvSpPr/>
          <p:nvPr/>
        </p:nvSpPr>
        <p:spPr>
          <a:xfrm>
            <a:off x="9355155" y="2879743"/>
            <a:ext cx="1211263" cy="1211263"/>
          </a:xfrm>
          <a:prstGeom prst="ellipse">
            <a:avLst/>
          </a:prstGeom>
          <a:solidFill>
            <a:srgbClr val="CCC0D9">
              <a:alpha val="47843"/>
            </a:srgbClr>
          </a:solidFill>
          <a:ln>
            <a:noFill/>
          </a:ln>
        </p:spPr>
        <p:txBody>
          <a:bodyPr spcFirstLastPara="1" wrap="square" lIns="68456" tIns="34250" rIns="68456" bIns="34250" anchor="ctr" anchorCtr="0">
            <a:noAutofit/>
          </a:bodyPr>
          <a:lstStyle/>
          <a:p>
            <a:pPr algn="ctr" defTabSz="1218810">
              <a:buClr>
                <a:srgbClr val="000000"/>
              </a:buClr>
            </a:pPr>
            <a:endParaRPr sz="15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36" name="Google Shape;836;p2"/>
          <p:cNvSpPr/>
          <p:nvPr/>
        </p:nvSpPr>
        <p:spPr>
          <a:xfrm>
            <a:off x="9039243" y="3259140"/>
            <a:ext cx="1239839" cy="1239837"/>
          </a:xfrm>
          <a:prstGeom prst="ellipse">
            <a:avLst/>
          </a:prstGeom>
          <a:noFill/>
          <a:ln w="38100" cap="flat" cmpd="sng">
            <a:solidFill>
              <a:srgbClr val="F7E3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456" tIns="34250" rIns="68456" bIns="34250" anchor="ctr" anchorCtr="0">
            <a:noAutofit/>
          </a:bodyPr>
          <a:lstStyle/>
          <a:p>
            <a:pPr algn="ctr" defTabSz="1218810">
              <a:buClr>
                <a:srgbClr val="000000"/>
              </a:buClr>
            </a:pPr>
            <a:endParaRPr sz="15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837" name="Google Shape;837;p2"/>
          <p:cNvPicPr preferRelativeResize="0"/>
          <p:nvPr/>
        </p:nvPicPr>
        <p:blipFill rotWithShape="1">
          <a:blip r:embed="rId3">
            <a:alphaModFix/>
          </a:blip>
          <a:srcRect l="53606" t="-1143" r="26891" b="81648"/>
          <a:stretch/>
        </p:blipFill>
        <p:spPr>
          <a:xfrm>
            <a:off x="8588393" y="811232"/>
            <a:ext cx="1758951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2"/>
          <p:cNvSpPr/>
          <p:nvPr/>
        </p:nvSpPr>
        <p:spPr>
          <a:xfrm>
            <a:off x="1216025" y="598491"/>
            <a:ext cx="889000" cy="887412"/>
          </a:xfrm>
          <a:prstGeom prst="ellipse">
            <a:avLst/>
          </a:prstGeom>
          <a:solidFill>
            <a:srgbClr val="A5C0A4">
              <a:alpha val="47843"/>
            </a:srgbClr>
          </a:solidFill>
          <a:ln>
            <a:noFill/>
          </a:ln>
        </p:spPr>
        <p:txBody>
          <a:bodyPr spcFirstLastPara="1" wrap="square" lIns="68456" tIns="34250" rIns="68456" bIns="34250" anchor="ctr" anchorCtr="0">
            <a:noAutofit/>
          </a:bodyPr>
          <a:lstStyle/>
          <a:p>
            <a:pPr algn="ctr" defTabSz="1218810">
              <a:buClr>
                <a:srgbClr val="000000"/>
              </a:buClr>
            </a:pPr>
            <a:endParaRPr sz="15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39" name="Google Shape;839;p2"/>
          <p:cNvSpPr/>
          <p:nvPr/>
        </p:nvSpPr>
        <p:spPr>
          <a:xfrm>
            <a:off x="1660525" y="1216025"/>
            <a:ext cx="538163" cy="538163"/>
          </a:xfrm>
          <a:prstGeom prst="ellipse">
            <a:avLst/>
          </a:prstGeom>
          <a:solidFill>
            <a:srgbClr val="F7E3AD">
              <a:alpha val="47843"/>
            </a:srgbClr>
          </a:solidFill>
          <a:ln>
            <a:noFill/>
          </a:ln>
        </p:spPr>
        <p:txBody>
          <a:bodyPr spcFirstLastPara="1" wrap="square" lIns="68456" tIns="34250" rIns="68456" bIns="34250" anchor="ctr" anchorCtr="0">
            <a:noAutofit/>
          </a:bodyPr>
          <a:lstStyle/>
          <a:p>
            <a:pPr algn="ctr" defTabSz="1218810">
              <a:buClr>
                <a:srgbClr val="000000"/>
              </a:buClr>
            </a:pPr>
            <a:endParaRPr sz="15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13908" y="1"/>
            <a:ext cx="6684832" cy="4895851"/>
            <a:chOff x="2813908" y="0"/>
            <a:chExt cx="6684832" cy="4895850"/>
          </a:xfrm>
        </p:grpSpPr>
        <p:grpSp>
          <p:nvGrpSpPr>
            <p:cNvPr id="831" name="Google Shape;831;p2"/>
            <p:cNvGrpSpPr/>
            <p:nvPr/>
          </p:nvGrpSpPr>
          <p:grpSpPr>
            <a:xfrm>
              <a:off x="2813908" y="0"/>
              <a:ext cx="6684832" cy="4895850"/>
              <a:chOff x="2388208" y="-335112"/>
              <a:chExt cx="7531808" cy="5760000"/>
            </a:xfrm>
          </p:grpSpPr>
          <p:grpSp>
            <p:nvGrpSpPr>
              <p:cNvPr id="832" name="Google Shape;832;p2"/>
              <p:cNvGrpSpPr/>
              <p:nvPr/>
            </p:nvGrpSpPr>
            <p:grpSpPr>
              <a:xfrm>
                <a:off x="2388208" y="-335112"/>
                <a:ext cx="7531808" cy="5760000"/>
                <a:chOff x="2388208" y="-335112"/>
                <a:chExt cx="7531808" cy="5760000"/>
              </a:xfrm>
            </p:grpSpPr>
            <p:cxnSp>
              <p:nvCxnSpPr>
                <p:cNvPr id="833" name="Google Shape;833;p2"/>
                <p:cNvCxnSpPr/>
                <p:nvPr/>
              </p:nvCxnSpPr>
              <p:spPr>
                <a:xfrm>
                  <a:off x="6154112" y="-335112"/>
                  <a:ext cx="0" cy="576000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rgbClr val="F7E3A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pic>
              <p:nvPicPr>
                <p:cNvPr id="834" name="Google Shape;834;p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48492"/>
                <a:stretch/>
              </p:blipFill>
              <p:spPr>
                <a:xfrm>
                  <a:off x="2388208" y="2419985"/>
                  <a:ext cx="7531808" cy="2885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35" name="Google Shape;835;p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910129" y="1303715"/>
                <a:ext cx="5809497" cy="14039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40" name="Google Shape;840;p2"/>
            <p:cNvSpPr/>
            <p:nvPr/>
          </p:nvSpPr>
          <p:spPr>
            <a:xfrm>
              <a:off x="3379808" y="2775594"/>
              <a:ext cx="5553033" cy="1315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475" tIns="34250" rIns="68475" bIns="34250" anchor="t" anchorCtr="0">
              <a:prstTxWarp prst="textChevronInverted">
                <a:avLst/>
              </a:prstTxWarp>
              <a:spAutoFit/>
            </a:bodyPr>
            <a:lstStyle/>
            <a:p>
              <a:pPr algn="ctr" defTabSz="1218810">
                <a:buClr>
                  <a:srgbClr val="000000"/>
                </a:buClr>
              </a:pPr>
              <a:r>
                <a:rPr lang="en-US" sz="8000" b="1" i="1" kern="0" dirty="0" err="1">
                  <a:ln w="31550" cmpd="sng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"/>
                  <a:ea typeface="Arial Rounded"/>
                  <a:cs typeface="Arial Rounded"/>
                  <a:sym typeface="Arial Rounded"/>
                </a:rPr>
                <a:t>Khởi</a:t>
              </a:r>
              <a:r>
                <a:rPr lang="en-US" sz="8000" b="1" i="1" kern="0" dirty="0">
                  <a:ln w="31550" cmpd="sng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lang="en-US" sz="8000" b="1" i="1" kern="0" dirty="0" err="1">
                  <a:ln w="31550" cmpd="sng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"/>
                  <a:ea typeface="Arial Rounded"/>
                  <a:cs typeface="Arial Rounded"/>
                  <a:sym typeface="Arial Rounded"/>
                </a:rPr>
                <a:t>động</a:t>
              </a:r>
              <a:endParaRPr sz="8000" b="1" i="1" kern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id="841" name="Google Shape;841;p2" descr="在走动的火车 852x480 | Pics, Animation, Trave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6035" y="3433292"/>
            <a:ext cx="7818439" cy="4403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247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837" y="1031919"/>
            <a:ext cx="8226967" cy="3474151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6" y="-1"/>
            <a:ext cx="4355559" cy="2651501"/>
          </a:xfrm>
          <a:prstGeom prst="rect">
            <a:avLst/>
          </a:prstGeom>
        </p:spPr>
      </p:pic>
      <p:pic>
        <p:nvPicPr>
          <p:cNvPr id="4" name="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6633" y="4807529"/>
            <a:ext cx="2316681" cy="1737851"/>
          </a:xfrm>
          <a:prstGeom prst="rect">
            <a:avLst/>
          </a:prstGeom>
        </p:spPr>
      </p:pic>
      <p:pic>
        <p:nvPicPr>
          <p:cNvPr id="5" name="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165" y="4156365"/>
            <a:ext cx="2316681" cy="2450995"/>
          </a:xfrm>
          <a:prstGeom prst="rect">
            <a:avLst/>
          </a:prstGeom>
        </p:spPr>
      </p:pic>
      <p:pic>
        <p:nvPicPr>
          <p:cNvPr id="6" name="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996" y="4641281"/>
            <a:ext cx="2316681" cy="198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1013_194928_mặt trờ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755" y="1687780"/>
            <a:ext cx="8307071" cy="4711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150" y="4437360"/>
            <a:ext cx="1247775" cy="1724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219" y="2040516"/>
            <a:ext cx="1409700" cy="2143557"/>
          </a:xfrm>
          <a:prstGeom prst="rect">
            <a:avLst/>
          </a:prstGeom>
        </p:spPr>
      </p:pic>
      <p:sp>
        <p:nvSpPr>
          <p:cNvPr id="7" name="Text Box 2"/>
          <p:cNvSpPr txBox="1"/>
          <p:nvPr/>
        </p:nvSpPr>
        <p:spPr>
          <a:xfrm>
            <a:off x="587383" y="304165"/>
            <a:ext cx="10488295" cy="64633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sạch,đẹp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40757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Ảnh Động Cảm Ơn - Thank You Đẹp, Dễ Thương, Sinh Độ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"/>
            <a:ext cx="12192000" cy="6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28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8" y="343615"/>
            <a:ext cx="4224233" cy="1733680"/>
          </a:xfrm>
          <a:prstGeom prst="rect">
            <a:avLst/>
          </a:prstGeom>
          <a:noFill/>
        </p:spPr>
        <p:txBody>
          <a:bodyPr wrap="none" lIns="91428" tIns="45718" rIns="91428" bIns="45718" rtlCol="0">
            <a:spAutoFit/>
          </a:bodyPr>
          <a:lstStyle/>
          <a:p>
            <a:pPr algn="ctr"/>
            <a:r>
              <a:rPr lang="en-US" sz="53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51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8" y="4726626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8" y="3868884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8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4"/>
            <a:ext cx="5588000" cy="1241237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3700" dirty="0">
                <a:solidFill>
                  <a:srgbClr val="0033CC"/>
                </a:solidFill>
                <a:latin typeface="Tie"/>
              </a:rPr>
              <a:t>Em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cần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làm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gì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để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giữ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vệ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sinh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lớp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học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 </a:t>
            </a:r>
            <a:r>
              <a:rPr lang="en-US" sz="3200" dirty="0" err="1">
                <a:solidFill>
                  <a:srgbClr val="0033CC"/>
                </a:solidFill>
              </a:rPr>
              <a:t>Vức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rác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ra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lớp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440107" y="2973943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 </a:t>
            </a:r>
            <a:r>
              <a:rPr lang="en-US" sz="3200" dirty="0" err="1">
                <a:solidFill>
                  <a:srgbClr val="0033CC"/>
                </a:solidFill>
              </a:rPr>
              <a:t>Vẽ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bậy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lên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tường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37408" y="3006876"/>
            <a:ext cx="375140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r>
              <a:rPr lang="en-US" sz="3200" dirty="0" err="1">
                <a:solidFill>
                  <a:srgbClr val="0033CC"/>
                </a:solidFill>
              </a:rPr>
              <a:t>C.Sau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mỗi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buổi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học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cần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vệ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sinh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lớp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học</a:t>
            </a:r>
            <a:endParaRPr lang="en-US" sz="27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66" y="5054603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4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2" y="960640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2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3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2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8" y="1369077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9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508000" y="385838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8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66" y="5219703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3" y="2462857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10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8"/>
            <a:ext cx="5588000" cy="181588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0033CC"/>
                </a:solidFill>
                <a:latin typeface="Ti"/>
              </a:rPr>
              <a:t>Đâu</a:t>
            </a:r>
            <a:r>
              <a:rPr lang="en-US" sz="3700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"/>
              </a:rPr>
              <a:t>là</a:t>
            </a:r>
            <a:r>
              <a:rPr lang="en-US" sz="3700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"/>
              </a:rPr>
              <a:t>hoạt</a:t>
            </a:r>
            <a:r>
              <a:rPr lang="en-US" sz="3700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"/>
              </a:rPr>
              <a:t>động</a:t>
            </a:r>
            <a:r>
              <a:rPr lang="en-US" sz="3700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"/>
              </a:rPr>
              <a:t>không</a:t>
            </a:r>
            <a:r>
              <a:rPr lang="en-US" sz="3700" dirty="0">
                <a:solidFill>
                  <a:srgbClr val="0033CC"/>
                </a:solidFill>
                <a:latin typeface="Ti"/>
              </a:rPr>
              <a:t> an </a:t>
            </a:r>
            <a:r>
              <a:rPr lang="en-US" sz="3700" dirty="0" err="1">
                <a:solidFill>
                  <a:srgbClr val="0033CC"/>
                </a:solidFill>
                <a:latin typeface="Ti"/>
              </a:rPr>
              <a:t>toàn</a:t>
            </a:r>
            <a:r>
              <a:rPr lang="en-US" sz="3700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"/>
              </a:rPr>
              <a:t>trong</a:t>
            </a:r>
            <a:r>
              <a:rPr lang="en-US" sz="3700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"/>
              </a:rPr>
              <a:t>trường</a:t>
            </a:r>
            <a:r>
              <a:rPr lang="en-US" sz="3700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"/>
              </a:rPr>
              <a:t>học</a:t>
            </a:r>
            <a:r>
              <a:rPr lang="en-US" sz="3700" dirty="0">
                <a:solidFill>
                  <a:srgbClr val="0033CC"/>
                </a:solidFill>
                <a:latin typeface="Ti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89667" y="3170405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r>
              <a:rPr lang="en-US" sz="3200" dirty="0" err="1">
                <a:solidFill>
                  <a:srgbClr val="0033CC"/>
                </a:solidFill>
              </a:rPr>
              <a:t>A.Tưới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cây</a:t>
            </a:r>
            <a:r>
              <a:rPr lang="en-US" sz="3200" dirty="0">
                <a:solidFill>
                  <a:srgbClr val="0033CC"/>
                </a:solidFill>
              </a:rPr>
              <a:t>, </a:t>
            </a:r>
            <a:r>
              <a:rPr lang="en-US" sz="3200" dirty="0" err="1">
                <a:solidFill>
                  <a:srgbClr val="0033CC"/>
                </a:solidFill>
              </a:rPr>
              <a:t>nhổ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cỏ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8061" y="3157441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</a:t>
            </a:r>
            <a:r>
              <a:rPr lang="en-US" sz="3200" dirty="0" err="1">
                <a:solidFill>
                  <a:srgbClr val="0033CC"/>
                </a:solidFill>
              </a:rPr>
              <a:t>Chơi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cờ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vua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466251" y="3157441"/>
            <a:ext cx="331046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r>
              <a:rPr lang="en-US" sz="3200" dirty="0" err="1">
                <a:solidFill>
                  <a:srgbClr val="0033CC"/>
                </a:solidFill>
              </a:rPr>
              <a:t>B.Trượt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trên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lan</a:t>
            </a:r>
            <a:r>
              <a:rPr lang="en-US" sz="3200" dirty="0">
                <a:solidFill>
                  <a:srgbClr val="0033CC"/>
                </a:solidFill>
              </a:rPr>
              <a:t> can </a:t>
            </a:r>
            <a:r>
              <a:rPr lang="en-US" sz="3200" dirty="0" err="1">
                <a:solidFill>
                  <a:srgbClr val="0033CC"/>
                </a:solidFill>
              </a:rPr>
              <a:t>cầu</a:t>
            </a:r>
            <a:r>
              <a:rPr lang="en-US" sz="3200" dirty="0">
                <a:solidFill>
                  <a:srgbClr val="0033CC"/>
                </a:solidFill>
              </a:rPr>
              <a:t> thang.</a:t>
            </a:r>
            <a:endParaRPr lang="en-US" sz="2700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4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2" y="960640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2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3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2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8" y="1369077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9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395121" y="4261136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1" y="3543548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94" y="2824376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8432799" y="3238459"/>
            <a:ext cx="278945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</a:t>
            </a:r>
            <a:r>
              <a:rPr lang="en-US" sz="3200" dirty="0" err="1">
                <a:solidFill>
                  <a:srgbClr val="0033CC"/>
                </a:solidFill>
              </a:rPr>
              <a:t>Vứt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rác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ra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sân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trường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73600" y="3213059"/>
            <a:ext cx="3149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 </a:t>
            </a:r>
            <a:r>
              <a:rPr lang="en-US" sz="3200" dirty="0" err="1">
                <a:solidFill>
                  <a:srgbClr val="0033CC"/>
                </a:solidFill>
              </a:rPr>
              <a:t>Vẽ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bậy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ra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tường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lớp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học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69748" y="3187659"/>
            <a:ext cx="289105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 </a:t>
            </a:r>
            <a:r>
              <a:rPr lang="en-US" sz="3200" dirty="0" err="1">
                <a:solidFill>
                  <a:srgbClr val="0033CC"/>
                </a:solidFill>
              </a:rPr>
              <a:t>Vứt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rác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đúng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nơi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quy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định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  <a:endParaRPr lang="en-US" sz="2700" dirty="0">
              <a:solidFill>
                <a:srgbClr val="0033CC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20608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9" y="511675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4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2" y="960640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2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3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2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8" y="1369077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9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1002851" y="4079729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41C0CBB-4DB3-E396-10AD-84E3A646A716}"/>
              </a:ext>
            </a:extLst>
          </p:cNvPr>
          <p:cNvSpPr txBox="1"/>
          <p:nvPr/>
        </p:nvSpPr>
        <p:spPr>
          <a:xfrm>
            <a:off x="2534867" y="790588"/>
            <a:ext cx="6651196" cy="1241237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0033CC"/>
                </a:solidFill>
                <a:latin typeface="Tie"/>
              </a:rPr>
              <a:t>Chọn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việc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làm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em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cho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là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đúng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để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giữ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vệ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sinh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trường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00" dirty="0" err="1">
                <a:solidFill>
                  <a:srgbClr val="0033CC"/>
                </a:solidFill>
                <a:latin typeface="Tie"/>
              </a:rPr>
              <a:t>học</a:t>
            </a:r>
            <a:r>
              <a:rPr lang="en-US" sz="3700" dirty="0">
                <a:solidFill>
                  <a:srgbClr val="0033CC"/>
                </a:solidFill>
                <a:latin typeface="Tie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6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51" grpId="0" animBg="1"/>
      <p:bldP spid="51" grpId="1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96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695710" y="2743203"/>
            <a:ext cx="1937423" cy="1010244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>
                <a:defRPr/>
              </a:pPr>
              <a:endParaRPr lang="zh-CN" altLang="en-US" sz="11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3"/>
              <a:ext cx="1378326" cy="1151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020">
                <a:defRPr/>
              </a:pPr>
              <a:r>
                <a:rPr lang="en-US" altLang="zh-CN" sz="44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1</a:t>
              </a:r>
              <a:endParaRPr lang="zh-CN" altLang="en-US" sz="44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720EAB14-C8A9-4DAF-B69C-C04CA3E0B31D}"/>
              </a:ext>
            </a:extLst>
          </p:cNvPr>
          <p:cNvSpPr txBox="1">
            <a:spLocks noChangeArrowheads="1"/>
          </p:cNvSpPr>
          <p:nvPr/>
        </p:nvSpPr>
        <p:spPr>
          <a:xfrm>
            <a:off x="1936120" y="1245060"/>
            <a:ext cx="7456601" cy="1224765"/>
          </a:xfrm>
          <a:prstGeom prst="rect">
            <a:avLst/>
          </a:prstGeom>
          <a:solidFill>
            <a:srgbClr val="FF0000"/>
          </a:solidFill>
        </p:spPr>
        <p:txBody>
          <a:bodyPr vert="horz" lIns="91428" tIns="45718" rIns="91428" bIns="45718" rtlCol="0">
            <a:prstTxWarp prst="textChevron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264">
              <a:buNone/>
              <a:defRPr/>
            </a:pP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9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47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55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lang="en-US" altLang="zh-CN" sz="55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5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lang="en-US" altLang="zh-CN" sz="55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khám phá</a:t>
              </a:r>
              <a:endParaRPr lang="zh-CN" altLang="en-US" sz="5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83212" y="132089"/>
            <a:ext cx="11908789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2800">
                <a:latin typeface="HP-211" panose="020B0803050302020204" pitchFamily="34" charset="0"/>
              </a:rPr>
              <a:t>Em có nhận xét gì khi nhìn thấy khung cảnh sân trường sau buổi sinh hoạt dưới cờ như hình bên?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06141" y="1313183"/>
            <a:ext cx="8502651" cy="5087620"/>
          </a:xfrm>
          <a:prstGeom prst="rect">
            <a:avLst/>
          </a:prstGeom>
        </p:spPr>
      </p:pic>
      <p:sp>
        <p:nvSpPr>
          <p:cNvPr id="7" name="Vertical Scroll 6"/>
          <p:cNvSpPr/>
          <p:nvPr/>
        </p:nvSpPr>
        <p:spPr>
          <a:xfrm>
            <a:off x="-195942" y="1684020"/>
            <a:ext cx="3831772" cy="517398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2800" dirty="0" err="1">
                <a:latin typeface="HP-211" panose="020B0803050302020204" pitchFamily="34" charset="0"/>
              </a:rPr>
              <a:t>Khung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cảnh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sân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trường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sau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buổi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sinh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hoạt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rất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bừa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bãi</a:t>
            </a:r>
            <a:r>
              <a:rPr lang="en-US" sz="2800" dirty="0">
                <a:latin typeface="HP-211" panose="020B0803050302020204" pitchFamily="34" charset="0"/>
              </a:rPr>
              <a:t>, </a:t>
            </a:r>
            <a:r>
              <a:rPr lang="en-US" sz="2800" dirty="0" err="1">
                <a:latin typeface="HP-211" panose="020B0803050302020204" pitchFamily="34" charset="0"/>
              </a:rPr>
              <a:t>mất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vệ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sinh</a:t>
            </a:r>
            <a:r>
              <a:rPr lang="en-US" sz="2800" dirty="0">
                <a:latin typeface="HP-211" panose="020B0803050302020204" pitchFamily="34" charset="0"/>
              </a:rPr>
              <a:t>, </a:t>
            </a:r>
            <a:r>
              <a:rPr lang="en-US" sz="2800" dirty="0" err="1">
                <a:latin typeface="HP-211" panose="020B0803050302020204" pitchFamily="34" charset="0"/>
              </a:rPr>
              <a:t>giấy</a:t>
            </a:r>
            <a:r>
              <a:rPr lang="en-US" sz="2800" dirty="0">
                <a:latin typeface="HP-211" panose="020B0803050302020204" pitchFamily="34" charset="0"/>
              </a:rPr>
              <a:t>, </a:t>
            </a:r>
            <a:r>
              <a:rPr lang="en-US" sz="2800" dirty="0" err="1">
                <a:latin typeface="HP-211" panose="020B0803050302020204" pitchFamily="34" charset="0"/>
              </a:rPr>
              <a:t>rác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bị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vất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đầy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trên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sân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trường</a:t>
            </a:r>
            <a:r>
              <a:rPr lang="en-US" sz="2800" dirty="0">
                <a:latin typeface="HP-211" panose="020B0803050302020204" pitchFamily="34" charset="0"/>
              </a:rPr>
              <a:t>, </a:t>
            </a:r>
            <a:r>
              <a:rPr lang="en-US" sz="2800" dirty="0" err="1">
                <a:latin typeface="HP-211" panose="020B0803050302020204" pitchFamily="34" charset="0"/>
              </a:rPr>
              <a:t>ghế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thì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không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được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thu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lại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sau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buổi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sinh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hoạt</a:t>
            </a:r>
            <a:r>
              <a:rPr lang="en-US" sz="2800" dirty="0">
                <a:latin typeface="HP-211" panose="020B080305030202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491</Words>
  <Application>Microsoft Office PowerPoint</Application>
  <PresentationFormat>Custom</PresentationFormat>
  <Paragraphs>64</Paragraphs>
  <Slides>22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2_Office Theme</vt:lpstr>
      <vt:lpstr>3_Office Theme</vt:lpstr>
      <vt:lpstr>Office Theme</vt:lpstr>
      <vt:lpstr>4_Office Theme</vt:lpstr>
      <vt:lpstr>5_Office Theme</vt:lpstr>
      <vt:lpstr>6_Office Theme</vt:lpstr>
      <vt:lpstr>Chào mừng thầy cô ĐẾN VỚI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Thu Phương</cp:lastModifiedBy>
  <cp:revision>54</cp:revision>
  <dcterms:created xsi:type="dcterms:W3CDTF">2021-06-03T08:15:20Z</dcterms:created>
  <dcterms:modified xsi:type="dcterms:W3CDTF">2024-11-10T12:30:22Z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