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0" r:id="rId5"/>
    <p:sldMasterId id="2147483724" r:id="rId6"/>
    <p:sldMasterId id="2147483736" r:id="rId7"/>
  </p:sldMasterIdLst>
  <p:notesMasterIdLst>
    <p:notesMasterId r:id="rId26"/>
  </p:notesMasterIdLst>
  <p:sldIdLst>
    <p:sldId id="270" r:id="rId8"/>
    <p:sldId id="271" r:id="rId9"/>
    <p:sldId id="274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3" r:id="rId24"/>
    <p:sldId id="272" r:id="rId25"/>
  </p:sldIdLst>
  <p:sldSz cx="9144000" cy="5143500" type="screen16x9"/>
  <p:notesSz cx="6858000" cy="9144000"/>
  <p:defaultTextStyle>
    <a:defPPr>
      <a:defRPr lang="vi-VN"/>
    </a:defPPr>
    <a:lvl1pPr marL="0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4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5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9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02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36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893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F9F1-8968-4BD3-9AC6-0179CB00AD3E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A0F0B-968B-4A03-8535-853F6133EE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20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4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5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9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2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6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5" name="Google Shape;8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2</a:t>
            </a:fld>
            <a:endParaRPr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7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6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8" name="Google Shape;49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29" name="Google Shape;492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ts val="1200"/>
                <a:buFont typeface="Calibri"/>
                <a:buNone/>
              </a:pPr>
              <a:t>17</a:t>
            </a:fld>
            <a:endParaRPr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00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3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7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80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8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475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1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8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9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00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12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10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0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11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3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80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81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92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97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1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97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42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52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32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98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3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54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38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13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62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43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15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09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2">
            <a:alphaModFix/>
          </a:blip>
          <a:srcRect r="27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8766"/>
            <a:ext cx="9144000" cy="1684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032565"/>
      </p:ext>
    </p:extLst>
  </p:cSld>
  <p:clrMapOvr>
    <a:masterClrMapping/>
  </p:clrMapOvr>
  <p:transition spd="slow" advTm="1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98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0"/>
          <p:cNvSpPr txBox="1"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8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2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55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8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10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marL="342848" lvl="0" indent="-171426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698" lvl="1" indent="-171426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2pPr>
            <a:lvl3pPr marL="1028547" lvl="2" indent="-17142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396" lvl="3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4pPr>
            <a:lvl5pPr marL="1714247" lvl="4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5pPr>
            <a:lvl6pPr marL="2057093" lvl="5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6pPr>
            <a:lvl7pPr marL="2399940" lvl="6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7pPr>
            <a:lvl8pPr marL="2742788" lvl="7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8pPr>
            <a:lvl9pPr marL="3085638" lvl="8" indent="-171426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8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58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30475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698" lvl="1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547" lvl="2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30475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698" lvl="1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547" lvl="2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6" name="Google Shape;126;p8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70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marL="342848" lvl="0" indent="-1714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98" lvl="1" indent="-17142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47" lvl="2" indent="-171426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396" lvl="3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247" lvl="4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093" lvl="5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940" lvl="6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788" lvl="7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638" lvl="8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8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698" lvl="1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396" lvl="3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247" lvl="4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093" lvl="5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399940" lvl="6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2788" lvl="7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5638" lvl="8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3" name="Google Shape;133;p84"/>
          <p:cNvSpPr txBox="1">
            <a:spLocks noGrp="1"/>
          </p:cNvSpPr>
          <p:nvPr>
            <p:ph type="body" idx="3"/>
          </p:nvPr>
        </p:nvSpPr>
        <p:spPr>
          <a:xfrm>
            <a:off x="4645032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marL="342848" lvl="0" indent="-1714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98" lvl="1" indent="-17142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47" lvl="2" indent="-171426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396" lvl="3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247" lvl="4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093" lvl="5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940" lvl="6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788" lvl="7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638" lvl="8" indent="-17142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84"/>
          <p:cNvSpPr txBox="1">
            <a:spLocks noGrp="1"/>
          </p:cNvSpPr>
          <p:nvPr>
            <p:ph type="body" idx="4"/>
          </p:nvPr>
        </p:nvSpPr>
        <p:spPr>
          <a:xfrm>
            <a:off x="4645032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698" lvl="1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396" lvl="3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247" lvl="4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093" lvl="5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399940" lvl="6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2788" lvl="7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5638" lvl="8" indent="-24761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5" name="Google Shape;135;p8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20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12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6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6"/>
          <p:cNvSpPr txBox="1">
            <a:spLocks noGrp="1"/>
          </p:cNvSpPr>
          <p:nvPr>
            <p:ph type="body" idx="1"/>
          </p:nvPr>
        </p:nvSpPr>
        <p:spPr>
          <a:xfrm>
            <a:off x="3575050" y="204795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32380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698" lvl="1" indent="-30475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547" lvl="2" indent="-28570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396" lvl="3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247" lvl="4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093" lvl="5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399940" lvl="6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788" lvl="7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5638" lvl="8" indent="-26666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6" name="Google Shape;146;p86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171426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698" lvl="1" indent="-17142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547" lvl="2" indent="-171426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396" lvl="3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247" lvl="4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7093" lvl="5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399940" lvl="6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2788" lvl="7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5638" lvl="8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47" name="Google Shape;147;p8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19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7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87"/>
          <p:cNvSpPr txBox="1">
            <a:spLocks noGrp="1"/>
          </p:cNvSpPr>
          <p:nvPr>
            <p:ph type="body" idx="1"/>
          </p:nvPr>
        </p:nvSpPr>
        <p:spPr>
          <a:xfrm>
            <a:off x="1792288" y="4025509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171426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698" lvl="1" indent="-17142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547" lvl="2" indent="-171426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396" lvl="3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247" lvl="4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7093" lvl="5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399940" lvl="6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2788" lvl="7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5638" lvl="8" indent="-171426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54" name="Google Shape;154;p8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791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8"/>
          <p:cNvSpPr txBox="1">
            <a:spLocks noGrp="1"/>
          </p:cNvSpPr>
          <p:nvPr>
            <p:ph type="body" idx="1"/>
          </p:nvPr>
        </p:nvSpPr>
        <p:spPr>
          <a:xfrm rot="5400000">
            <a:off x="2874766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8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0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9"/>
          <p:cNvSpPr txBox="1">
            <a:spLocks noGrp="1"/>
          </p:cNvSpPr>
          <p:nvPr>
            <p:ph type="title"/>
          </p:nvPr>
        </p:nvSpPr>
        <p:spPr>
          <a:xfrm rot="5400000">
            <a:off x="5463780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9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8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62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0"/>
          <p:cNvSpPr txBox="1">
            <a:spLocks noGrp="1"/>
          </p:cNvSpPr>
          <p:nvPr>
            <p:ph type="body" idx="1"/>
          </p:nvPr>
        </p:nvSpPr>
        <p:spPr>
          <a:xfrm>
            <a:off x="457200" y="205998"/>
            <a:ext cx="8229600" cy="438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342848" lvl="0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98" lvl="1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547" lvl="2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396" lvl="3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247" lvl="4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093" lvl="5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940" lvl="6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788" lvl="7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638" lvl="8" indent="-25713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9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476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98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513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8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31" name="Google Shape;531;p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56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9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9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9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54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9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9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4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9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0" name="Google Shape;550;p9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9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2" name="Google Shape;552;p9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" name="Google Shape;553;p9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9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56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9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29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9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64" name="Google Shape;564;p9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65" name="Google Shape;565;p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20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9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9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72" name="Google Shape;572;p9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752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9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9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9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770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9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9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51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0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1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3" name="Google Shape;593;p100"/>
          <p:cNvSpPr>
            <a:spLocks noGrp="1"/>
          </p:cNvSpPr>
          <p:nvPr>
            <p:ph type="pic" idx="2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002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4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9" tIns="34289" rIns="6855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9" tIns="34289" rIns="6855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62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5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4" indent="-171394" algn="l" defTabSz="6855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2024/11/10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192" y="2873"/>
            <a:ext cx="9156383" cy="51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2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9" tIns="34289" rIns="68559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9" tIns="34289" rIns="68559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>
              <a:defRPr/>
            </a:pPr>
            <a:fld id="{2B2F3011-6A79-4862-93BE-A352F23C306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562">
                <a:defRPr/>
              </a:pPr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>
              <a:defRPr/>
            </a:pPr>
            <a:fld id="{E3C05FD1-201A-413B-B11D-DF11A43C063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562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0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5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4" indent="-171394" algn="l" defTabSz="6855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65"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6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9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265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5" name="Google Shape;95;p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265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9" tIns="34274" rIns="68559" bIns="3427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265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 defTabSz="914265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18362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28DF0FAE-0B32-4002-9325-C5631518D5D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43"/>
              <a:t>10/11/2024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0DD971D2-573F-4DF6-BF56-01048FA1C6F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5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60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0800000" scaled="0"/>
        </a:gra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3" name="Google Shape;513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515" name="Google Shape;515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516" name="Google Shape;516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793805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067694"/>
            <a:ext cx="7772400" cy="1638182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vi-VN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 mừng thầy cô </a:t>
            </a:r>
            <a:r>
              <a:rPr lang="vi-VN" sz="48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ĐẾN VỚI tiết </a:t>
            </a:r>
            <a:r>
              <a:rPr lang="vi-VN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học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845680" y="2571750"/>
            <a:ext cx="5452641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265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MÔN: TỰ NHIÊN VÀ XÃ HỘI</a:t>
            </a:r>
          </a:p>
          <a:p>
            <a:pPr algn="ctr" defTabSz="914265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Lớp: 2</a:t>
            </a:r>
            <a:r>
              <a:rPr lang="vi-VN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B</a:t>
            </a:r>
            <a:endParaRPr lang="en-US" altLang="en-US" sz="27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defTabSz="914265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Giáo viên: </a:t>
            </a:r>
            <a:r>
              <a:rPr lang="en-US" altLang="en-US" sz="27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Hoàng</a:t>
            </a: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Thị</a:t>
            </a: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vi-VN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Thu Phương</a:t>
            </a:r>
            <a:endParaRPr lang="en-US" altLang="en-US" sz="27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128931" y="520126"/>
            <a:ext cx="5673264" cy="92333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 lIns="91428" tIns="45714" rIns="91428" bIns="45714">
            <a:spAutoFit/>
          </a:bodyPr>
          <a:lstStyle/>
          <a:p>
            <a:pPr algn="ctr" defTabSz="914265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AN LÃO</a:t>
            </a:r>
          </a:p>
          <a:p>
            <a:pPr algn="ctr" defTabSz="914265">
              <a:lnSpc>
                <a:spcPct val="15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⁂TRƯỜNG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</a:t>
            </a:r>
            <a:r>
              <a:rPr lang="vi-V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 THẮNG⁂</a:t>
            </a:r>
          </a:p>
        </p:txBody>
      </p:sp>
      <p:pic>
        <p:nvPicPr>
          <p:cNvPr id="2050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544" y="3288523"/>
            <a:ext cx="2395904" cy="19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99735"/>
            <a:ext cx="2395904" cy="19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3949" y="107633"/>
            <a:ext cx="7143750" cy="2165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30" y="2406017"/>
            <a:ext cx="4554855" cy="27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8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3030" y="380048"/>
            <a:ext cx="6921341" cy="36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5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7" y="-166418"/>
            <a:ext cx="7810114" cy="54670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08898" y="3321276"/>
            <a:ext cx="3939454" cy="623248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algn="ctr" defTabSz="685528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/>
              </a:rPr>
              <a:t>tốt</a:t>
            </a:r>
            <a:endParaRPr lang="en-US" sz="36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227605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61" y="1197464"/>
            <a:ext cx="3492295" cy="1844141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1293" y="1197464"/>
            <a:ext cx="3685640" cy="184414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62" y="3214386"/>
            <a:ext cx="3492293" cy="1816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686" y="3214386"/>
            <a:ext cx="3587261" cy="181601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18359" y="356983"/>
            <a:ext cx="9639480" cy="71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8" tIns="34289" rIns="68558" bIns="34289" anchor="ctr">
            <a:spAutoFit/>
          </a:bodyPr>
          <a:lstStyle/>
          <a:p>
            <a:pPr defTabSz="685545"/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685545"/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1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80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597"/>
            <a:ext cx="3065622" cy="1732337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5237" y="926125"/>
            <a:ext cx="3998336" cy="211725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31" y="3214386"/>
            <a:ext cx="3307643" cy="1816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856" y="3214401"/>
            <a:ext cx="3364490" cy="1929115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42900" y="305956"/>
            <a:ext cx="9639480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8" tIns="34289" rIns="68558" bIns="34289" anchor="ctr">
            <a:spAutoFit/>
          </a:bodyPr>
          <a:lstStyle/>
          <a:p>
            <a:pPr defTabSz="685545"/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79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8" y="945586"/>
            <a:ext cx="3567318" cy="2015837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8921" y="945571"/>
            <a:ext cx="3998336" cy="211725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43" y="3062823"/>
            <a:ext cx="3307643" cy="1816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975" y="3062838"/>
            <a:ext cx="3364490" cy="1929115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20666" y="409295"/>
            <a:ext cx="9639480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8" tIns="34289" rIns="68558" bIns="34289" anchor="ctr">
            <a:spAutoFit/>
          </a:bodyPr>
          <a:lstStyle/>
          <a:p>
            <a:pPr defTabSz="685545"/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9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740" y="2136562"/>
            <a:ext cx="952976" cy="715328"/>
          </a:xfrm>
          <a:prstGeom prst="rect">
            <a:avLst/>
          </a:prstGeom>
        </p:spPr>
      </p:pic>
      <p:pic>
        <p:nvPicPr>
          <p:cNvPr id="12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688" y="2136562"/>
            <a:ext cx="952976" cy="715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5212" y="432362"/>
            <a:ext cx="1138234" cy="392415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defTabSz="685545"/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39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8" y="945586"/>
            <a:ext cx="3567318" cy="2015837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8921" y="945571"/>
            <a:ext cx="3998336" cy="211725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43" y="3062823"/>
            <a:ext cx="3307643" cy="1816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988" y="3027090"/>
            <a:ext cx="4185373" cy="196486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20666" y="409295"/>
            <a:ext cx="9639480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58" tIns="34289" rIns="68558" bIns="34289" anchor="ctr">
            <a:spAutoFit/>
          </a:bodyPr>
          <a:lstStyle/>
          <a:p>
            <a:pPr defTabSz="685545"/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019" y="4206932"/>
            <a:ext cx="952421" cy="921291"/>
          </a:xfrm>
          <a:prstGeom prst="rect">
            <a:avLst/>
          </a:prstGeom>
        </p:spPr>
      </p:pic>
      <p:pic>
        <p:nvPicPr>
          <p:cNvPr id="13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144" y="4320746"/>
            <a:ext cx="952421" cy="9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1" name="Google Shape;4931;p21"/>
          <p:cNvPicPr preferRelativeResize="0"/>
          <p:nvPr/>
        </p:nvPicPr>
        <p:blipFill rotWithShape="1">
          <a:blip r:embed="rId3">
            <a:alphaModFix/>
          </a:blip>
          <a:srcRect l="8823" t="14999" r="13234" b="5000"/>
          <a:stretch/>
        </p:blipFill>
        <p:spPr>
          <a:xfrm>
            <a:off x="6454267" y="-68245"/>
            <a:ext cx="302895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Google Shape;4932;p21"/>
          <p:cNvPicPr preferRelativeResize="0"/>
          <p:nvPr/>
        </p:nvPicPr>
        <p:blipFill rotWithShape="1">
          <a:blip r:embed="rId4">
            <a:alphaModFix/>
          </a:blip>
          <a:srcRect l="7936" r="4762"/>
          <a:stretch/>
        </p:blipFill>
        <p:spPr>
          <a:xfrm>
            <a:off x="-213014" y="-114124"/>
            <a:ext cx="1969077" cy="177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8417" y="4034457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Google Shape;493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33" y="1657350"/>
            <a:ext cx="77994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Google Shape;493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151" y="1137508"/>
            <a:ext cx="1097112" cy="103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Google Shape;493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02" y="1140548"/>
            <a:ext cx="1328042" cy="120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Google Shape;493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9090" y="1923678"/>
            <a:ext cx="1428278" cy="10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8" name="Google Shape;493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08662" y="4107558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9" name="Google Shape;493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3314" y="4347176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0" name="Google Shape;4940;p21"/>
          <p:cNvPicPr preferRelativeResize="0"/>
          <p:nvPr/>
        </p:nvPicPr>
        <p:blipFill rotWithShape="1">
          <a:blip r:embed="rId8">
            <a:alphaModFix/>
          </a:blip>
          <a:srcRect l="1852" t="35185" r="63489" b="31481"/>
          <a:stretch/>
        </p:blipFill>
        <p:spPr>
          <a:xfrm>
            <a:off x="5185728" y="3190895"/>
            <a:ext cx="2262781" cy="212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1" name="Google Shape;4941;p21"/>
          <p:cNvPicPr preferRelativeResize="0"/>
          <p:nvPr/>
        </p:nvPicPr>
        <p:blipFill rotWithShape="1">
          <a:blip r:embed="rId9">
            <a:alphaModFix/>
          </a:blip>
          <a:srcRect l="34856" t="33318" r="33662" b="31496"/>
          <a:stretch/>
        </p:blipFill>
        <p:spPr>
          <a:xfrm>
            <a:off x="8081295" y="3599249"/>
            <a:ext cx="971550" cy="10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2" name="Google Shape;494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89868" y="35421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3" name="Google Shape;4943;p21"/>
          <p:cNvSpPr/>
          <p:nvPr/>
        </p:nvSpPr>
        <p:spPr>
          <a:xfrm>
            <a:off x="2861021" y="1216412"/>
            <a:ext cx="3318990" cy="1615796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 defTabSz="685800">
              <a:buClr>
                <a:srgbClr val="FF0000"/>
              </a:buClr>
              <a:buSzPts val="3400"/>
            </a:pPr>
            <a:r>
              <a:rPr lang="vi-VN" sz="5000" b="1" kern="0" dirty="0">
                <a:solidFill>
                  <a:srgbClr val="FFFFFF"/>
                </a:solidFill>
                <a:latin typeface="Times New Roman"/>
                <a:cs typeface="Arial"/>
                <a:sym typeface="Arial Rounded"/>
              </a:rPr>
              <a:t>CỦNG CỐ</a:t>
            </a:r>
          </a:p>
          <a:p>
            <a:pPr algn="ctr" defTabSz="685800">
              <a:buClr>
                <a:srgbClr val="FF0000"/>
              </a:buClr>
              <a:buSzPts val="3400"/>
            </a:pPr>
            <a:r>
              <a:rPr lang="vi-VN" sz="5000" b="1" kern="0" dirty="0">
                <a:solidFill>
                  <a:srgbClr val="FFFFFF"/>
                </a:solidFill>
                <a:latin typeface="Times New Roman"/>
                <a:cs typeface="Arial"/>
                <a:sym typeface="Arial Rounded"/>
              </a:rPr>
              <a:t>DẶN DÒ</a:t>
            </a:r>
            <a:endParaRPr sz="27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944" name="Google Shape;4944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0346" y="-31317"/>
            <a:ext cx="1614995" cy="117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2522406" y="706801"/>
            <a:ext cx="803122" cy="88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946" name="Google Shape;4946;p21"/>
          <p:cNvSpPr/>
          <p:nvPr/>
        </p:nvSpPr>
        <p:spPr>
          <a:xfrm>
            <a:off x="7006317" y="-13032"/>
            <a:ext cx="2149957" cy="175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7" tIns="34274" rIns="68567" bIns="34274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494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33914" y="937988"/>
            <a:ext cx="803122" cy="88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93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2429" y="4139876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8208" y="4748121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1198" y="4597076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7384" y="4443321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40;p21"/>
          <p:cNvPicPr preferRelativeResize="0"/>
          <p:nvPr/>
        </p:nvPicPr>
        <p:blipFill rotWithShape="1">
          <a:blip r:embed="rId8">
            <a:alphaModFix/>
          </a:blip>
          <a:srcRect l="1852" t="35185" r="63489" b="31481"/>
          <a:stretch/>
        </p:blipFill>
        <p:spPr>
          <a:xfrm flipH="1">
            <a:off x="3219376" y="3130868"/>
            <a:ext cx="2262781" cy="2168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Động Cảm Ơn - Thank You Đẹp, Dễ Thương, Sinh Độ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"/>
            <a:ext cx="9144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"/>
          <p:cNvSpPr/>
          <p:nvPr/>
        </p:nvSpPr>
        <p:spPr>
          <a:xfrm>
            <a:off x="2997994" y="2965855"/>
            <a:ext cx="1287066" cy="1287065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 defTabSz="914265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29" name="Google Shape;829;p2"/>
          <p:cNvSpPr/>
          <p:nvPr/>
        </p:nvSpPr>
        <p:spPr>
          <a:xfrm>
            <a:off x="1181108" y="3068242"/>
            <a:ext cx="1183481" cy="1184672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 defTabSz="914265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0" name="Google Shape;830;p2"/>
          <p:cNvSpPr/>
          <p:nvPr/>
        </p:nvSpPr>
        <p:spPr>
          <a:xfrm>
            <a:off x="7016360" y="2159801"/>
            <a:ext cx="908447" cy="908447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 defTabSz="914265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6" name="Google Shape;836;p2"/>
          <p:cNvSpPr/>
          <p:nvPr/>
        </p:nvSpPr>
        <p:spPr>
          <a:xfrm>
            <a:off x="6779426" y="2444355"/>
            <a:ext cx="929879" cy="929878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 defTabSz="914265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37" name="Google Shape;837;p2"/>
          <p:cNvPicPr preferRelativeResize="0"/>
          <p:nvPr/>
        </p:nvPicPr>
        <p:blipFill rotWithShape="1">
          <a:blip r:embed="rId3">
            <a:alphaModFix/>
          </a:blip>
          <a:srcRect l="53606" t="-1143" r="26891" b="81648"/>
          <a:stretch/>
        </p:blipFill>
        <p:spPr>
          <a:xfrm>
            <a:off x="6441288" y="608417"/>
            <a:ext cx="1319213" cy="550069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"/>
          <p:cNvSpPr/>
          <p:nvPr/>
        </p:nvSpPr>
        <p:spPr>
          <a:xfrm>
            <a:off x="912019" y="448868"/>
            <a:ext cx="666750" cy="665559"/>
          </a:xfrm>
          <a:prstGeom prst="ellipse">
            <a:avLst/>
          </a:prstGeom>
          <a:solidFill>
            <a:srgbClr val="A5C0A4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 defTabSz="914265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9" name="Google Shape;839;p2"/>
          <p:cNvSpPr/>
          <p:nvPr/>
        </p:nvSpPr>
        <p:spPr>
          <a:xfrm>
            <a:off x="1245394" y="912019"/>
            <a:ext cx="403622" cy="403622"/>
          </a:xfrm>
          <a:prstGeom prst="ellipse">
            <a:avLst/>
          </a:prstGeom>
          <a:solidFill>
            <a:srgbClr val="F7E3AD">
              <a:alpha val="47843"/>
            </a:srgbClr>
          </a:solidFill>
          <a:ln>
            <a:noFill/>
          </a:ln>
        </p:spPr>
        <p:txBody>
          <a:bodyPr spcFirstLastPara="1" wrap="square" lIns="51349" tIns="25688" rIns="51349" bIns="25688" anchor="ctr" anchorCtr="0">
            <a:noAutofit/>
          </a:bodyPr>
          <a:lstStyle/>
          <a:p>
            <a:pPr algn="ctr" defTabSz="914265">
              <a:buClr>
                <a:srgbClr val="000000"/>
              </a:buClr>
              <a:buFont typeface="Arial"/>
              <a:buNone/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10431" y="1"/>
            <a:ext cx="5013624" cy="3671888"/>
            <a:chOff x="2813908" y="0"/>
            <a:chExt cx="6684832" cy="4895850"/>
          </a:xfrm>
        </p:grpSpPr>
        <p:grpSp>
          <p:nvGrpSpPr>
            <p:cNvPr id="831" name="Google Shape;831;p2"/>
            <p:cNvGrpSpPr/>
            <p:nvPr/>
          </p:nvGrpSpPr>
          <p:grpSpPr>
            <a:xfrm>
              <a:off x="2813908" y="0"/>
              <a:ext cx="6684832" cy="4895850"/>
              <a:chOff x="2388208" y="-335112"/>
              <a:chExt cx="7531808" cy="5760000"/>
            </a:xfrm>
          </p:grpSpPr>
          <p:grpSp>
            <p:nvGrpSpPr>
              <p:cNvPr id="832" name="Google Shape;832;p2"/>
              <p:cNvGrpSpPr/>
              <p:nvPr/>
            </p:nvGrpSpPr>
            <p:grpSpPr>
              <a:xfrm>
                <a:off x="2388208" y="-335112"/>
                <a:ext cx="7531808" cy="5760000"/>
                <a:chOff x="2388208" y="-335112"/>
                <a:chExt cx="7531808" cy="5760000"/>
              </a:xfrm>
            </p:grpSpPr>
            <p:cxnSp>
              <p:nvCxnSpPr>
                <p:cNvPr id="833" name="Google Shape;833;p2"/>
                <p:cNvCxnSpPr/>
                <p:nvPr/>
              </p:nvCxnSpPr>
              <p:spPr>
                <a:xfrm>
                  <a:off x="6154112" y="-335112"/>
                  <a:ext cx="0" cy="576000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rgbClr val="F7E3A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pic>
              <p:nvPicPr>
                <p:cNvPr id="834" name="Google Shape;834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48492"/>
                <a:stretch/>
              </p:blipFill>
              <p:spPr>
                <a:xfrm>
                  <a:off x="2388208" y="2419985"/>
                  <a:ext cx="7531808" cy="288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35" name="Google Shape;835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10129" y="1303715"/>
                <a:ext cx="5809497" cy="14039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0" name="Google Shape;840;p2"/>
            <p:cNvSpPr/>
            <p:nvPr/>
          </p:nvSpPr>
          <p:spPr>
            <a:xfrm>
              <a:off x="3379808" y="2775594"/>
              <a:ext cx="5553033" cy="1315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475" tIns="34250" rIns="68475" bIns="34250" anchor="t" anchorCtr="0">
              <a:prstTxWarp prst="textChevronInverted">
                <a:avLst/>
              </a:prstTxWarp>
              <a:spAutoFit/>
            </a:bodyPr>
            <a:lstStyle/>
            <a:p>
              <a:pPr algn="ctr" defTabSz="914265">
                <a:buClr>
                  <a:srgbClr val="000000"/>
                </a:buClr>
                <a:buFont typeface="Arial"/>
                <a:buNone/>
              </a:pPr>
              <a:r>
                <a:rPr lang="en-US" sz="6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Khởi</a:t>
              </a:r>
              <a:r>
                <a:rPr lang="en-US" sz="6000" b="1" i="1" kern="0" dirty="0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6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động</a:t>
              </a:r>
              <a:endParaRPr sz="6000" b="1" i="1" kern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841" name="Google Shape;841;p2" descr="在走动的火车 852x480 | Pics, Animation, Trav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9520" y="2574969"/>
            <a:ext cx="5863829" cy="3302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8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28"/>
            <a:ext cx="9143999" cy="51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8632"/>
      </p:ext>
    </p:extLst>
  </p:cSld>
  <p:clrMapOvr>
    <a:masterClrMapping/>
  </p:clrMapOvr>
  <p:transition spd="slow" advTm="100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56" y="174645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711655" y="2127730"/>
            <a:ext cx="1420850" cy="821030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63">
                <a:defRPr/>
              </a:pPr>
              <a:endParaRPr lang="zh-CN" altLang="en-US" sz="800" b="1">
                <a:solidFill>
                  <a:srgbClr val="3992B5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02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914063">
                <a:defRPr/>
              </a:pPr>
              <a:r>
                <a:rPr lang="en-US" altLang="zh-CN" sz="3000" b="1" spc="225" dirty="0">
                  <a:solidFill>
                    <a:srgbClr val="FFFFFF"/>
                  </a:solidFill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 2</a:t>
              </a:r>
              <a:endParaRPr lang="zh-CN" altLang="en-US" sz="3000" b="1" spc="225" dirty="0">
                <a:solidFill>
                  <a:srgbClr val="FFFFFF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190760"/>
            <a:ext cx="9211855" cy="29510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8025289" y="-66198"/>
            <a:ext cx="1173480" cy="1198721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1625870" y="827877"/>
            <a:ext cx="5592451" cy="918574"/>
          </a:xfrm>
          <a:prstGeom prst="rect">
            <a:avLst/>
          </a:prstGeom>
          <a:solidFill>
            <a:srgbClr val="FF0000"/>
          </a:solidFill>
        </p:spPr>
        <p:txBody>
          <a:bodyPr vert="horz" lIns="68558" tIns="34289" rIns="68558" bIns="34289" rtlCol="0">
            <a:prstTxWarp prst="textChevron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545">
              <a:buNone/>
              <a:defRPr/>
            </a:pPr>
            <a:r>
              <a:rPr lang="en-US" altLang="vi-VN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vi-VN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vi-VN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33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871" y="1516526"/>
            <a:ext cx="6552344" cy="1541478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45">
                <a:defRPr/>
              </a:pPr>
              <a:endParaRPr lang="zh-CN" alt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47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 defTabSz="685545">
                <a:defRPr/>
              </a:pPr>
              <a:r>
                <a:rPr lang="en-US" altLang="zh-CN" sz="41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4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41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4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lang="zh-CN" altLang="en-US" sz="4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0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40547" y="228126"/>
            <a:ext cx="7866221" cy="437674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545"/>
            <a:r>
              <a:rPr lang="en-US" sz="2400">
                <a:solidFill>
                  <a:prstClr val="black"/>
                </a:solidFill>
              </a:rPr>
              <a:t>Cùng tham gia một buổi vệ sinh ở sân trường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34004" y="974885"/>
            <a:ext cx="6230303" cy="3533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832437"/>
      </p:ext>
    </p:ext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19551" y="99076"/>
            <a:ext cx="1794510" cy="6996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r>
              <a:rPr lang="en-US" sz="2100">
                <a:solidFill>
                  <a:prstClr val="white"/>
                </a:solidFill>
              </a:rPr>
              <a:t>Phân công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562241" y="173833"/>
            <a:ext cx="5286851" cy="13249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8" tIns="34289" rIns="68558" bIns="34289" rtlCol="0" anchor="ctr"/>
          <a:lstStyle/>
          <a:p>
            <a:pPr algn="ctr" defTabSz="685545"/>
            <a:r>
              <a:rPr lang="en-US" sz="3000">
                <a:solidFill>
                  <a:prstClr val="black"/>
                </a:solidFill>
              </a:rPr>
              <a:t>Tổ 1, 2: Quét sân trường</a:t>
            </a:r>
          </a:p>
          <a:p>
            <a:pPr algn="ctr" defTabSz="685545"/>
            <a:r>
              <a:rPr lang="en-US" sz="3000">
                <a:solidFill>
                  <a:prstClr val="black"/>
                </a:solidFill>
              </a:rPr>
              <a:t>Tổ 3,4: Chăm sóc cây và bồn hoa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31697" y="1884998"/>
            <a:ext cx="5777865" cy="3023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5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split orient="vert" dir="in"/>
      </p:transition>
    </mc:Choice>
    <mc:Fallback xmlns="">
      <p:transition spd="slow" advClick="0" advTm="3713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5871" y="1516526"/>
            <a:ext cx="6552344" cy="1541478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45">
                <a:defRPr/>
              </a:pPr>
              <a:endParaRPr lang="zh-CN" alt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47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 defTabSz="685545">
                <a:defRPr/>
              </a:pPr>
              <a:r>
                <a:rPr lang="en-US" altLang="zh-CN" sz="41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4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41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4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lang="zh-CN" altLang="en-US" sz="4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8755" y="760587"/>
            <a:ext cx="6358890" cy="378094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6219" y="30481"/>
            <a:ext cx="1422559" cy="593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r>
              <a:rPr lang="en-US" sz="2400">
                <a:solidFill>
                  <a:prstClr val="white"/>
                </a:solidFill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5573568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178</Words>
  <Application>Microsoft Office PowerPoint</Application>
  <PresentationFormat>On-screen Show (16:9)</PresentationFormat>
  <Paragraphs>33</Paragraphs>
  <Slides>18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2_Office Theme</vt:lpstr>
      <vt:lpstr>Office 主题</vt:lpstr>
      <vt:lpstr>1_Office Theme</vt:lpstr>
      <vt:lpstr>3_Office Theme</vt:lpstr>
      <vt:lpstr>4_Office Theme</vt:lpstr>
      <vt:lpstr>5_Office Theme</vt:lpstr>
      <vt:lpstr>6_Office Theme</vt:lpstr>
      <vt:lpstr>Chào mừng thầy cô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ĐẾN VỚI tiết học</dc:title>
  <dc:creator>Thu Phương</dc:creator>
  <cp:lastModifiedBy>Thu Phương</cp:lastModifiedBy>
  <cp:revision>2</cp:revision>
  <dcterms:created xsi:type="dcterms:W3CDTF">2024-11-10T12:14:32Z</dcterms:created>
  <dcterms:modified xsi:type="dcterms:W3CDTF">2024-11-10T12:27:42Z</dcterms:modified>
</cp:coreProperties>
</file>