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098925"/>
            <a:ext cx="2097088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106863"/>
            <a:ext cx="1804988" cy="154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76700"/>
            <a:ext cx="190500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401" y="1673225"/>
            <a:ext cx="3682999" cy="160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3246438"/>
            <a:ext cx="6096000" cy="83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51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.VnTime</vt:lpstr>
      <vt:lpstr>Arial</vt:lpstr>
      <vt:lpstr>Arial Black</vt:lpstr>
      <vt:lpstr>Calibri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11</cp:revision>
  <dcterms:created xsi:type="dcterms:W3CDTF">2020-08-18T11:40:23Z</dcterms:created>
  <dcterms:modified xsi:type="dcterms:W3CDTF">2024-11-08T10:14:41Z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