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9"/>
  </p:notesMasterIdLst>
  <p:sldIdLst>
    <p:sldId id="333" r:id="rId11"/>
    <p:sldId id="319" r:id="rId12"/>
    <p:sldId id="313" r:id="rId13"/>
    <p:sldId id="334" r:id="rId14"/>
    <p:sldId id="331" r:id="rId15"/>
    <p:sldId id="314" r:id="rId16"/>
    <p:sldId id="324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2" d="100"/>
          <a:sy n="72" d="100"/>
        </p:scale>
        <p:origin x="8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wma"/><Relationship Id="rId11" Type="http://schemas.openxmlformats.org/officeDocument/2006/relationships/image" Target="../media/image14.png"/><Relationship Id="rId5" Type="http://schemas.microsoft.com/office/2007/relationships/media" Target="../media/media3.wma"/><Relationship Id="rId10" Type="http://schemas.openxmlformats.org/officeDocument/2006/relationships/image" Target="../media/image13.png"/><Relationship Id="rId4" Type="http://schemas.openxmlformats.org/officeDocument/2006/relationships/audio" Target="../media/media2.wma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00458" y="1056086"/>
            <a:ext cx="10355579" cy="386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49: LUYỆN TẬP CHUNG (TIẾT 2)</a:t>
            </a:r>
          </a:p>
          <a:p>
            <a:pPr algn="ctr" eaLnBrk="1" hangingPunct="1">
              <a:spcBef>
                <a:spcPts val="1349"/>
              </a:spcBef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PHAN THỊ XINH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3C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6942" y="2016145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4582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521037" y="231894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7" y="2275365"/>
            <a:ext cx="2123323" cy="553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2680"/>
              </p:ext>
            </p:extLst>
          </p:nvPr>
        </p:nvGraphicFramePr>
        <p:xfrm>
          <a:off x="1666240" y="3302846"/>
          <a:ext cx="89636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72100" y="389382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47135" y="44157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70695" y="387477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04710" y="492633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68290" y="54063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08520" y="54063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75420" y="489966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72100" y="44157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44494" y="580543"/>
            <a:ext cx="1215333" cy="523220"/>
            <a:chOff x="7022642" y="641502"/>
            <a:chExt cx="1194827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795654" cy="1038386"/>
          </a:xfrm>
          <a:prstGeom prst="rect">
            <a:avLst/>
          </a:prstGeom>
        </p:spPr>
      </p:pic>
      <p:pic>
        <p:nvPicPr>
          <p:cNvPr id="1026" name="Picture 2" descr="Toán lớp 3 trang 18, 19 Luyện tập | Kết nối tri thức (ảnh 4)">
            <a:extLst>
              <a:ext uri="{FF2B5EF4-FFF2-40B4-BE49-F238E27FC236}">
                <a16:creationId xmlns:a16="http://schemas.microsoft.com/office/drawing/2014/main" id="{C7C5F35E-7A6B-ECA8-34D9-B55413A6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6" y="1038387"/>
            <a:ext cx="10414861" cy="55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67F936-EBEE-3A0B-FE24-94AA17BF42AA}"/>
              </a:ext>
            </a:extLst>
          </p:cNvPr>
          <p:cNvSpPr/>
          <p:nvPr/>
        </p:nvSpPr>
        <p:spPr>
          <a:xfrm>
            <a:off x="338444" y="116806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5389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21P888piCnTQ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48464" y="7115164"/>
            <a:ext cx="1521849" cy="856040"/>
          </a:xfrm>
          <a:prstGeom prst="rect">
            <a:avLst/>
          </a:prstGeom>
        </p:spPr>
      </p:pic>
      <p:pic>
        <p:nvPicPr>
          <p:cNvPr id="2" name="VCNV_15s_2010">
            <a:hlinkClick r:id="" action="ppaction://media"/>
            <a:extLst>
              <a:ext uri="{FF2B5EF4-FFF2-40B4-BE49-F238E27FC236}">
                <a16:creationId xmlns:a16="http://schemas.microsoft.com/office/drawing/2014/main" id="{E0804BB7-D8A5-47B1-915A-926659001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76137" y="7228581"/>
            <a:ext cx="609600" cy="609600"/>
          </a:xfrm>
          <a:prstGeom prst="rect">
            <a:avLst/>
          </a:prstGeom>
        </p:spPr>
      </p:pic>
      <p:pic>
        <p:nvPicPr>
          <p:cNvPr id="106" name="VĐ_10s">
            <a:hlinkClick r:id="" action="ppaction://media"/>
            <a:extLst>
              <a:ext uri="{FF2B5EF4-FFF2-40B4-BE49-F238E27FC236}">
                <a16:creationId xmlns:a16="http://schemas.microsoft.com/office/drawing/2014/main" id="{0F559A4E-709D-407F-B361-7583264E58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12103" y="7228581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3201F9-3DEB-63C9-9F21-CDA0384E3249}"/>
              </a:ext>
            </a:extLst>
          </p:cNvPr>
          <p:cNvSpPr txBox="1"/>
          <p:nvPr/>
        </p:nvSpPr>
        <p:spPr>
          <a:xfrm>
            <a:off x="371959" y="170482"/>
            <a:ext cx="12181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3768, 6 783, 3 687, 6 738,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Toán lớp 3 trang 18, 19 Luyện tập | Kết nối tri thức (ảnh 5)">
            <a:extLst>
              <a:ext uri="{FF2B5EF4-FFF2-40B4-BE49-F238E27FC236}">
                <a16:creationId xmlns:a16="http://schemas.microsoft.com/office/drawing/2014/main" id="{84636909-F11C-59AC-86F5-1E35196F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" y="1086458"/>
            <a:ext cx="12181668" cy="46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973907F-4003-B948-298B-5A481F39A906}"/>
              </a:ext>
            </a:extLst>
          </p:cNvPr>
          <p:cNvSpPr/>
          <p:nvPr/>
        </p:nvSpPr>
        <p:spPr>
          <a:xfrm>
            <a:off x="4065561" y="2430490"/>
            <a:ext cx="676275" cy="666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AD339A-66DA-09EB-148D-4236D1111BF9}"/>
              </a:ext>
            </a:extLst>
          </p:cNvPr>
          <p:cNvSpPr/>
          <p:nvPr/>
        </p:nvSpPr>
        <p:spPr>
          <a:xfrm>
            <a:off x="7193636" y="4675160"/>
            <a:ext cx="676275" cy="666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744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vide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4697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4714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15484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960120" y="24003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25980" y="1548454"/>
            <a:ext cx="9166860" cy="8442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96" y="2400300"/>
            <a:ext cx="5963242" cy="37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loud Callout 31"/>
          <p:cNvSpPr/>
          <p:nvPr/>
        </p:nvSpPr>
        <p:spPr>
          <a:xfrm>
            <a:off x="1112520" y="25527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</p:txBody>
      </p:sp>
      <p:sp>
        <p:nvSpPr>
          <p:cNvPr id="33" name="Cloud Callout 32"/>
          <p:cNvSpPr/>
          <p:nvPr/>
        </p:nvSpPr>
        <p:spPr>
          <a:xfrm>
            <a:off x="1264920" y="27051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1417320" y="2857500"/>
            <a:ext cx="4111943" cy="2891345"/>
          </a:xfrm>
          <a:prstGeom prst="cloudCallout">
            <a:avLst>
              <a:gd name="adj1" fmla="val -56768"/>
              <a:gd name="adj2" fmla="val 881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XIV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44494" y="580543"/>
            <a:ext cx="1215333" cy="523220"/>
            <a:chOff x="7022642" y="641502"/>
            <a:chExt cx="1194827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15645" y="111602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560" y="1382444"/>
            <a:ext cx="1034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2 287kg,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6 125kg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1 687kg.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4309110" y="3177540"/>
            <a:ext cx="7143750" cy="2366009"/>
          </a:xfrm>
          <a:prstGeom prst="cloudCallout">
            <a:avLst>
              <a:gd name="adj1" fmla="val -64707"/>
              <a:gd name="adj2" fmla="val 2855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4636770" y="3482983"/>
            <a:ext cx="7143750" cy="2286001"/>
          </a:xfrm>
          <a:prstGeom prst="cloudCallout">
            <a:avLst>
              <a:gd name="adj1" fmla="val -66438"/>
              <a:gd name="adj2" fmla="val 1833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6 125kg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309110" y="3557893"/>
            <a:ext cx="7143750" cy="1828801"/>
          </a:xfrm>
          <a:prstGeom prst="cloudCallout">
            <a:avLst>
              <a:gd name="adj1" fmla="val -65158"/>
              <a:gd name="adj2" fmla="val 320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4499610" y="2952104"/>
            <a:ext cx="7303770" cy="3040380"/>
          </a:xfrm>
          <a:prstGeom prst="cloudCallout">
            <a:avLst>
              <a:gd name="adj1" fmla="val -66438"/>
              <a:gd name="adj2" fmla="val 2110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hươu cao cổ nhẹ hơn tê giác trắng nên hươu cao cổ cân nặng 1 687kg và tê giác trắng cân nặng 2 287kg.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32560" y="1797894"/>
            <a:ext cx="9997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32560" y="2125980"/>
            <a:ext cx="9997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3540" y="2514600"/>
            <a:ext cx="8953500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32560" y="2952104"/>
            <a:ext cx="5303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404101" y="472772"/>
            <a:ext cx="1068754" cy="461665"/>
            <a:chOff x="7022642" y="641502"/>
            <a:chExt cx="1050721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7022642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15540" y="929927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2051</TotalTime>
  <Words>342</Words>
  <Application>Microsoft Office PowerPoint</Application>
  <PresentationFormat>Widescreen</PresentationFormat>
  <Paragraphs>65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365 Pro Plus</cp:lastModifiedBy>
  <cp:revision>105</cp:revision>
  <dcterms:created xsi:type="dcterms:W3CDTF">2021-07-11T03:43:43Z</dcterms:created>
  <dcterms:modified xsi:type="dcterms:W3CDTF">2024-11-10T13:53:14Z</dcterms:modified>
</cp:coreProperties>
</file>