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6" r:id="rId4"/>
    <p:sldMasterId id="2147483725" r:id="rId5"/>
    <p:sldMasterId id="2147483738" r:id="rId6"/>
    <p:sldMasterId id="2147483930" r:id="rId7"/>
    <p:sldMasterId id="2147483942" r:id="rId8"/>
    <p:sldMasterId id="2147483961" r:id="rId9"/>
    <p:sldMasterId id="2147483980" r:id="rId10"/>
    <p:sldMasterId id="2147483992" r:id="rId11"/>
    <p:sldMasterId id="2147484004" r:id="rId12"/>
    <p:sldMasterId id="2147484016" r:id="rId13"/>
  </p:sldMasterIdLst>
  <p:notesMasterIdLst>
    <p:notesMasterId r:id="rId41"/>
  </p:notesMasterIdLst>
  <p:sldIdLst>
    <p:sldId id="294" r:id="rId14"/>
    <p:sldId id="292" r:id="rId15"/>
    <p:sldId id="295" r:id="rId16"/>
    <p:sldId id="311" r:id="rId17"/>
    <p:sldId id="312" r:id="rId18"/>
    <p:sldId id="257" r:id="rId19"/>
    <p:sldId id="258" r:id="rId20"/>
    <p:sldId id="259" r:id="rId21"/>
    <p:sldId id="260" r:id="rId22"/>
    <p:sldId id="261" r:id="rId23"/>
    <p:sldId id="315" r:id="rId24"/>
    <p:sldId id="317" r:id="rId25"/>
    <p:sldId id="271" r:id="rId26"/>
    <p:sldId id="272" r:id="rId27"/>
    <p:sldId id="273" r:id="rId28"/>
    <p:sldId id="306" r:id="rId29"/>
    <p:sldId id="276" r:id="rId30"/>
    <p:sldId id="263" r:id="rId31"/>
    <p:sldId id="296" r:id="rId32"/>
    <p:sldId id="297" r:id="rId33"/>
    <p:sldId id="298" r:id="rId34"/>
    <p:sldId id="299" r:id="rId35"/>
    <p:sldId id="300" r:id="rId36"/>
    <p:sldId id="301" r:id="rId37"/>
    <p:sldId id="269" r:id="rId38"/>
    <p:sldId id="270" r:id="rId39"/>
    <p:sldId id="313" r:id="rId40"/>
  </p:sldIdLst>
  <p:sldSz cx="18288000" cy="10287000"/>
  <p:notesSz cx="6858000" cy="9144000"/>
  <p:embeddedFontLst>
    <p:embeddedFont>
      <p:font typeface="等线" panose="02010600030101010101" pitchFamily="2" charset="-122"/>
      <p:regular r:id="rId42"/>
      <p:bold r:id="rId43"/>
    </p:embeddedFont>
    <p:embeddedFont>
      <p:font typeface="等线 Light" panose="02010600030101010101" pitchFamily="2" charset="-122"/>
      <p:regular r:id="rId44"/>
    </p:embeddedFont>
    <p:embeddedFont>
      <p:font typeface="Agency FB" panose="020B0503020202020204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HP001 4 hàng Bold" panose="020B0604020202020204" charset="0"/>
      <p:bold r:id="rId53"/>
    </p:embeddedFont>
    <p:embeddedFont>
      <p:font typeface="HP001 5 hàng" panose="020B0604020202020204" charset="0"/>
      <p:regular r:id="rId54"/>
      <p:bold r:id="rId55"/>
    </p:embeddedFont>
    <p:embeddedFont>
      <p:font typeface="Open Sans Extrabold" panose="020B0906030804020204" pitchFamily="34" charset="0"/>
      <p:bold r:id="rId56"/>
      <p:boldItalic r:id="rId57"/>
    </p:embeddedFont>
  </p:embeddedFontLst>
  <p:defaultTextStyle>
    <a:defPPr>
      <a:defRPr lang="en-US"/>
    </a:defPPr>
    <a:lvl1pPr marL="0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503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6980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0444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3905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7380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0837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4351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7756" algn="l" defTabSz="9069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16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59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font" Target="fonts/font5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8F994-0682-4D7E-A07F-9C0E4CFFBB7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92BA4-4524-49E5-9ABF-1086AB4E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0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503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6980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0444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3905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7380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0837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4351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7756" algn="l" defTabSz="9069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922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662FD4-B44D-43A5-979A-85045D2B7863}" type="slidenum">
              <a:rPr lang="vi-VN" altLang="en-US">
                <a:solidFill>
                  <a:prstClr val="black"/>
                </a:solidFill>
              </a:rPr>
              <a:pPr/>
              <a:t>10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126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CD6B662-C119-467F-8B91-207BB3AD6E79}" type="slidenum">
              <a:rPr lang="vi-VN" altLang="en-US">
                <a:solidFill>
                  <a:prstClr val="black"/>
                </a:solidFill>
              </a:rPr>
              <a:pPr/>
              <a:t>13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331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39B179A-BC85-43B0-978E-71978406BC27}" type="slidenum">
              <a:rPr lang="vi-VN" altLang="en-US">
                <a:solidFill>
                  <a:prstClr val="black"/>
                </a:solidFill>
              </a:rPr>
              <a:pPr/>
              <a:t>14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0A90FE-EB68-4BA1-AF29-E6C02D5591F8}" type="slidenum">
              <a:rPr lang="vi-VN" altLang="en-US">
                <a:solidFill>
                  <a:prstClr val="black"/>
                </a:solidFill>
              </a:rPr>
              <a:pPr/>
              <a:t>15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126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CD6B662-C119-467F-8B91-207BB3AD6E79}" type="slidenum">
              <a:rPr lang="vi-VN" altLang="en-US">
                <a:solidFill>
                  <a:prstClr val="black"/>
                </a:solidFill>
              </a:rPr>
              <a:pPr/>
              <a:t>16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1268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CD6B662-C119-467F-8B91-207BB3AD6E79}" type="slidenum">
              <a:rPr lang="vi-VN" altLang="en-US">
                <a:solidFill>
                  <a:prstClr val="black"/>
                </a:solidFill>
              </a:rPr>
              <a:pPr/>
              <a:t>18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0A90FE-EB68-4BA1-AF29-E6C02D5591F8}" type="slidenum">
              <a:rPr lang="vi-VN" altLang="en-US">
                <a:solidFill>
                  <a:prstClr val="black"/>
                </a:solidFill>
              </a:rPr>
              <a:pPr/>
              <a:t>25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970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6A9CD63-AE1F-44FE-96A1-BF71F6C0BC51}" type="slidenum">
              <a:rPr lang="vi-VN" altLang="en-US">
                <a:solidFill>
                  <a:prstClr val="black"/>
                </a:solidFill>
              </a:rPr>
              <a:pPr/>
              <a:t>26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47" y="2130424"/>
            <a:ext cx="7772399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47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47" y="5403105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0868" indent="0" algn="ctr">
              <a:buNone/>
              <a:defRPr sz="3000"/>
            </a:lvl2pPr>
            <a:lvl3pPr marL="1361779" indent="0" algn="ctr">
              <a:buNone/>
              <a:defRPr sz="2800"/>
            </a:lvl3pPr>
            <a:lvl4pPr marL="2042647" indent="0" algn="ctr">
              <a:buNone/>
              <a:defRPr sz="2400"/>
            </a:lvl4pPr>
            <a:lvl5pPr marL="2723536" indent="0" algn="ctr">
              <a:buNone/>
              <a:defRPr sz="2400"/>
            </a:lvl5pPr>
            <a:lvl6pPr marL="3404406" indent="0" algn="ctr">
              <a:buNone/>
              <a:defRPr sz="2400"/>
            </a:lvl6pPr>
            <a:lvl7pPr marL="4085272" indent="0" algn="ctr">
              <a:buNone/>
              <a:defRPr sz="2400"/>
            </a:lvl7pPr>
            <a:lvl8pPr marL="4766151" indent="0" algn="ctr">
              <a:buNone/>
              <a:defRPr sz="2400"/>
            </a:lvl8pPr>
            <a:lvl9pPr marL="5447039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62"/>
            <a:ext cx="15773399" cy="427910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49"/>
            <a:ext cx="15773399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086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177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426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3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44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52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661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470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47" y="2738487"/>
            <a:ext cx="7772399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48" y="2738487"/>
            <a:ext cx="7772399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750"/>
            <a:ext cx="15773399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36" y="2521793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868" indent="0">
              <a:buNone/>
              <a:defRPr sz="3000" b="1"/>
            </a:lvl2pPr>
            <a:lvl3pPr marL="1361779" indent="0">
              <a:buNone/>
              <a:defRPr sz="2800" b="1"/>
            </a:lvl3pPr>
            <a:lvl4pPr marL="2042647" indent="0">
              <a:buNone/>
              <a:defRPr sz="2400" b="1"/>
            </a:lvl4pPr>
            <a:lvl5pPr marL="2723536" indent="0">
              <a:buNone/>
              <a:defRPr sz="2400" b="1"/>
            </a:lvl5pPr>
            <a:lvl6pPr marL="3404406" indent="0">
              <a:buNone/>
              <a:defRPr sz="2400" b="1"/>
            </a:lvl6pPr>
            <a:lvl7pPr marL="4085272" indent="0">
              <a:buNone/>
              <a:defRPr sz="2400" b="1"/>
            </a:lvl7pPr>
            <a:lvl8pPr marL="4766151" indent="0">
              <a:buNone/>
              <a:defRPr sz="2400" b="1"/>
            </a:lvl8pPr>
            <a:lvl9pPr marL="5447039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36" y="3757614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47" y="2521793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868" indent="0">
              <a:buNone/>
              <a:defRPr sz="3000" b="1"/>
            </a:lvl2pPr>
            <a:lvl3pPr marL="1361779" indent="0">
              <a:buNone/>
              <a:defRPr sz="2800" b="1"/>
            </a:lvl3pPr>
            <a:lvl4pPr marL="2042647" indent="0">
              <a:buNone/>
              <a:defRPr sz="2400" b="1"/>
            </a:lvl4pPr>
            <a:lvl5pPr marL="2723536" indent="0">
              <a:buNone/>
              <a:defRPr sz="2400" b="1"/>
            </a:lvl5pPr>
            <a:lvl6pPr marL="3404406" indent="0">
              <a:buNone/>
              <a:defRPr sz="2400" b="1"/>
            </a:lvl6pPr>
            <a:lvl7pPr marL="4085272" indent="0">
              <a:buNone/>
              <a:defRPr sz="2400" b="1"/>
            </a:lvl7pPr>
            <a:lvl8pPr marL="4766151" indent="0">
              <a:buNone/>
              <a:defRPr sz="2400" b="1"/>
            </a:lvl8pPr>
            <a:lvl9pPr marL="5447039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47" y="3757614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37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830" y="1481191"/>
            <a:ext cx="9258299" cy="7310439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37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0868" indent="0">
              <a:buNone/>
              <a:defRPr sz="2200"/>
            </a:lvl2pPr>
            <a:lvl3pPr marL="1361779" indent="0">
              <a:buNone/>
              <a:defRPr sz="1800"/>
            </a:lvl3pPr>
            <a:lvl4pPr marL="2042647" indent="0">
              <a:buNone/>
              <a:defRPr sz="1600"/>
            </a:lvl4pPr>
            <a:lvl5pPr marL="2723536" indent="0">
              <a:buNone/>
              <a:defRPr sz="1600"/>
            </a:lvl5pPr>
            <a:lvl6pPr marL="3404406" indent="0">
              <a:buNone/>
              <a:defRPr sz="1600"/>
            </a:lvl6pPr>
            <a:lvl7pPr marL="4085272" indent="0">
              <a:buNone/>
              <a:defRPr sz="1600"/>
            </a:lvl7pPr>
            <a:lvl8pPr marL="4766151" indent="0">
              <a:buNone/>
              <a:defRPr sz="1600"/>
            </a:lvl8pPr>
            <a:lvl9pPr marL="5447039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37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830" y="1481191"/>
            <a:ext cx="9258299" cy="7310439"/>
          </a:xfrm>
        </p:spPr>
        <p:txBody>
          <a:bodyPr/>
          <a:lstStyle>
            <a:lvl1pPr marL="0" indent="0">
              <a:buNone/>
              <a:defRPr sz="4800"/>
            </a:lvl1pPr>
            <a:lvl2pPr marL="680868" indent="0">
              <a:buNone/>
              <a:defRPr sz="4200"/>
            </a:lvl2pPr>
            <a:lvl3pPr marL="1361779" indent="0">
              <a:buNone/>
              <a:defRPr sz="3600"/>
            </a:lvl3pPr>
            <a:lvl4pPr marL="2042647" indent="0">
              <a:buNone/>
              <a:defRPr sz="3000"/>
            </a:lvl4pPr>
            <a:lvl5pPr marL="2723536" indent="0">
              <a:buNone/>
              <a:defRPr sz="3000"/>
            </a:lvl5pPr>
            <a:lvl6pPr marL="3404406" indent="0">
              <a:buNone/>
              <a:defRPr sz="3000"/>
            </a:lvl6pPr>
            <a:lvl7pPr marL="4085272" indent="0">
              <a:buNone/>
              <a:defRPr sz="3000"/>
            </a:lvl7pPr>
            <a:lvl8pPr marL="4766151" indent="0">
              <a:buNone/>
              <a:defRPr sz="3000"/>
            </a:lvl8pPr>
            <a:lvl9pPr marL="5447039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37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0868" indent="0">
              <a:buNone/>
              <a:defRPr sz="2200"/>
            </a:lvl2pPr>
            <a:lvl3pPr marL="1361779" indent="0">
              <a:buNone/>
              <a:defRPr sz="1800"/>
            </a:lvl3pPr>
            <a:lvl4pPr marL="2042647" indent="0">
              <a:buNone/>
              <a:defRPr sz="1600"/>
            </a:lvl4pPr>
            <a:lvl5pPr marL="2723536" indent="0">
              <a:buNone/>
              <a:defRPr sz="1600"/>
            </a:lvl5pPr>
            <a:lvl6pPr marL="3404406" indent="0">
              <a:buNone/>
              <a:defRPr sz="1600"/>
            </a:lvl6pPr>
            <a:lvl7pPr marL="4085272" indent="0">
              <a:buNone/>
              <a:defRPr sz="1600"/>
            </a:lvl7pPr>
            <a:lvl8pPr marL="4766151" indent="0">
              <a:buNone/>
              <a:defRPr sz="1600"/>
            </a:lvl8pPr>
            <a:lvl9pPr marL="5447039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7" y="27469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1" cy="87177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1" y="-4000500"/>
            <a:ext cx="10287000" cy="1828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4000501" y="-4000499"/>
            <a:ext cx="10287004" cy="18287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618109" y="649873"/>
            <a:ext cx="17051891" cy="8987297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194" tIns="68122" rIns="136194" bIns="68122" rtlCol="0" anchor="ctr"/>
          <a:lstStyle/>
          <a:p>
            <a:pPr algn="ctr" defTabSz="1361779"/>
            <a:endParaRPr lang="zh-CN" altLang="en-US" sz="2800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3" y="8045464"/>
            <a:ext cx="2187902" cy="22415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294096" y="8447994"/>
            <a:ext cx="1282887" cy="1839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4523955" y="8873803"/>
            <a:ext cx="1342162" cy="1413246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923" y="580068"/>
            <a:ext cx="800100" cy="8572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8485989" y="8201080"/>
            <a:ext cx="1455171" cy="20859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9715848" y="8873803"/>
            <a:ext cx="1342162" cy="14132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12972208" y="6812731"/>
            <a:ext cx="2143968" cy="3544102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11630644" y="8714048"/>
            <a:ext cx="1314450" cy="1985963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78677" y="8516386"/>
            <a:ext cx="1538106" cy="1777465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73622" y="9174233"/>
            <a:ext cx="1014414" cy="9001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6620315" y="1008675"/>
            <a:ext cx="1049632" cy="9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3775" y="3009715"/>
            <a:ext cx="5305602" cy="5305602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0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07695" y="4520237"/>
            <a:ext cx="7515239" cy="396617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9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846" y="3849616"/>
            <a:ext cx="3886201" cy="38862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6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974" y="4506849"/>
            <a:ext cx="4625356" cy="4625356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1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8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105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1627" indent="0" algn="ctr">
              <a:buNone/>
              <a:defRPr sz="3000"/>
            </a:lvl2pPr>
            <a:lvl3pPr marL="1363267" indent="0" algn="ctr">
              <a:buNone/>
              <a:defRPr sz="2800"/>
            </a:lvl3pPr>
            <a:lvl4pPr marL="2044884" indent="0" algn="ctr">
              <a:buNone/>
              <a:defRPr sz="2400"/>
            </a:lvl4pPr>
            <a:lvl5pPr marL="2726533" indent="0" algn="ctr">
              <a:buNone/>
              <a:defRPr sz="2400"/>
            </a:lvl5pPr>
            <a:lvl6pPr marL="3408153" indent="0" algn="ctr">
              <a:buNone/>
              <a:defRPr sz="2400"/>
            </a:lvl6pPr>
            <a:lvl7pPr marL="4089768" indent="0" algn="ctr">
              <a:buNone/>
              <a:defRPr sz="2400"/>
            </a:lvl7pPr>
            <a:lvl8pPr marL="4771395" indent="0" algn="ctr">
              <a:buNone/>
              <a:defRPr sz="2400"/>
            </a:lvl8pPr>
            <a:lvl9pPr marL="5453023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6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47" y="3195906"/>
            <a:ext cx="155448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46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9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58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6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7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78CC-AEA8-493B-BDDD-313871B13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AED5-6773-4BD1-A883-2A2B13DED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2415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553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44"/>
            <a:ext cx="15773399" cy="427910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33"/>
            <a:ext cx="15773399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162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326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4488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65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81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97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1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530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84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47" y="2738487"/>
            <a:ext cx="77723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48" y="2738487"/>
            <a:ext cx="77723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849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750"/>
            <a:ext cx="15773399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0" y="2521793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627" indent="0">
              <a:buNone/>
              <a:defRPr sz="3000" b="1"/>
            </a:lvl2pPr>
            <a:lvl3pPr marL="1363267" indent="0">
              <a:buNone/>
              <a:defRPr sz="2800" b="1"/>
            </a:lvl3pPr>
            <a:lvl4pPr marL="2044884" indent="0">
              <a:buNone/>
              <a:defRPr sz="2400" b="1"/>
            </a:lvl4pPr>
            <a:lvl5pPr marL="2726533" indent="0">
              <a:buNone/>
              <a:defRPr sz="2400" b="1"/>
            </a:lvl5pPr>
            <a:lvl6pPr marL="3408153" indent="0">
              <a:buNone/>
              <a:defRPr sz="2400" b="1"/>
            </a:lvl6pPr>
            <a:lvl7pPr marL="4089768" indent="0">
              <a:buNone/>
              <a:defRPr sz="2400" b="1"/>
            </a:lvl7pPr>
            <a:lvl8pPr marL="4771395" indent="0">
              <a:buNone/>
              <a:defRPr sz="2400" b="1"/>
            </a:lvl8pPr>
            <a:lvl9pPr marL="5453023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0" y="3757614"/>
            <a:ext cx="77366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47" y="2521793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627" indent="0">
              <a:buNone/>
              <a:defRPr sz="3000" b="1"/>
            </a:lvl2pPr>
            <a:lvl3pPr marL="1363267" indent="0">
              <a:buNone/>
              <a:defRPr sz="2800" b="1"/>
            </a:lvl3pPr>
            <a:lvl4pPr marL="2044884" indent="0">
              <a:buNone/>
              <a:defRPr sz="2400" b="1"/>
            </a:lvl4pPr>
            <a:lvl5pPr marL="2726533" indent="0">
              <a:buNone/>
              <a:defRPr sz="2400" b="1"/>
            </a:lvl5pPr>
            <a:lvl6pPr marL="3408153" indent="0">
              <a:buNone/>
              <a:defRPr sz="2400" b="1"/>
            </a:lvl6pPr>
            <a:lvl7pPr marL="4089768" indent="0">
              <a:buNone/>
              <a:defRPr sz="2400" b="1"/>
            </a:lvl7pPr>
            <a:lvl8pPr marL="4771395" indent="0">
              <a:buNone/>
              <a:defRPr sz="2400" b="1"/>
            </a:lvl8pPr>
            <a:lvl9pPr marL="5453023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47" y="3757614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648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272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371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1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830" y="1481175"/>
            <a:ext cx="9258299" cy="7310439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1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1627" indent="0">
              <a:buNone/>
              <a:defRPr sz="2200"/>
            </a:lvl2pPr>
            <a:lvl3pPr marL="1363267" indent="0">
              <a:buNone/>
              <a:defRPr sz="1800"/>
            </a:lvl3pPr>
            <a:lvl4pPr marL="2044884" indent="0">
              <a:buNone/>
              <a:defRPr sz="1600"/>
            </a:lvl4pPr>
            <a:lvl5pPr marL="2726533" indent="0">
              <a:buNone/>
              <a:defRPr sz="1600"/>
            </a:lvl5pPr>
            <a:lvl6pPr marL="3408153" indent="0">
              <a:buNone/>
              <a:defRPr sz="1600"/>
            </a:lvl6pPr>
            <a:lvl7pPr marL="4089768" indent="0">
              <a:buNone/>
              <a:defRPr sz="1600"/>
            </a:lvl7pPr>
            <a:lvl8pPr marL="4771395" indent="0">
              <a:buNone/>
              <a:defRPr sz="1600"/>
            </a:lvl8pPr>
            <a:lvl9pPr marL="545302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69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1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830" y="1481175"/>
            <a:ext cx="9258299" cy="7310439"/>
          </a:xfrm>
        </p:spPr>
        <p:txBody>
          <a:bodyPr/>
          <a:lstStyle>
            <a:lvl1pPr marL="0" indent="0">
              <a:buNone/>
              <a:defRPr sz="4800"/>
            </a:lvl1pPr>
            <a:lvl2pPr marL="681627" indent="0">
              <a:buNone/>
              <a:defRPr sz="4200"/>
            </a:lvl2pPr>
            <a:lvl3pPr marL="1363267" indent="0">
              <a:buNone/>
              <a:defRPr sz="3600"/>
            </a:lvl3pPr>
            <a:lvl4pPr marL="2044884" indent="0">
              <a:buNone/>
              <a:defRPr sz="3000"/>
            </a:lvl4pPr>
            <a:lvl5pPr marL="2726533" indent="0">
              <a:buNone/>
              <a:defRPr sz="3000"/>
            </a:lvl5pPr>
            <a:lvl6pPr marL="3408153" indent="0">
              <a:buNone/>
              <a:defRPr sz="3000"/>
            </a:lvl6pPr>
            <a:lvl7pPr marL="4089768" indent="0">
              <a:buNone/>
              <a:defRPr sz="3000"/>
            </a:lvl7pPr>
            <a:lvl8pPr marL="4771395" indent="0">
              <a:buNone/>
              <a:defRPr sz="3000"/>
            </a:lvl8pPr>
            <a:lvl9pPr marL="5453023" indent="0">
              <a:buNone/>
              <a:defRPr sz="3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1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1627" indent="0">
              <a:buNone/>
              <a:defRPr sz="2200"/>
            </a:lvl2pPr>
            <a:lvl3pPr marL="1363267" indent="0">
              <a:buNone/>
              <a:defRPr sz="1800"/>
            </a:lvl3pPr>
            <a:lvl4pPr marL="2044884" indent="0">
              <a:buNone/>
              <a:defRPr sz="1600"/>
            </a:lvl4pPr>
            <a:lvl5pPr marL="2726533" indent="0">
              <a:buNone/>
              <a:defRPr sz="1600"/>
            </a:lvl5pPr>
            <a:lvl6pPr marL="3408153" indent="0">
              <a:buNone/>
              <a:defRPr sz="1600"/>
            </a:lvl6pPr>
            <a:lvl7pPr marL="4089768" indent="0">
              <a:buNone/>
              <a:defRPr sz="1600"/>
            </a:lvl7pPr>
            <a:lvl8pPr marL="4771395" indent="0">
              <a:buNone/>
              <a:defRPr sz="1600"/>
            </a:lvl8pPr>
            <a:lvl9pPr marL="545302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896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31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1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97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A60E5-6244-412C-8475-87DC68663B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3815E-0245-432F-8D91-197B28F90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8242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105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439" indent="0" algn="ctr">
              <a:buNone/>
              <a:defRPr sz="3000"/>
            </a:lvl2pPr>
            <a:lvl3pPr marL="1364900" indent="0" algn="ctr">
              <a:buNone/>
              <a:defRPr sz="2800"/>
            </a:lvl3pPr>
            <a:lvl4pPr marL="2047339" indent="0" algn="ctr">
              <a:buNone/>
              <a:defRPr sz="2400"/>
            </a:lvl4pPr>
            <a:lvl5pPr marL="2729800" indent="0" algn="ctr">
              <a:buNone/>
              <a:defRPr sz="2400"/>
            </a:lvl5pPr>
            <a:lvl6pPr marL="3412239" indent="0" algn="ctr">
              <a:buNone/>
              <a:defRPr sz="2400"/>
            </a:lvl6pPr>
            <a:lvl7pPr marL="4094680" indent="0" algn="ctr">
              <a:buNone/>
              <a:defRPr sz="2400"/>
            </a:lvl7pPr>
            <a:lvl8pPr marL="4777119" indent="0" algn="ctr">
              <a:buNone/>
              <a:defRPr sz="2400"/>
            </a:lvl8pPr>
            <a:lvl9pPr marL="545957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382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907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26"/>
            <a:ext cx="15773399" cy="427910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215"/>
            <a:ext cx="15773399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43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49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473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9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22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46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71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5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17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47" y="2738487"/>
            <a:ext cx="77723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48" y="2738487"/>
            <a:ext cx="77723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212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750"/>
            <a:ext cx="15773399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02" y="2521793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439" indent="0">
              <a:buNone/>
              <a:defRPr sz="3000" b="1"/>
            </a:lvl2pPr>
            <a:lvl3pPr marL="1364900" indent="0">
              <a:buNone/>
              <a:defRPr sz="2800" b="1"/>
            </a:lvl3pPr>
            <a:lvl4pPr marL="2047339" indent="0">
              <a:buNone/>
              <a:defRPr sz="2400" b="1"/>
            </a:lvl4pPr>
            <a:lvl5pPr marL="2729800" indent="0">
              <a:buNone/>
              <a:defRPr sz="2400" b="1"/>
            </a:lvl5pPr>
            <a:lvl6pPr marL="3412239" indent="0">
              <a:buNone/>
              <a:defRPr sz="2400" b="1"/>
            </a:lvl6pPr>
            <a:lvl7pPr marL="4094680" indent="0">
              <a:buNone/>
              <a:defRPr sz="2400" b="1"/>
            </a:lvl7pPr>
            <a:lvl8pPr marL="4777119" indent="0">
              <a:buNone/>
              <a:defRPr sz="2400" b="1"/>
            </a:lvl8pPr>
            <a:lvl9pPr marL="545957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02" y="3757614"/>
            <a:ext cx="77366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47" y="2521793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439" indent="0">
              <a:buNone/>
              <a:defRPr sz="3000" b="1"/>
            </a:lvl2pPr>
            <a:lvl3pPr marL="1364900" indent="0">
              <a:buNone/>
              <a:defRPr sz="2800" b="1"/>
            </a:lvl3pPr>
            <a:lvl4pPr marL="2047339" indent="0">
              <a:buNone/>
              <a:defRPr sz="2400" b="1"/>
            </a:lvl4pPr>
            <a:lvl5pPr marL="2729800" indent="0">
              <a:buNone/>
              <a:defRPr sz="2400" b="1"/>
            </a:lvl5pPr>
            <a:lvl6pPr marL="3412239" indent="0">
              <a:buNone/>
              <a:defRPr sz="2400" b="1"/>
            </a:lvl6pPr>
            <a:lvl7pPr marL="4094680" indent="0">
              <a:buNone/>
              <a:defRPr sz="2400" b="1"/>
            </a:lvl7pPr>
            <a:lvl8pPr marL="4777119" indent="0">
              <a:buNone/>
              <a:defRPr sz="2400" b="1"/>
            </a:lvl8pPr>
            <a:lvl9pPr marL="545957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47" y="3757614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399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305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19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03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830" y="1481157"/>
            <a:ext cx="9258299" cy="7310439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03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2439" indent="0">
              <a:buNone/>
              <a:defRPr sz="2200"/>
            </a:lvl2pPr>
            <a:lvl3pPr marL="1364900" indent="0">
              <a:buNone/>
              <a:defRPr sz="1800"/>
            </a:lvl3pPr>
            <a:lvl4pPr marL="2047339" indent="0">
              <a:buNone/>
              <a:defRPr sz="1600"/>
            </a:lvl4pPr>
            <a:lvl5pPr marL="2729800" indent="0">
              <a:buNone/>
              <a:defRPr sz="1600"/>
            </a:lvl5pPr>
            <a:lvl6pPr marL="3412239" indent="0">
              <a:buNone/>
              <a:defRPr sz="1600"/>
            </a:lvl6pPr>
            <a:lvl7pPr marL="4094680" indent="0">
              <a:buNone/>
              <a:defRPr sz="1600"/>
            </a:lvl7pPr>
            <a:lvl8pPr marL="4777119" indent="0">
              <a:buNone/>
              <a:defRPr sz="1600"/>
            </a:lvl8pPr>
            <a:lvl9pPr marL="545957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60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03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830" y="1481157"/>
            <a:ext cx="9258299" cy="7310439"/>
          </a:xfrm>
        </p:spPr>
        <p:txBody>
          <a:bodyPr/>
          <a:lstStyle>
            <a:lvl1pPr marL="0" indent="0">
              <a:buNone/>
              <a:defRPr sz="4800"/>
            </a:lvl1pPr>
            <a:lvl2pPr marL="682439" indent="0">
              <a:buNone/>
              <a:defRPr sz="4200"/>
            </a:lvl2pPr>
            <a:lvl3pPr marL="1364900" indent="0">
              <a:buNone/>
              <a:defRPr sz="3600"/>
            </a:lvl3pPr>
            <a:lvl4pPr marL="2047339" indent="0">
              <a:buNone/>
              <a:defRPr sz="3000"/>
            </a:lvl4pPr>
            <a:lvl5pPr marL="2729800" indent="0">
              <a:buNone/>
              <a:defRPr sz="3000"/>
            </a:lvl5pPr>
            <a:lvl6pPr marL="3412239" indent="0">
              <a:buNone/>
              <a:defRPr sz="3000"/>
            </a:lvl6pPr>
            <a:lvl7pPr marL="4094680" indent="0">
              <a:buNone/>
              <a:defRPr sz="3000"/>
            </a:lvl7pPr>
            <a:lvl8pPr marL="4777119" indent="0">
              <a:buNone/>
              <a:defRPr sz="3000"/>
            </a:lvl8pPr>
            <a:lvl9pPr marL="5459570" indent="0">
              <a:buNone/>
              <a:defRPr sz="3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03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2439" indent="0">
              <a:buNone/>
              <a:defRPr sz="2200"/>
            </a:lvl2pPr>
            <a:lvl3pPr marL="1364900" indent="0">
              <a:buNone/>
              <a:defRPr sz="1800"/>
            </a:lvl3pPr>
            <a:lvl4pPr marL="2047339" indent="0">
              <a:buNone/>
              <a:defRPr sz="1600"/>
            </a:lvl4pPr>
            <a:lvl5pPr marL="2729800" indent="0">
              <a:buNone/>
              <a:defRPr sz="1600"/>
            </a:lvl5pPr>
            <a:lvl6pPr marL="3412239" indent="0">
              <a:buNone/>
              <a:defRPr sz="1600"/>
            </a:lvl6pPr>
            <a:lvl7pPr marL="4094680" indent="0">
              <a:buNone/>
              <a:defRPr sz="1600"/>
            </a:lvl7pPr>
            <a:lvl8pPr marL="4777119" indent="0">
              <a:buNone/>
              <a:defRPr sz="1600"/>
            </a:lvl8pPr>
            <a:lvl9pPr marL="545957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728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8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4" y="6610571"/>
            <a:ext cx="15544800" cy="2043113"/>
          </a:xfrm>
        </p:spPr>
        <p:txBody>
          <a:bodyPr anchor="t"/>
          <a:lstStyle>
            <a:lvl1pPr algn="l">
              <a:defRPr sz="7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74" y="4360114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97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1962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42931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392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4883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5860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6837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478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C7C1-B917-4D6C-B9EF-E67B8441B8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39680-CB53-4120-9A59-AE0CB9575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8794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1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315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105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3333" indent="0" algn="ctr">
              <a:buNone/>
              <a:defRPr sz="3000"/>
            </a:lvl2pPr>
            <a:lvl3pPr marL="1366658" indent="0" algn="ctr">
              <a:buNone/>
              <a:defRPr sz="2800"/>
            </a:lvl3pPr>
            <a:lvl4pPr marL="2050010" indent="0" algn="ctr">
              <a:buNone/>
              <a:defRPr sz="2400"/>
            </a:lvl4pPr>
            <a:lvl5pPr marL="2733335" indent="0" algn="ctr">
              <a:buNone/>
              <a:defRPr sz="2400"/>
            </a:lvl5pPr>
            <a:lvl6pPr marL="3416670" indent="0" algn="ctr">
              <a:buNone/>
              <a:defRPr sz="2400"/>
            </a:lvl6pPr>
            <a:lvl7pPr marL="4100002" indent="0" algn="ctr">
              <a:buNone/>
              <a:defRPr sz="2400"/>
            </a:lvl7pPr>
            <a:lvl8pPr marL="4783337" indent="0" algn="ctr">
              <a:buNone/>
              <a:defRPr sz="2400"/>
            </a:lvl8pPr>
            <a:lvl9pPr marL="546667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645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46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399" cy="427910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399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333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665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500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33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66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000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8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66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98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47" y="2738485"/>
            <a:ext cx="77723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48" y="2738485"/>
            <a:ext cx="7772399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956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736"/>
            <a:ext cx="15773399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93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333" indent="0">
              <a:buNone/>
              <a:defRPr sz="3000" b="1"/>
            </a:lvl2pPr>
            <a:lvl3pPr marL="1366658" indent="0">
              <a:buNone/>
              <a:defRPr sz="2800" b="1"/>
            </a:lvl3pPr>
            <a:lvl4pPr marL="2050010" indent="0">
              <a:buNone/>
              <a:defRPr sz="2400" b="1"/>
            </a:lvl4pPr>
            <a:lvl5pPr marL="2733335" indent="0">
              <a:buNone/>
              <a:defRPr sz="2400" b="1"/>
            </a:lvl5pPr>
            <a:lvl6pPr marL="3416670" indent="0">
              <a:buNone/>
              <a:defRPr sz="2400" b="1"/>
            </a:lvl6pPr>
            <a:lvl7pPr marL="4100002" indent="0">
              <a:buNone/>
              <a:defRPr sz="2400" b="1"/>
            </a:lvl7pPr>
            <a:lvl8pPr marL="4783337" indent="0">
              <a:buNone/>
              <a:defRPr sz="2400" b="1"/>
            </a:lvl8pPr>
            <a:lvl9pPr marL="546667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4"/>
            <a:ext cx="77366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47" y="2521793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333" indent="0">
              <a:buNone/>
              <a:defRPr sz="3000" b="1"/>
            </a:lvl2pPr>
            <a:lvl3pPr marL="1366658" indent="0">
              <a:buNone/>
              <a:defRPr sz="2800" b="1"/>
            </a:lvl3pPr>
            <a:lvl4pPr marL="2050010" indent="0">
              <a:buNone/>
              <a:defRPr sz="2400" b="1"/>
            </a:lvl4pPr>
            <a:lvl5pPr marL="2733335" indent="0">
              <a:buNone/>
              <a:defRPr sz="2400" b="1"/>
            </a:lvl5pPr>
            <a:lvl6pPr marL="3416670" indent="0">
              <a:buNone/>
              <a:defRPr sz="2400" b="1"/>
            </a:lvl6pPr>
            <a:lvl7pPr marL="4100002" indent="0">
              <a:buNone/>
              <a:defRPr sz="2400" b="1"/>
            </a:lvl7pPr>
            <a:lvl8pPr marL="4783337" indent="0">
              <a:buNone/>
              <a:defRPr sz="2400" b="1"/>
            </a:lvl8pPr>
            <a:lvl9pPr marL="546667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47" y="3757614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346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820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369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830" y="1481137"/>
            <a:ext cx="9258299" cy="7310439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3333" indent="0">
              <a:buNone/>
              <a:defRPr sz="2200"/>
            </a:lvl2pPr>
            <a:lvl3pPr marL="1366658" indent="0">
              <a:buNone/>
              <a:defRPr sz="1800"/>
            </a:lvl3pPr>
            <a:lvl4pPr marL="2050010" indent="0">
              <a:buNone/>
              <a:defRPr sz="1600"/>
            </a:lvl4pPr>
            <a:lvl5pPr marL="2733335" indent="0">
              <a:buNone/>
              <a:defRPr sz="1600"/>
            </a:lvl5pPr>
            <a:lvl6pPr marL="3416670" indent="0">
              <a:buNone/>
              <a:defRPr sz="1600"/>
            </a:lvl6pPr>
            <a:lvl7pPr marL="4100002" indent="0">
              <a:buNone/>
              <a:defRPr sz="1600"/>
            </a:lvl7pPr>
            <a:lvl8pPr marL="4783337" indent="0">
              <a:buNone/>
              <a:defRPr sz="1600"/>
            </a:lvl8pPr>
            <a:lvl9pPr marL="5466672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41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830" y="1481137"/>
            <a:ext cx="9258299" cy="7310439"/>
          </a:xfrm>
        </p:spPr>
        <p:txBody>
          <a:bodyPr/>
          <a:lstStyle>
            <a:lvl1pPr marL="0" indent="0">
              <a:buNone/>
              <a:defRPr sz="4800"/>
            </a:lvl1pPr>
            <a:lvl2pPr marL="683333" indent="0">
              <a:buNone/>
              <a:defRPr sz="4200"/>
            </a:lvl2pPr>
            <a:lvl3pPr marL="1366658" indent="0">
              <a:buNone/>
              <a:defRPr sz="3600"/>
            </a:lvl3pPr>
            <a:lvl4pPr marL="2050010" indent="0">
              <a:buNone/>
              <a:defRPr sz="3000"/>
            </a:lvl4pPr>
            <a:lvl5pPr marL="2733335" indent="0">
              <a:buNone/>
              <a:defRPr sz="3000"/>
            </a:lvl5pPr>
            <a:lvl6pPr marL="3416670" indent="0">
              <a:buNone/>
              <a:defRPr sz="3000"/>
            </a:lvl6pPr>
            <a:lvl7pPr marL="4100002" indent="0">
              <a:buNone/>
              <a:defRPr sz="3000"/>
            </a:lvl7pPr>
            <a:lvl8pPr marL="4783337" indent="0">
              <a:buNone/>
              <a:defRPr sz="3000"/>
            </a:lvl8pPr>
            <a:lvl9pPr marL="5466672" indent="0">
              <a:buNone/>
              <a:defRPr sz="3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3333" indent="0">
              <a:buNone/>
              <a:defRPr sz="2200"/>
            </a:lvl2pPr>
            <a:lvl3pPr marL="1366658" indent="0">
              <a:buNone/>
              <a:defRPr sz="1800"/>
            </a:lvl3pPr>
            <a:lvl4pPr marL="2050010" indent="0">
              <a:buNone/>
              <a:defRPr sz="1600"/>
            </a:lvl4pPr>
            <a:lvl5pPr marL="2733335" indent="0">
              <a:buNone/>
              <a:defRPr sz="1600"/>
            </a:lvl5pPr>
            <a:lvl6pPr marL="3416670" indent="0">
              <a:buNone/>
              <a:defRPr sz="1600"/>
            </a:lvl6pPr>
            <a:lvl7pPr marL="4100002" indent="0">
              <a:buNone/>
              <a:defRPr sz="1600"/>
            </a:lvl7pPr>
            <a:lvl8pPr marL="4783337" indent="0">
              <a:buNone/>
              <a:defRPr sz="1600"/>
            </a:lvl8pPr>
            <a:lvl9pPr marL="5466672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D1D8-034A-493D-ADA4-12B97BE9B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6B1EB-4604-4795-BCA4-434EBD9E3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600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247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1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752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592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266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135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050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998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993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493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93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62" y="2302671"/>
            <a:ext cx="8080376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748" indent="0">
              <a:buNone/>
              <a:defRPr sz="3600" b="1"/>
            </a:lvl2pPr>
            <a:lvl3pPr marL="1619629" indent="0">
              <a:buNone/>
              <a:defRPr sz="3200" b="1"/>
            </a:lvl3pPr>
            <a:lvl4pPr marL="2429315" indent="0">
              <a:buNone/>
              <a:defRPr sz="3000" b="1"/>
            </a:lvl4pPr>
            <a:lvl5pPr marL="3239208" indent="0">
              <a:buNone/>
              <a:defRPr sz="3000" b="1"/>
            </a:lvl5pPr>
            <a:lvl6pPr marL="4048838" indent="0">
              <a:buNone/>
              <a:defRPr sz="3000" b="1"/>
            </a:lvl6pPr>
            <a:lvl7pPr marL="4858607" indent="0">
              <a:buNone/>
              <a:defRPr sz="3000" b="1"/>
            </a:lvl7pPr>
            <a:lvl8pPr marL="5668373" indent="0">
              <a:buNone/>
              <a:defRPr sz="3000" b="1"/>
            </a:lvl8pPr>
            <a:lvl9pPr marL="6478196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62" y="3262360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70" y="2302671"/>
            <a:ext cx="8083549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748" indent="0">
              <a:buNone/>
              <a:defRPr sz="3600" b="1"/>
            </a:lvl2pPr>
            <a:lvl3pPr marL="1619629" indent="0">
              <a:buNone/>
              <a:defRPr sz="3200" b="1"/>
            </a:lvl3pPr>
            <a:lvl4pPr marL="2429315" indent="0">
              <a:buNone/>
              <a:defRPr sz="3000" b="1"/>
            </a:lvl4pPr>
            <a:lvl5pPr marL="3239208" indent="0">
              <a:buNone/>
              <a:defRPr sz="3000" b="1"/>
            </a:lvl5pPr>
            <a:lvl6pPr marL="4048838" indent="0">
              <a:buNone/>
              <a:defRPr sz="3000" b="1"/>
            </a:lvl6pPr>
            <a:lvl7pPr marL="4858607" indent="0">
              <a:buNone/>
              <a:defRPr sz="3000" b="1"/>
            </a:lvl7pPr>
            <a:lvl8pPr marL="5668373" indent="0">
              <a:buNone/>
              <a:defRPr sz="3000" b="1"/>
            </a:lvl8pPr>
            <a:lvl9pPr marL="6478196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70" y="3262360"/>
            <a:ext cx="8083549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6BFBA-C0B8-4F20-BE12-A678D37B34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3C8F9-1797-4614-9037-D08681F0C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2722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549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946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61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0727-4166-4C30-A0B4-AE9406C8FB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F5ABE-70FA-4B69-B2B4-556CD6FF0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904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E58-4E49-4E62-B085-356C806088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8DF69-4EE3-4449-9415-9B5636A2D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264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8" y="409576"/>
            <a:ext cx="6016627" cy="174307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48" y="409796"/>
            <a:ext cx="10223500" cy="8779669"/>
          </a:xfrm>
        </p:spPr>
        <p:txBody>
          <a:bodyPr/>
          <a:lstStyle>
            <a:lvl1pPr>
              <a:defRPr sz="58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8" y="2152655"/>
            <a:ext cx="6016627" cy="7036596"/>
          </a:xfrm>
        </p:spPr>
        <p:txBody>
          <a:bodyPr/>
          <a:lstStyle>
            <a:lvl1pPr marL="0" indent="0">
              <a:buNone/>
              <a:defRPr sz="2600"/>
            </a:lvl1pPr>
            <a:lvl2pPr marL="809748" indent="0">
              <a:buNone/>
              <a:defRPr sz="2200"/>
            </a:lvl2pPr>
            <a:lvl3pPr marL="1619629" indent="0">
              <a:buNone/>
              <a:defRPr sz="1800"/>
            </a:lvl3pPr>
            <a:lvl4pPr marL="2429315" indent="0">
              <a:buNone/>
              <a:defRPr sz="1800"/>
            </a:lvl4pPr>
            <a:lvl5pPr marL="3239208" indent="0">
              <a:buNone/>
              <a:defRPr sz="1800"/>
            </a:lvl5pPr>
            <a:lvl6pPr marL="4048838" indent="0">
              <a:buNone/>
              <a:defRPr sz="1800"/>
            </a:lvl6pPr>
            <a:lvl7pPr marL="4858607" indent="0">
              <a:buNone/>
              <a:defRPr sz="1800"/>
            </a:lvl7pPr>
            <a:lvl8pPr marL="5668373" indent="0">
              <a:buNone/>
              <a:defRPr sz="1800"/>
            </a:lvl8pPr>
            <a:lvl9pPr marL="647819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B941-8614-490C-B0F1-20EF973D5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BBD12-581E-4F0F-BA9A-45F413C19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10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48"/>
            <a:ext cx="10972800" cy="85010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800"/>
            </a:lvl1pPr>
            <a:lvl2pPr marL="809748" indent="0">
              <a:buNone/>
              <a:defRPr sz="5000"/>
            </a:lvl2pPr>
            <a:lvl3pPr marL="1619629" indent="0">
              <a:buNone/>
              <a:defRPr sz="4400"/>
            </a:lvl3pPr>
            <a:lvl4pPr marL="2429315" indent="0">
              <a:buNone/>
              <a:defRPr sz="3600"/>
            </a:lvl4pPr>
            <a:lvl5pPr marL="3239208" indent="0">
              <a:buNone/>
              <a:defRPr sz="3600"/>
            </a:lvl5pPr>
            <a:lvl6pPr marL="4048838" indent="0">
              <a:buNone/>
              <a:defRPr sz="3600"/>
            </a:lvl6pPr>
            <a:lvl7pPr marL="4858607" indent="0">
              <a:buNone/>
              <a:defRPr sz="3600"/>
            </a:lvl7pPr>
            <a:lvl8pPr marL="5668373" indent="0">
              <a:buNone/>
              <a:defRPr sz="3600"/>
            </a:lvl8pPr>
            <a:lvl9pPr marL="6478196" indent="0">
              <a:buNone/>
              <a:defRPr sz="3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55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09748" indent="0">
              <a:buNone/>
              <a:defRPr sz="2200"/>
            </a:lvl2pPr>
            <a:lvl3pPr marL="1619629" indent="0">
              <a:buNone/>
              <a:defRPr sz="1800"/>
            </a:lvl3pPr>
            <a:lvl4pPr marL="2429315" indent="0">
              <a:buNone/>
              <a:defRPr sz="1800"/>
            </a:lvl4pPr>
            <a:lvl5pPr marL="3239208" indent="0">
              <a:buNone/>
              <a:defRPr sz="1800"/>
            </a:lvl5pPr>
            <a:lvl6pPr marL="4048838" indent="0">
              <a:buNone/>
              <a:defRPr sz="1800"/>
            </a:lvl6pPr>
            <a:lvl7pPr marL="4858607" indent="0">
              <a:buNone/>
              <a:defRPr sz="1800"/>
            </a:lvl7pPr>
            <a:lvl8pPr marL="5668373" indent="0">
              <a:buNone/>
              <a:defRPr sz="1800"/>
            </a:lvl8pPr>
            <a:lvl9pPr marL="647819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5170B-0617-4F57-BE69-B0C2F1F1B9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1F566-3861-4017-BDF8-7D9BD2AFA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43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14A6A-8A12-436A-A967-458036BF5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4D634-8C82-467A-8DE5-89C6DCA42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575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226"/>
            <a:ext cx="4114799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226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2038D-3B07-4B4F-B68B-E633529E23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D7723-3AD9-466B-BFED-3DDE291EC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912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278"/>
            <a:ext cx="13716000" cy="2483645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337" indent="0" algn="ctr">
              <a:buNone/>
              <a:defRPr sz="2800"/>
            </a:lvl2pPr>
            <a:lvl3pPr marL="1214715" indent="0" algn="ctr">
              <a:buNone/>
              <a:defRPr sz="2400"/>
            </a:lvl3pPr>
            <a:lvl4pPr marL="1822032" indent="0" algn="ctr">
              <a:buNone/>
              <a:defRPr sz="2200"/>
            </a:lvl4pPr>
            <a:lvl5pPr marL="2429315" indent="0" algn="ctr">
              <a:buNone/>
              <a:defRPr sz="2200"/>
            </a:lvl5pPr>
            <a:lvl6pPr marL="3036579" indent="0" algn="ctr">
              <a:buNone/>
              <a:defRPr sz="2200"/>
            </a:lvl6pPr>
            <a:lvl7pPr marL="3643962" indent="0" algn="ctr">
              <a:buNone/>
              <a:defRPr sz="2200"/>
            </a:lvl7pPr>
            <a:lvl8pPr marL="4251346" indent="0" algn="ctr">
              <a:buNone/>
              <a:defRPr sz="2200"/>
            </a:lvl8pPr>
            <a:lvl9pPr marL="4858607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D9A94-0D54-4F38-A3FB-FBEF40D7B9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7DAE-7639-49A4-93BE-E57703398B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592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47" y="3195902"/>
            <a:ext cx="155448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46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9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9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9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58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68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78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78CC-AEA8-493B-BDDD-313871B13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AED5-6773-4BD1-A883-2A2B13DED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204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A60E5-6244-412C-8475-87DC68663B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3815E-0245-432F-8D91-197B28F90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669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4" y="6610567"/>
            <a:ext cx="15544800" cy="2043113"/>
          </a:xfrm>
        </p:spPr>
        <p:txBody>
          <a:bodyPr anchor="t"/>
          <a:lstStyle>
            <a:lvl1pPr algn="l">
              <a:defRPr sz="7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74" y="4360114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97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1966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42937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392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4893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5872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6851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47835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C7C1-B917-4D6C-B9EF-E67B8441B8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39680-CB53-4120-9A59-AE0CB9575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847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D1D8-034A-493D-ADA4-12B97BE9B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6B1EB-4604-4795-BCA4-434EBD9E3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72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62" y="2302671"/>
            <a:ext cx="8080376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766" indent="0">
              <a:buNone/>
              <a:defRPr sz="3600" b="1"/>
            </a:lvl2pPr>
            <a:lvl3pPr marL="1619665" indent="0">
              <a:buNone/>
              <a:defRPr sz="3200" b="1"/>
            </a:lvl3pPr>
            <a:lvl4pPr marL="2429375" indent="0">
              <a:buNone/>
              <a:defRPr sz="3000" b="1"/>
            </a:lvl4pPr>
            <a:lvl5pPr marL="3239280" indent="0">
              <a:buNone/>
              <a:defRPr sz="3000" b="1"/>
            </a:lvl5pPr>
            <a:lvl6pPr marL="4048936" indent="0">
              <a:buNone/>
              <a:defRPr sz="3000" b="1"/>
            </a:lvl6pPr>
            <a:lvl7pPr marL="4858723" indent="0">
              <a:buNone/>
              <a:defRPr sz="3000" b="1"/>
            </a:lvl7pPr>
            <a:lvl8pPr marL="5668511" indent="0">
              <a:buNone/>
              <a:defRPr sz="3000" b="1"/>
            </a:lvl8pPr>
            <a:lvl9pPr marL="6478352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62" y="3262360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70" y="2302671"/>
            <a:ext cx="8083549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766" indent="0">
              <a:buNone/>
              <a:defRPr sz="3600" b="1"/>
            </a:lvl2pPr>
            <a:lvl3pPr marL="1619665" indent="0">
              <a:buNone/>
              <a:defRPr sz="3200" b="1"/>
            </a:lvl3pPr>
            <a:lvl4pPr marL="2429375" indent="0">
              <a:buNone/>
              <a:defRPr sz="3000" b="1"/>
            </a:lvl4pPr>
            <a:lvl5pPr marL="3239280" indent="0">
              <a:buNone/>
              <a:defRPr sz="3000" b="1"/>
            </a:lvl5pPr>
            <a:lvl6pPr marL="4048936" indent="0">
              <a:buNone/>
              <a:defRPr sz="3000" b="1"/>
            </a:lvl6pPr>
            <a:lvl7pPr marL="4858723" indent="0">
              <a:buNone/>
              <a:defRPr sz="3000" b="1"/>
            </a:lvl7pPr>
            <a:lvl8pPr marL="5668511" indent="0">
              <a:buNone/>
              <a:defRPr sz="3000" b="1"/>
            </a:lvl8pPr>
            <a:lvl9pPr marL="6478352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70" y="3262360"/>
            <a:ext cx="8083549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6BFBA-C0B8-4F20-BE12-A678D37B34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3C8F9-1797-4614-9037-D08681F0C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288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0727-4166-4C30-A0B4-AE9406C8FB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F5ABE-70FA-4B69-B2B4-556CD6FF0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10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62" y="4406902"/>
            <a:ext cx="7772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62" y="2906720"/>
            <a:ext cx="7772399" cy="150018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5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9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0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3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7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0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43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7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E58-4E49-4E62-B085-356C806088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8DF69-4EE3-4449-9415-9B5636A2D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068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8" y="409576"/>
            <a:ext cx="6016627" cy="174307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48" y="409792"/>
            <a:ext cx="10223500" cy="8779669"/>
          </a:xfrm>
        </p:spPr>
        <p:txBody>
          <a:bodyPr/>
          <a:lstStyle>
            <a:lvl1pPr>
              <a:defRPr sz="58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8" y="2152655"/>
            <a:ext cx="6016627" cy="7036596"/>
          </a:xfrm>
        </p:spPr>
        <p:txBody>
          <a:bodyPr/>
          <a:lstStyle>
            <a:lvl1pPr marL="0" indent="0">
              <a:buNone/>
              <a:defRPr sz="2600"/>
            </a:lvl1pPr>
            <a:lvl2pPr marL="809766" indent="0">
              <a:buNone/>
              <a:defRPr sz="2200"/>
            </a:lvl2pPr>
            <a:lvl3pPr marL="1619665" indent="0">
              <a:buNone/>
              <a:defRPr sz="1800"/>
            </a:lvl3pPr>
            <a:lvl4pPr marL="2429375" indent="0">
              <a:buNone/>
              <a:defRPr sz="1800"/>
            </a:lvl4pPr>
            <a:lvl5pPr marL="3239280" indent="0">
              <a:buNone/>
              <a:defRPr sz="1800"/>
            </a:lvl5pPr>
            <a:lvl6pPr marL="4048936" indent="0">
              <a:buNone/>
              <a:defRPr sz="1800"/>
            </a:lvl6pPr>
            <a:lvl7pPr marL="4858723" indent="0">
              <a:buNone/>
              <a:defRPr sz="1800"/>
            </a:lvl7pPr>
            <a:lvl8pPr marL="5668511" indent="0">
              <a:buNone/>
              <a:defRPr sz="1800"/>
            </a:lvl8pPr>
            <a:lvl9pPr marL="6478352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B941-8614-490C-B0F1-20EF973D5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BBD12-581E-4F0F-BA9A-45F413C19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790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48"/>
            <a:ext cx="10972800" cy="85010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800"/>
            </a:lvl1pPr>
            <a:lvl2pPr marL="809766" indent="0">
              <a:buNone/>
              <a:defRPr sz="5000"/>
            </a:lvl2pPr>
            <a:lvl3pPr marL="1619665" indent="0">
              <a:buNone/>
              <a:defRPr sz="4400"/>
            </a:lvl3pPr>
            <a:lvl4pPr marL="2429375" indent="0">
              <a:buNone/>
              <a:defRPr sz="3600"/>
            </a:lvl4pPr>
            <a:lvl5pPr marL="3239280" indent="0">
              <a:buNone/>
              <a:defRPr sz="3600"/>
            </a:lvl5pPr>
            <a:lvl6pPr marL="4048936" indent="0">
              <a:buNone/>
              <a:defRPr sz="3600"/>
            </a:lvl6pPr>
            <a:lvl7pPr marL="4858723" indent="0">
              <a:buNone/>
              <a:defRPr sz="3600"/>
            </a:lvl7pPr>
            <a:lvl8pPr marL="5668511" indent="0">
              <a:buNone/>
              <a:defRPr sz="3600"/>
            </a:lvl8pPr>
            <a:lvl9pPr marL="6478352" indent="0">
              <a:buNone/>
              <a:defRPr sz="3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55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09766" indent="0">
              <a:buNone/>
              <a:defRPr sz="2200"/>
            </a:lvl2pPr>
            <a:lvl3pPr marL="1619665" indent="0">
              <a:buNone/>
              <a:defRPr sz="1800"/>
            </a:lvl3pPr>
            <a:lvl4pPr marL="2429375" indent="0">
              <a:buNone/>
              <a:defRPr sz="1800"/>
            </a:lvl4pPr>
            <a:lvl5pPr marL="3239280" indent="0">
              <a:buNone/>
              <a:defRPr sz="1800"/>
            </a:lvl5pPr>
            <a:lvl6pPr marL="4048936" indent="0">
              <a:buNone/>
              <a:defRPr sz="1800"/>
            </a:lvl6pPr>
            <a:lvl7pPr marL="4858723" indent="0">
              <a:buNone/>
              <a:defRPr sz="1800"/>
            </a:lvl7pPr>
            <a:lvl8pPr marL="5668511" indent="0">
              <a:buNone/>
              <a:defRPr sz="1800"/>
            </a:lvl8pPr>
            <a:lvl9pPr marL="6478352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5170B-0617-4F57-BE69-B0C2F1F1B9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1F566-3861-4017-BDF8-7D9BD2AFA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489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14A6A-8A12-436A-A967-458036BF5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4D634-8C82-467A-8DE5-89C6DCA42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13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222"/>
            <a:ext cx="4114799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222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2038D-3B07-4B4F-B68B-E633529E23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D7723-3AD9-466B-BFED-3DDE291EC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273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272"/>
            <a:ext cx="13716000" cy="2483645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355" indent="0" algn="ctr">
              <a:buNone/>
              <a:defRPr sz="2800"/>
            </a:lvl2pPr>
            <a:lvl3pPr marL="1214741" indent="0" algn="ctr">
              <a:buNone/>
              <a:defRPr sz="2400"/>
            </a:lvl3pPr>
            <a:lvl4pPr marL="1822076" indent="0" algn="ctr">
              <a:buNone/>
              <a:defRPr sz="2200"/>
            </a:lvl4pPr>
            <a:lvl5pPr marL="2429375" indent="0" algn="ctr">
              <a:buNone/>
              <a:defRPr sz="2200"/>
            </a:lvl5pPr>
            <a:lvl6pPr marL="3036655" indent="0" algn="ctr">
              <a:buNone/>
              <a:defRPr sz="2200"/>
            </a:lvl6pPr>
            <a:lvl7pPr marL="3644048" indent="0" algn="ctr">
              <a:buNone/>
              <a:defRPr sz="2200"/>
            </a:lvl7pPr>
            <a:lvl8pPr marL="4251443" indent="0" algn="ctr">
              <a:buNone/>
              <a:defRPr sz="2200"/>
            </a:lvl8pPr>
            <a:lvl9pPr marL="4858723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D9A94-0D54-4F38-A3FB-FBEF40D7B9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7DAE-7639-49A4-93BE-E57703398B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37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47" y="3195896"/>
            <a:ext cx="155448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46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9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9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9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9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58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68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78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78CC-AEA8-493B-BDDD-313871B13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AED5-6773-4BD1-A883-2A2B13DED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617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A60E5-6244-412C-8475-87DC68663B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3815E-0245-432F-8D91-197B28F90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937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4" y="6610561"/>
            <a:ext cx="15544800" cy="2043113"/>
          </a:xfrm>
        </p:spPr>
        <p:txBody>
          <a:bodyPr anchor="t"/>
          <a:lstStyle>
            <a:lvl1pPr algn="l">
              <a:defRPr sz="7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74" y="4360114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979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1971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42945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3938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4906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5887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6869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47855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C7C1-B917-4D6C-B9EF-E67B8441B8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39680-CB53-4120-9A59-AE0CB9575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574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D1D8-034A-493D-ADA4-12B97BE9B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6B1EB-4604-4795-BCA4-434EBD9E3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6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49"/>
            <a:ext cx="4038600" cy="4525965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47" y="1600249"/>
            <a:ext cx="4038600" cy="4525965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62" y="2302671"/>
            <a:ext cx="8080376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796" indent="0">
              <a:buNone/>
              <a:defRPr sz="3600" b="1"/>
            </a:lvl2pPr>
            <a:lvl3pPr marL="1619713" indent="0">
              <a:buNone/>
              <a:defRPr sz="3200" b="1"/>
            </a:lvl3pPr>
            <a:lvl4pPr marL="2429453" indent="0">
              <a:buNone/>
              <a:defRPr sz="3000" b="1"/>
            </a:lvl4pPr>
            <a:lvl5pPr marL="3239382" indent="0">
              <a:buNone/>
              <a:defRPr sz="3000" b="1"/>
            </a:lvl5pPr>
            <a:lvl6pPr marL="4049064" indent="0">
              <a:buNone/>
              <a:defRPr sz="3000" b="1"/>
            </a:lvl6pPr>
            <a:lvl7pPr marL="4858875" indent="0">
              <a:buNone/>
              <a:defRPr sz="3000" b="1"/>
            </a:lvl7pPr>
            <a:lvl8pPr marL="5668691" indent="0">
              <a:buNone/>
              <a:defRPr sz="3000" b="1"/>
            </a:lvl8pPr>
            <a:lvl9pPr marL="6478558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62" y="3262360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70" y="2302671"/>
            <a:ext cx="8083549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796" indent="0">
              <a:buNone/>
              <a:defRPr sz="3600" b="1"/>
            </a:lvl2pPr>
            <a:lvl3pPr marL="1619713" indent="0">
              <a:buNone/>
              <a:defRPr sz="3200" b="1"/>
            </a:lvl3pPr>
            <a:lvl4pPr marL="2429453" indent="0">
              <a:buNone/>
              <a:defRPr sz="3000" b="1"/>
            </a:lvl4pPr>
            <a:lvl5pPr marL="3239382" indent="0">
              <a:buNone/>
              <a:defRPr sz="3000" b="1"/>
            </a:lvl5pPr>
            <a:lvl6pPr marL="4049064" indent="0">
              <a:buNone/>
              <a:defRPr sz="3000" b="1"/>
            </a:lvl6pPr>
            <a:lvl7pPr marL="4858875" indent="0">
              <a:buNone/>
              <a:defRPr sz="3000" b="1"/>
            </a:lvl7pPr>
            <a:lvl8pPr marL="5668691" indent="0">
              <a:buNone/>
              <a:defRPr sz="3000" b="1"/>
            </a:lvl8pPr>
            <a:lvl9pPr marL="6478558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70" y="3262360"/>
            <a:ext cx="8083549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6BFBA-C0B8-4F20-BE12-A678D37B34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3C8F9-1797-4614-9037-D08681F0C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45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0727-4166-4C30-A0B4-AE9406C8FB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F5ABE-70FA-4B69-B2B4-556CD6FF0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39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E58-4E49-4E62-B085-356C806088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8DF69-4EE3-4449-9415-9B5636A2D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972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8" y="409576"/>
            <a:ext cx="6016627" cy="174307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48" y="409786"/>
            <a:ext cx="10223500" cy="8779669"/>
          </a:xfrm>
        </p:spPr>
        <p:txBody>
          <a:bodyPr/>
          <a:lstStyle>
            <a:lvl1pPr>
              <a:defRPr sz="58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8" y="2152655"/>
            <a:ext cx="6016627" cy="7036596"/>
          </a:xfrm>
        </p:spPr>
        <p:txBody>
          <a:bodyPr/>
          <a:lstStyle>
            <a:lvl1pPr marL="0" indent="0">
              <a:buNone/>
              <a:defRPr sz="2600"/>
            </a:lvl1pPr>
            <a:lvl2pPr marL="809796" indent="0">
              <a:buNone/>
              <a:defRPr sz="2200"/>
            </a:lvl2pPr>
            <a:lvl3pPr marL="1619713" indent="0">
              <a:buNone/>
              <a:defRPr sz="1800"/>
            </a:lvl3pPr>
            <a:lvl4pPr marL="2429453" indent="0">
              <a:buNone/>
              <a:defRPr sz="1800"/>
            </a:lvl4pPr>
            <a:lvl5pPr marL="3239382" indent="0">
              <a:buNone/>
              <a:defRPr sz="1800"/>
            </a:lvl5pPr>
            <a:lvl6pPr marL="4049064" indent="0">
              <a:buNone/>
              <a:defRPr sz="1800"/>
            </a:lvl6pPr>
            <a:lvl7pPr marL="4858875" indent="0">
              <a:buNone/>
              <a:defRPr sz="1800"/>
            </a:lvl7pPr>
            <a:lvl8pPr marL="5668691" indent="0">
              <a:buNone/>
              <a:defRPr sz="1800"/>
            </a:lvl8pPr>
            <a:lvl9pPr marL="6478558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B941-8614-490C-B0F1-20EF973D5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BBD12-581E-4F0F-BA9A-45F413C19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93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48"/>
            <a:ext cx="10972800" cy="85010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800"/>
            </a:lvl1pPr>
            <a:lvl2pPr marL="809796" indent="0">
              <a:buNone/>
              <a:defRPr sz="5000"/>
            </a:lvl2pPr>
            <a:lvl3pPr marL="1619713" indent="0">
              <a:buNone/>
              <a:defRPr sz="4400"/>
            </a:lvl3pPr>
            <a:lvl4pPr marL="2429453" indent="0">
              <a:buNone/>
              <a:defRPr sz="3600"/>
            </a:lvl4pPr>
            <a:lvl5pPr marL="3239382" indent="0">
              <a:buNone/>
              <a:defRPr sz="3600"/>
            </a:lvl5pPr>
            <a:lvl6pPr marL="4049064" indent="0">
              <a:buNone/>
              <a:defRPr sz="3600"/>
            </a:lvl6pPr>
            <a:lvl7pPr marL="4858875" indent="0">
              <a:buNone/>
              <a:defRPr sz="3600"/>
            </a:lvl7pPr>
            <a:lvl8pPr marL="5668691" indent="0">
              <a:buNone/>
              <a:defRPr sz="3600"/>
            </a:lvl8pPr>
            <a:lvl9pPr marL="6478558" indent="0">
              <a:buNone/>
              <a:defRPr sz="3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55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09796" indent="0">
              <a:buNone/>
              <a:defRPr sz="2200"/>
            </a:lvl2pPr>
            <a:lvl3pPr marL="1619713" indent="0">
              <a:buNone/>
              <a:defRPr sz="1800"/>
            </a:lvl3pPr>
            <a:lvl4pPr marL="2429453" indent="0">
              <a:buNone/>
              <a:defRPr sz="1800"/>
            </a:lvl4pPr>
            <a:lvl5pPr marL="3239382" indent="0">
              <a:buNone/>
              <a:defRPr sz="1800"/>
            </a:lvl5pPr>
            <a:lvl6pPr marL="4049064" indent="0">
              <a:buNone/>
              <a:defRPr sz="1800"/>
            </a:lvl6pPr>
            <a:lvl7pPr marL="4858875" indent="0">
              <a:buNone/>
              <a:defRPr sz="1800"/>
            </a:lvl7pPr>
            <a:lvl8pPr marL="5668691" indent="0">
              <a:buNone/>
              <a:defRPr sz="1800"/>
            </a:lvl8pPr>
            <a:lvl9pPr marL="6478558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5170B-0617-4F57-BE69-B0C2F1F1B9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1F566-3861-4017-BDF8-7D9BD2AFA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078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14A6A-8A12-436A-A967-458036BF56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4D634-8C82-467A-8DE5-89C6DCA42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417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216"/>
            <a:ext cx="4114799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216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2038D-3B07-4B4F-B68B-E633529E23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D7723-3AD9-466B-BFED-3DDE291EC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500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266"/>
            <a:ext cx="13716000" cy="2483645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373" indent="0" algn="ctr">
              <a:buNone/>
              <a:defRPr sz="2800"/>
            </a:lvl2pPr>
            <a:lvl3pPr marL="1214779" indent="0" algn="ctr">
              <a:buNone/>
              <a:defRPr sz="2400"/>
            </a:lvl3pPr>
            <a:lvl4pPr marL="1822132" indent="0" algn="ctr">
              <a:buNone/>
              <a:defRPr sz="2200"/>
            </a:lvl4pPr>
            <a:lvl5pPr marL="2429453" indent="0" algn="ctr">
              <a:buNone/>
              <a:defRPr sz="2200"/>
            </a:lvl5pPr>
            <a:lvl6pPr marL="3036755" indent="0" algn="ctr">
              <a:buNone/>
              <a:defRPr sz="2200"/>
            </a:lvl6pPr>
            <a:lvl7pPr marL="3644168" indent="0" algn="ctr">
              <a:buNone/>
              <a:defRPr sz="2200"/>
            </a:lvl7pPr>
            <a:lvl8pPr marL="4251581" indent="0" algn="ctr">
              <a:buNone/>
              <a:defRPr sz="2200"/>
            </a:lvl8pPr>
            <a:lvl9pPr marL="485887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D9A94-0D54-4F38-A3FB-FBEF40D7B95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7DAE-7639-49A4-93BE-E57703398B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251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47" y="3195868"/>
            <a:ext cx="155448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46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9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9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9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9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9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59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69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7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09A0-C03C-4564-A614-67F9E396CA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F3EC3-BDDE-4C6C-BC7C-FA486726C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650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EEB6-AAB8-4350-9B88-BE259621CC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DCE0B-EF51-4C0D-B18D-7685DE251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82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03" indent="0">
              <a:buNone/>
              <a:defRPr sz="2000" b="1"/>
            </a:lvl2pPr>
            <a:lvl3pPr marL="906980" indent="0">
              <a:buNone/>
              <a:defRPr sz="1800" b="1"/>
            </a:lvl3pPr>
            <a:lvl4pPr marL="1360444" indent="0">
              <a:buNone/>
              <a:defRPr sz="1800" b="1"/>
            </a:lvl4pPr>
            <a:lvl5pPr marL="1813905" indent="0">
              <a:buNone/>
              <a:defRPr sz="1800" b="1"/>
            </a:lvl5pPr>
            <a:lvl6pPr marL="2267380" indent="0">
              <a:buNone/>
              <a:defRPr sz="1800" b="1"/>
            </a:lvl6pPr>
            <a:lvl7pPr marL="2720837" indent="0">
              <a:buNone/>
              <a:defRPr sz="1800" b="1"/>
            </a:lvl7pPr>
            <a:lvl8pPr marL="3174351" indent="0">
              <a:buNone/>
              <a:defRPr sz="1800" b="1"/>
            </a:lvl8pPr>
            <a:lvl9pPr marL="362775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2174877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03" indent="0">
              <a:buNone/>
              <a:defRPr sz="2000" b="1"/>
            </a:lvl2pPr>
            <a:lvl3pPr marL="906980" indent="0">
              <a:buNone/>
              <a:defRPr sz="1800" b="1"/>
            </a:lvl3pPr>
            <a:lvl4pPr marL="1360444" indent="0">
              <a:buNone/>
              <a:defRPr sz="1800" b="1"/>
            </a:lvl4pPr>
            <a:lvl5pPr marL="1813905" indent="0">
              <a:buNone/>
              <a:defRPr sz="1800" b="1"/>
            </a:lvl5pPr>
            <a:lvl6pPr marL="2267380" indent="0">
              <a:buNone/>
              <a:defRPr sz="1800" b="1"/>
            </a:lvl6pPr>
            <a:lvl7pPr marL="2720837" indent="0">
              <a:buNone/>
              <a:defRPr sz="1800" b="1"/>
            </a:lvl7pPr>
            <a:lvl8pPr marL="3174351" indent="0">
              <a:buNone/>
              <a:defRPr sz="1800" b="1"/>
            </a:lvl8pPr>
            <a:lvl9pPr marL="362775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4" y="6610535"/>
            <a:ext cx="15544800" cy="2043113"/>
          </a:xfrm>
        </p:spPr>
        <p:txBody>
          <a:bodyPr anchor="t"/>
          <a:lstStyle>
            <a:lvl1pPr algn="l">
              <a:defRPr sz="7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74" y="4360114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991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1993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42980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3982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496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5957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6951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47948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7E3CD-5F2D-45A8-84B4-EFE62A5AE4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5BCB-019B-493C-90F8-34FEAF503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081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47DCE-7828-4A63-8655-71426DE5FD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34F0E-D3BB-46DD-870D-5CFBA78F3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830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62" y="2302671"/>
            <a:ext cx="8080376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916" indent="0">
              <a:buNone/>
              <a:defRPr sz="3600" b="1"/>
            </a:lvl2pPr>
            <a:lvl3pPr marL="1619939" indent="0">
              <a:buNone/>
              <a:defRPr sz="3200" b="1"/>
            </a:lvl3pPr>
            <a:lvl4pPr marL="2429803" indent="0">
              <a:buNone/>
              <a:defRPr sz="3000" b="1"/>
            </a:lvl4pPr>
            <a:lvl5pPr marL="3239824" indent="0">
              <a:buNone/>
              <a:defRPr sz="3000" b="1"/>
            </a:lvl5pPr>
            <a:lvl6pPr marL="4049640" indent="0">
              <a:buNone/>
              <a:defRPr sz="3000" b="1"/>
            </a:lvl6pPr>
            <a:lvl7pPr marL="4859579" indent="0">
              <a:buNone/>
              <a:defRPr sz="3000" b="1"/>
            </a:lvl7pPr>
            <a:lvl8pPr marL="5669515" indent="0">
              <a:buNone/>
              <a:defRPr sz="3000" b="1"/>
            </a:lvl8pPr>
            <a:lvl9pPr marL="6479485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62" y="3262360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70" y="2302671"/>
            <a:ext cx="8083549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916" indent="0">
              <a:buNone/>
              <a:defRPr sz="3600" b="1"/>
            </a:lvl2pPr>
            <a:lvl3pPr marL="1619939" indent="0">
              <a:buNone/>
              <a:defRPr sz="3200" b="1"/>
            </a:lvl3pPr>
            <a:lvl4pPr marL="2429803" indent="0">
              <a:buNone/>
              <a:defRPr sz="3000" b="1"/>
            </a:lvl4pPr>
            <a:lvl5pPr marL="3239824" indent="0">
              <a:buNone/>
              <a:defRPr sz="3000" b="1"/>
            </a:lvl5pPr>
            <a:lvl6pPr marL="4049640" indent="0">
              <a:buNone/>
              <a:defRPr sz="3000" b="1"/>
            </a:lvl6pPr>
            <a:lvl7pPr marL="4859579" indent="0">
              <a:buNone/>
              <a:defRPr sz="3000" b="1"/>
            </a:lvl7pPr>
            <a:lvl8pPr marL="5669515" indent="0">
              <a:buNone/>
              <a:defRPr sz="3000" b="1"/>
            </a:lvl8pPr>
            <a:lvl9pPr marL="6479485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70" y="3262360"/>
            <a:ext cx="8083549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853A-9984-4987-B53D-79E51629BC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7EBFD-75DA-4422-9425-59AF248D4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60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F70E-0A40-42B9-A49B-FE39264352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96C08-3F85-47CB-9FCB-FC1DA0744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713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16B5-853A-411F-B039-9FD517D134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95A0-477F-4C3F-B8FA-CA9DF4E7F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508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8" y="409576"/>
            <a:ext cx="6016627" cy="174307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48" y="409760"/>
            <a:ext cx="10223500" cy="8779669"/>
          </a:xfrm>
        </p:spPr>
        <p:txBody>
          <a:bodyPr/>
          <a:lstStyle>
            <a:lvl1pPr>
              <a:defRPr sz="58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8" y="2152655"/>
            <a:ext cx="6016627" cy="7036596"/>
          </a:xfrm>
        </p:spPr>
        <p:txBody>
          <a:bodyPr/>
          <a:lstStyle>
            <a:lvl1pPr marL="0" indent="0">
              <a:buNone/>
              <a:defRPr sz="2600"/>
            </a:lvl1pPr>
            <a:lvl2pPr marL="809916" indent="0">
              <a:buNone/>
              <a:defRPr sz="2200"/>
            </a:lvl2pPr>
            <a:lvl3pPr marL="1619939" indent="0">
              <a:buNone/>
              <a:defRPr sz="1800"/>
            </a:lvl3pPr>
            <a:lvl4pPr marL="2429803" indent="0">
              <a:buNone/>
              <a:defRPr sz="1800"/>
            </a:lvl4pPr>
            <a:lvl5pPr marL="3239824" indent="0">
              <a:buNone/>
              <a:defRPr sz="1800"/>
            </a:lvl5pPr>
            <a:lvl6pPr marL="4049640" indent="0">
              <a:buNone/>
              <a:defRPr sz="1800"/>
            </a:lvl6pPr>
            <a:lvl7pPr marL="4859579" indent="0">
              <a:buNone/>
              <a:defRPr sz="1800"/>
            </a:lvl7pPr>
            <a:lvl8pPr marL="5669515" indent="0">
              <a:buNone/>
              <a:defRPr sz="1800"/>
            </a:lvl8pPr>
            <a:lvl9pPr marL="647948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25A47-A402-49A8-AEA3-2879192498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A67C-0D96-4EF9-9A3B-FCFEAAEF6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446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48"/>
            <a:ext cx="10972800" cy="85010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800"/>
            </a:lvl1pPr>
            <a:lvl2pPr marL="809916" indent="0">
              <a:buNone/>
              <a:defRPr sz="5000"/>
            </a:lvl2pPr>
            <a:lvl3pPr marL="1619939" indent="0">
              <a:buNone/>
              <a:defRPr sz="4400"/>
            </a:lvl3pPr>
            <a:lvl4pPr marL="2429803" indent="0">
              <a:buNone/>
              <a:defRPr sz="3600"/>
            </a:lvl4pPr>
            <a:lvl5pPr marL="3239824" indent="0">
              <a:buNone/>
              <a:defRPr sz="3600"/>
            </a:lvl5pPr>
            <a:lvl6pPr marL="4049640" indent="0">
              <a:buNone/>
              <a:defRPr sz="3600"/>
            </a:lvl6pPr>
            <a:lvl7pPr marL="4859579" indent="0">
              <a:buNone/>
              <a:defRPr sz="3600"/>
            </a:lvl7pPr>
            <a:lvl8pPr marL="5669515" indent="0">
              <a:buNone/>
              <a:defRPr sz="3600"/>
            </a:lvl8pPr>
            <a:lvl9pPr marL="6479485" indent="0">
              <a:buNone/>
              <a:defRPr sz="3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55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09916" indent="0">
              <a:buNone/>
              <a:defRPr sz="2200"/>
            </a:lvl2pPr>
            <a:lvl3pPr marL="1619939" indent="0">
              <a:buNone/>
              <a:defRPr sz="1800"/>
            </a:lvl3pPr>
            <a:lvl4pPr marL="2429803" indent="0">
              <a:buNone/>
              <a:defRPr sz="1800"/>
            </a:lvl4pPr>
            <a:lvl5pPr marL="3239824" indent="0">
              <a:buNone/>
              <a:defRPr sz="1800"/>
            </a:lvl5pPr>
            <a:lvl6pPr marL="4049640" indent="0">
              <a:buNone/>
              <a:defRPr sz="1800"/>
            </a:lvl6pPr>
            <a:lvl7pPr marL="4859579" indent="0">
              <a:buNone/>
              <a:defRPr sz="1800"/>
            </a:lvl7pPr>
            <a:lvl8pPr marL="5669515" indent="0">
              <a:buNone/>
              <a:defRPr sz="1800"/>
            </a:lvl8pPr>
            <a:lvl9pPr marL="647948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2C7A8-309D-4573-90F3-6FD9EF4106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657FB-9643-4027-AFEE-3E62279A5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443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E35E-0082-49D5-BC29-E50E1A7F0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F73F-86D9-454B-8EA5-97D380A0E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299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188"/>
            <a:ext cx="4114799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18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D570-ABE2-4B58-95A3-11BDFD0BD7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CA71-4431-4EFF-A27E-5CEA4B7EB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082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240"/>
            <a:ext cx="13716000" cy="2483645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463" indent="0" algn="ctr">
              <a:buNone/>
              <a:defRPr sz="2800"/>
            </a:lvl2pPr>
            <a:lvl3pPr marL="1214943" indent="0" algn="ctr">
              <a:buNone/>
              <a:defRPr sz="2400"/>
            </a:lvl3pPr>
            <a:lvl4pPr marL="1822390" indent="0" algn="ctr">
              <a:buNone/>
              <a:defRPr sz="2200"/>
            </a:lvl4pPr>
            <a:lvl5pPr marL="2429803" indent="0" algn="ctr">
              <a:buNone/>
              <a:defRPr sz="2200"/>
            </a:lvl5pPr>
            <a:lvl6pPr marL="3037201" indent="0" algn="ctr">
              <a:buNone/>
              <a:defRPr sz="2200"/>
            </a:lvl6pPr>
            <a:lvl7pPr marL="3644696" indent="0" algn="ctr">
              <a:buNone/>
              <a:defRPr sz="2200"/>
            </a:lvl7pPr>
            <a:lvl8pPr marL="4252185" indent="0" algn="ctr">
              <a:buNone/>
              <a:defRPr sz="2200"/>
            </a:lvl8pPr>
            <a:lvl9pPr marL="4859579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B1A5-930C-4F52-814F-A9D428CA0E1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45C2E3-3062-4775-9106-BC35DBD92C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16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47" y="3195856"/>
            <a:ext cx="155448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46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5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69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79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09A0-C03C-4564-A614-67F9E396CA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F3EC3-BDDE-4C6C-BC7C-FA486726C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850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EEB6-AAB8-4350-9B88-BE259621CC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DCE0B-EF51-4C0D-B18D-7685DE251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9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4" y="6610523"/>
            <a:ext cx="15544800" cy="2043113"/>
          </a:xfrm>
        </p:spPr>
        <p:txBody>
          <a:bodyPr anchor="t"/>
          <a:lstStyle>
            <a:lvl1pPr algn="l">
              <a:defRPr sz="7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74" y="4360114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997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004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42995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4002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4989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5989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6988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47989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7E3CD-5F2D-45A8-84B4-EFE62A5AE4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5BCB-019B-493C-90F8-34FEAF503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040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86"/>
            <a:ext cx="8077199" cy="678894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47DCE-7828-4A63-8655-71426DE5FD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34F0E-D3BB-46DD-870D-5CFBA78F3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273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62" y="2302671"/>
            <a:ext cx="8080376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972" indent="0">
              <a:buNone/>
              <a:defRPr sz="3600" b="1"/>
            </a:lvl2pPr>
            <a:lvl3pPr marL="1620041" indent="0">
              <a:buNone/>
              <a:defRPr sz="3200" b="1"/>
            </a:lvl3pPr>
            <a:lvl4pPr marL="2429957" indent="0">
              <a:buNone/>
              <a:defRPr sz="3000" b="1"/>
            </a:lvl4pPr>
            <a:lvl5pPr marL="3240022" indent="0">
              <a:buNone/>
              <a:defRPr sz="3000" b="1"/>
            </a:lvl5pPr>
            <a:lvl6pPr marL="4049894" indent="0">
              <a:buNone/>
              <a:defRPr sz="3000" b="1"/>
            </a:lvl6pPr>
            <a:lvl7pPr marL="4859894" indent="0">
              <a:buNone/>
              <a:defRPr sz="3000" b="1"/>
            </a:lvl7pPr>
            <a:lvl8pPr marL="5669881" indent="0">
              <a:buNone/>
              <a:defRPr sz="3000" b="1"/>
            </a:lvl8pPr>
            <a:lvl9pPr marL="6479895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62" y="3262360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70" y="2302671"/>
            <a:ext cx="8083549" cy="959644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09972" indent="0">
              <a:buNone/>
              <a:defRPr sz="3600" b="1"/>
            </a:lvl2pPr>
            <a:lvl3pPr marL="1620041" indent="0">
              <a:buNone/>
              <a:defRPr sz="3200" b="1"/>
            </a:lvl3pPr>
            <a:lvl4pPr marL="2429957" indent="0">
              <a:buNone/>
              <a:defRPr sz="3000" b="1"/>
            </a:lvl4pPr>
            <a:lvl5pPr marL="3240022" indent="0">
              <a:buNone/>
              <a:defRPr sz="3000" b="1"/>
            </a:lvl5pPr>
            <a:lvl6pPr marL="4049894" indent="0">
              <a:buNone/>
              <a:defRPr sz="3000" b="1"/>
            </a:lvl6pPr>
            <a:lvl7pPr marL="4859894" indent="0">
              <a:buNone/>
              <a:defRPr sz="3000" b="1"/>
            </a:lvl7pPr>
            <a:lvl8pPr marL="5669881" indent="0">
              <a:buNone/>
              <a:defRPr sz="3000" b="1"/>
            </a:lvl8pPr>
            <a:lvl9pPr marL="6479895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70" y="3262360"/>
            <a:ext cx="8083549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853A-9984-4987-B53D-79E51629BC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7EBFD-75DA-4422-9425-59AF248D4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87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F70E-0A40-42B9-A49B-FE39264352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96C08-3F85-47CB-9FCB-FC1DA0744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586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16B5-853A-411F-B039-9FD517D134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95A0-477F-4C3F-B8FA-CA9DF4E7F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105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8" y="409576"/>
            <a:ext cx="6016627" cy="174307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48" y="409748"/>
            <a:ext cx="10223500" cy="8779669"/>
          </a:xfrm>
        </p:spPr>
        <p:txBody>
          <a:bodyPr/>
          <a:lstStyle>
            <a:lvl1pPr>
              <a:defRPr sz="58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8" y="2152655"/>
            <a:ext cx="6016627" cy="7036596"/>
          </a:xfrm>
        </p:spPr>
        <p:txBody>
          <a:bodyPr/>
          <a:lstStyle>
            <a:lvl1pPr marL="0" indent="0">
              <a:buNone/>
              <a:defRPr sz="2600"/>
            </a:lvl1pPr>
            <a:lvl2pPr marL="809972" indent="0">
              <a:buNone/>
              <a:defRPr sz="2200"/>
            </a:lvl2pPr>
            <a:lvl3pPr marL="1620041" indent="0">
              <a:buNone/>
              <a:defRPr sz="1800"/>
            </a:lvl3pPr>
            <a:lvl4pPr marL="2429957" indent="0">
              <a:buNone/>
              <a:defRPr sz="1800"/>
            </a:lvl4pPr>
            <a:lvl5pPr marL="3240022" indent="0">
              <a:buNone/>
              <a:defRPr sz="1800"/>
            </a:lvl5pPr>
            <a:lvl6pPr marL="4049894" indent="0">
              <a:buNone/>
              <a:defRPr sz="1800"/>
            </a:lvl6pPr>
            <a:lvl7pPr marL="4859894" indent="0">
              <a:buNone/>
              <a:defRPr sz="1800"/>
            </a:lvl7pPr>
            <a:lvl8pPr marL="5669881" indent="0">
              <a:buNone/>
              <a:defRPr sz="1800"/>
            </a:lvl8pPr>
            <a:lvl9pPr marL="647989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25A47-A402-49A8-AEA3-2879192498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A67C-0D96-4EF9-9A3B-FCFEAAEF6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014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48"/>
            <a:ext cx="10972800" cy="85010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800"/>
            </a:lvl1pPr>
            <a:lvl2pPr marL="809972" indent="0">
              <a:buNone/>
              <a:defRPr sz="5000"/>
            </a:lvl2pPr>
            <a:lvl3pPr marL="1620041" indent="0">
              <a:buNone/>
              <a:defRPr sz="4400"/>
            </a:lvl3pPr>
            <a:lvl4pPr marL="2429957" indent="0">
              <a:buNone/>
              <a:defRPr sz="3600"/>
            </a:lvl4pPr>
            <a:lvl5pPr marL="3240022" indent="0">
              <a:buNone/>
              <a:defRPr sz="3600"/>
            </a:lvl5pPr>
            <a:lvl6pPr marL="4049894" indent="0">
              <a:buNone/>
              <a:defRPr sz="3600"/>
            </a:lvl6pPr>
            <a:lvl7pPr marL="4859894" indent="0">
              <a:buNone/>
              <a:defRPr sz="3600"/>
            </a:lvl7pPr>
            <a:lvl8pPr marL="5669881" indent="0">
              <a:buNone/>
              <a:defRPr sz="3600"/>
            </a:lvl8pPr>
            <a:lvl9pPr marL="6479895" indent="0">
              <a:buNone/>
              <a:defRPr sz="3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55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09972" indent="0">
              <a:buNone/>
              <a:defRPr sz="2200"/>
            </a:lvl2pPr>
            <a:lvl3pPr marL="1620041" indent="0">
              <a:buNone/>
              <a:defRPr sz="1800"/>
            </a:lvl3pPr>
            <a:lvl4pPr marL="2429957" indent="0">
              <a:buNone/>
              <a:defRPr sz="1800"/>
            </a:lvl4pPr>
            <a:lvl5pPr marL="3240022" indent="0">
              <a:buNone/>
              <a:defRPr sz="1800"/>
            </a:lvl5pPr>
            <a:lvl6pPr marL="4049894" indent="0">
              <a:buNone/>
              <a:defRPr sz="1800"/>
            </a:lvl6pPr>
            <a:lvl7pPr marL="4859894" indent="0">
              <a:buNone/>
              <a:defRPr sz="1800"/>
            </a:lvl7pPr>
            <a:lvl8pPr marL="5669881" indent="0">
              <a:buNone/>
              <a:defRPr sz="1800"/>
            </a:lvl8pPr>
            <a:lvl9pPr marL="647989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2C7A8-309D-4573-90F3-6FD9EF4106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657FB-9643-4027-AFEE-3E62279A5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694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E35E-0082-49D5-BC29-E50E1A7F0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F73F-86D9-454B-8EA5-97D380A0E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40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176"/>
            <a:ext cx="4114799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176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D570-ABE2-4B58-95A3-11BDFD0BD7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CA71-4431-4EFF-A27E-5CEA4B7EB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98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47" y="5403228"/>
            <a:ext cx="13716000" cy="2483645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505" indent="0" algn="ctr">
              <a:buNone/>
              <a:defRPr sz="2800"/>
            </a:lvl2pPr>
            <a:lvl3pPr marL="1215017" indent="0" algn="ctr">
              <a:buNone/>
              <a:defRPr sz="2400"/>
            </a:lvl3pPr>
            <a:lvl4pPr marL="1822504" indent="0" algn="ctr">
              <a:buNone/>
              <a:defRPr sz="2200"/>
            </a:lvl4pPr>
            <a:lvl5pPr marL="2429957" indent="0" algn="ctr">
              <a:buNone/>
              <a:defRPr sz="2200"/>
            </a:lvl5pPr>
            <a:lvl6pPr marL="3037399" indent="0" algn="ctr">
              <a:buNone/>
              <a:defRPr sz="2200"/>
            </a:lvl6pPr>
            <a:lvl7pPr marL="3644932" indent="0" algn="ctr">
              <a:buNone/>
              <a:defRPr sz="2200"/>
            </a:lvl7pPr>
            <a:lvl8pPr marL="4252455" indent="0" algn="ctr">
              <a:buNone/>
              <a:defRPr sz="2200"/>
            </a:lvl8pPr>
            <a:lvl9pPr marL="4859894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B1A5-930C-4F52-814F-A9D428CA0E1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45C2E3-3062-4775-9106-BC35DBD92C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972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47" y="2130424"/>
            <a:ext cx="7772399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47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204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98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60" y="4406902"/>
            <a:ext cx="7772399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60" y="2906720"/>
            <a:ext cx="7772399" cy="150018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1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2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09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74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49"/>
            <a:ext cx="4038600" cy="4525965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47" y="1600249"/>
            <a:ext cx="4038600" cy="4525965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41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03" indent="0">
              <a:buNone/>
              <a:defRPr sz="2000" b="1"/>
            </a:lvl2pPr>
            <a:lvl3pPr marL="907772" indent="0">
              <a:buNone/>
              <a:defRPr sz="1800" b="1"/>
            </a:lvl3pPr>
            <a:lvl4pPr marL="1361643" indent="0">
              <a:buNone/>
              <a:defRPr sz="1800" b="1"/>
            </a:lvl4pPr>
            <a:lvl5pPr marL="1815482" indent="0">
              <a:buNone/>
              <a:defRPr sz="1800" b="1"/>
            </a:lvl5pPr>
            <a:lvl6pPr marL="2269371" indent="0">
              <a:buNone/>
              <a:defRPr sz="1800" b="1"/>
            </a:lvl6pPr>
            <a:lvl7pPr marL="2723265" indent="0">
              <a:buNone/>
              <a:defRPr sz="1800" b="1"/>
            </a:lvl7pPr>
            <a:lvl8pPr marL="3177128" indent="0">
              <a:buNone/>
              <a:defRPr sz="1800" b="1"/>
            </a:lvl8pPr>
            <a:lvl9pPr marL="363099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2174877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03" indent="0">
              <a:buNone/>
              <a:defRPr sz="2000" b="1"/>
            </a:lvl2pPr>
            <a:lvl3pPr marL="907772" indent="0">
              <a:buNone/>
              <a:defRPr sz="1800" b="1"/>
            </a:lvl3pPr>
            <a:lvl4pPr marL="1361643" indent="0">
              <a:buNone/>
              <a:defRPr sz="1800" b="1"/>
            </a:lvl4pPr>
            <a:lvl5pPr marL="1815482" indent="0">
              <a:buNone/>
              <a:defRPr sz="1800" b="1"/>
            </a:lvl5pPr>
            <a:lvl6pPr marL="2269371" indent="0">
              <a:buNone/>
              <a:defRPr sz="1800" b="1"/>
            </a:lvl6pPr>
            <a:lvl7pPr marL="2723265" indent="0">
              <a:buNone/>
              <a:defRPr sz="1800" b="1"/>
            </a:lvl7pPr>
            <a:lvl8pPr marL="3177128" indent="0">
              <a:buNone/>
              <a:defRPr sz="1800" b="1"/>
            </a:lvl8pPr>
            <a:lvl9pPr marL="363099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915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848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37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8" y="273050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106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8" y="1435157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3903" indent="0">
              <a:buNone/>
              <a:defRPr sz="1200"/>
            </a:lvl2pPr>
            <a:lvl3pPr marL="907772" indent="0">
              <a:buNone/>
              <a:defRPr sz="1200"/>
            </a:lvl3pPr>
            <a:lvl4pPr marL="1361643" indent="0">
              <a:buNone/>
              <a:defRPr sz="1000"/>
            </a:lvl4pPr>
            <a:lvl5pPr marL="1815482" indent="0">
              <a:buNone/>
              <a:defRPr sz="1000"/>
            </a:lvl5pPr>
            <a:lvl6pPr marL="2269371" indent="0">
              <a:buNone/>
              <a:defRPr sz="1000"/>
            </a:lvl6pPr>
            <a:lvl7pPr marL="2723265" indent="0">
              <a:buNone/>
              <a:defRPr sz="1000"/>
            </a:lvl7pPr>
            <a:lvl8pPr marL="3177128" indent="0">
              <a:buNone/>
              <a:defRPr sz="1000"/>
            </a:lvl8pPr>
            <a:lvl9pPr marL="363099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6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5" y="273050"/>
            <a:ext cx="3008315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9" y="273274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5" y="1435325"/>
            <a:ext cx="3008315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3503" indent="0">
              <a:buNone/>
              <a:defRPr sz="1200"/>
            </a:lvl2pPr>
            <a:lvl3pPr marL="906980" indent="0">
              <a:buNone/>
              <a:defRPr sz="1200"/>
            </a:lvl3pPr>
            <a:lvl4pPr marL="1360444" indent="0">
              <a:buNone/>
              <a:defRPr sz="1000"/>
            </a:lvl4pPr>
            <a:lvl5pPr marL="1813905" indent="0">
              <a:buNone/>
              <a:defRPr sz="1000"/>
            </a:lvl5pPr>
            <a:lvl6pPr marL="2267380" indent="0">
              <a:buNone/>
              <a:defRPr sz="1000"/>
            </a:lvl6pPr>
            <a:lvl7pPr marL="2720837" indent="0">
              <a:buNone/>
              <a:defRPr sz="1000"/>
            </a:lvl7pPr>
            <a:lvl8pPr marL="3174351" indent="0">
              <a:buNone/>
              <a:defRPr sz="1000"/>
            </a:lvl8pPr>
            <a:lvl9pPr marL="36277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35" y="4800656"/>
            <a:ext cx="5486401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35" y="612824"/>
            <a:ext cx="5486401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903" indent="0">
              <a:buNone/>
              <a:defRPr sz="3000"/>
            </a:lvl2pPr>
            <a:lvl3pPr marL="907772" indent="0">
              <a:buNone/>
              <a:defRPr sz="2400"/>
            </a:lvl3pPr>
            <a:lvl4pPr marL="1361643" indent="0">
              <a:buNone/>
              <a:defRPr sz="2000"/>
            </a:lvl4pPr>
            <a:lvl5pPr marL="1815482" indent="0">
              <a:buNone/>
              <a:defRPr sz="2000"/>
            </a:lvl5pPr>
            <a:lvl6pPr marL="2269371" indent="0">
              <a:buNone/>
              <a:defRPr sz="2000"/>
            </a:lvl6pPr>
            <a:lvl7pPr marL="2723265" indent="0">
              <a:buNone/>
              <a:defRPr sz="2000"/>
            </a:lvl7pPr>
            <a:lvl8pPr marL="3177128" indent="0">
              <a:buNone/>
              <a:defRPr sz="2000"/>
            </a:lvl8pPr>
            <a:lvl9pPr marL="363099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35" y="5367379"/>
            <a:ext cx="5486401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3903" indent="0">
              <a:buNone/>
              <a:defRPr sz="1200"/>
            </a:lvl2pPr>
            <a:lvl3pPr marL="907772" indent="0">
              <a:buNone/>
              <a:defRPr sz="1200"/>
            </a:lvl3pPr>
            <a:lvl4pPr marL="1361643" indent="0">
              <a:buNone/>
              <a:defRPr sz="1000"/>
            </a:lvl4pPr>
            <a:lvl5pPr marL="1815482" indent="0">
              <a:buNone/>
              <a:defRPr sz="1000"/>
            </a:lvl5pPr>
            <a:lvl6pPr marL="2269371" indent="0">
              <a:buNone/>
              <a:defRPr sz="1000"/>
            </a:lvl6pPr>
            <a:lvl7pPr marL="2723265" indent="0">
              <a:buNone/>
              <a:defRPr sz="1000"/>
            </a:lvl7pPr>
            <a:lvl8pPr marL="3177128" indent="0">
              <a:buNone/>
              <a:defRPr sz="1000"/>
            </a:lvl8pPr>
            <a:lvl9pPr marL="363099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300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2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7" y="27469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842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47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47" y="5403105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0800" indent="0" algn="ctr">
              <a:buNone/>
              <a:defRPr sz="3000"/>
            </a:lvl2pPr>
            <a:lvl3pPr marL="1361643" indent="0" algn="ctr">
              <a:buNone/>
              <a:defRPr sz="2800"/>
            </a:lvl3pPr>
            <a:lvl4pPr marL="2042439" indent="0" algn="ctr">
              <a:buNone/>
              <a:defRPr sz="2400"/>
            </a:lvl4pPr>
            <a:lvl5pPr marL="2723265" indent="0" algn="ctr">
              <a:buNone/>
              <a:defRPr sz="2400"/>
            </a:lvl5pPr>
            <a:lvl6pPr marL="3404064" indent="0" algn="ctr">
              <a:buNone/>
              <a:defRPr sz="2400"/>
            </a:lvl6pPr>
            <a:lvl7pPr marL="4084864" indent="0" algn="ctr">
              <a:buNone/>
              <a:defRPr sz="2400"/>
            </a:lvl7pPr>
            <a:lvl8pPr marL="4765669" indent="0" algn="ctr">
              <a:buNone/>
              <a:defRPr sz="2400"/>
            </a:lvl8pPr>
            <a:lvl9pPr marL="544649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62"/>
            <a:ext cx="15773399" cy="427910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51"/>
            <a:ext cx="15773399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0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164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0424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32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40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48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656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46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6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47" y="2738487"/>
            <a:ext cx="7772399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48" y="2738487"/>
            <a:ext cx="7772399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750"/>
            <a:ext cx="15773399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38" y="2521793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800" indent="0">
              <a:buNone/>
              <a:defRPr sz="3000" b="1"/>
            </a:lvl2pPr>
            <a:lvl3pPr marL="1361643" indent="0">
              <a:buNone/>
              <a:defRPr sz="2800" b="1"/>
            </a:lvl3pPr>
            <a:lvl4pPr marL="2042439" indent="0">
              <a:buNone/>
              <a:defRPr sz="2400" b="1"/>
            </a:lvl4pPr>
            <a:lvl5pPr marL="2723265" indent="0">
              <a:buNone/>
              <a:defRPr sz="2400" b="1"/>
            </a:lvl5pPr>
            <a:lvl6pPr marL="3404064" indent="0">
              <a:buNone/>
              <a:defRPr sz="2400" b="1"/>
            </a:lvl6pPr>
            <a:lvl7pPr marL="4084864" indent="0">
              <a:buNone/>
              <a:defRPr sz="2400" b="1"/>
            </a:lvl7pPr>
            <a:lvl8pPr marL="4765669" indent="0">
              <a:buNone/>
              <a:defRPr sz="2400" b="1"/>
            </a:lvl8pPr>
            <a:lvl9pPr marL="544649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38" y="3757614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47" y="2521793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800" indent="0">
              <a:buNone/>
              <a:defRPr sz="3000" b="1"/>
            </a:lvl2pPr>
            <a:lvl3pPr marL="1361643" indent="0">
              <a:buNone/>
              <a:defRPr sz="2800" b="1"/>
            </a:lvl3pPr>
            <a:lvl4pPr marL="2042439" indent="0">
              <a:buNone/>
              <a:defRPr sz="2400" b="1"/>
            </a:lvl4pPr>
            <a:lvl5pPr marL="2723265" indent="0">
              <a:buNone/>
              <a:defRPr sz="2400" b="1"/>
            </a:lvl5pPr>
            <a:lvl6pPr marL="3404064" indent="0">
              <a:buNone/>
              <a:defRPr sz="2400" b="1"/>
            </a:lvl6pPr>
            <a:lvl7pPr marL="4084864" indent="0">
              <a:buNone/>
              <a:defRPr sz="2400" b="1"/>
            </a:lvl7pPr>
            <a:lvl8pPr marL="4765669" indent="0">
              <a:buNone/>
              <a:defRPr sz="2400" b="1"/>
            </a:lvl8pPr>
            <a:lvl9pPr marL="544649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47" y="3757614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35" y="4800824"/>
            <a:ext cx="5486401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35" y="612824"/>
            <a:ext cx="5486401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503" indent="0">
              <a:buNone/>
              <a:defRPr sz="3000"/>
            </a:lvl2pPr>
            <a:lvl3pPr marL="906980" indent="0">
              <a:buNone/>
              <a:defRPr sz="2400"/>
            </a:lvl3pPr>
            <a:lvl4pPr marL="1360444" indent="0">
              <a:buNone/>
              <a:defRPr sz="2000"/>
            </a:lvl4pPr>
            <a:lvl5pPr marL="1813905" indent="0">
              <a:buNone/>
              <a:defRPr sz="2000"/>
            </a:lvl5pPr>
            <a:lvl6pPr marL="2267380" indent="0">
              <a:buNone/>
              <a:defRPr sz="2000"/>
            </a:lvl6pPr>
            <a:lvl7pPr marL="2720837" indent="0">
              <a:buNone/>
              <a:defRPr sz="2000"/>
            </a:lvl7pPr>
            <a:lvl8pPr marL="3174351" indent="0">
              <a:buNone/>
              <a:defRPr sz="2000"/>
            </a:lvl8pPr>
            <a:lvl9pPr marL="362775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35" y="5367379"/>
            <a:ext cx="5486401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3503" indent="0">
              <a:buNone/>
              <a:defRPr sz="1200"/>
            </a:lvl2pPr>
            <a:lvl3pPr marL="906980" indent="0">
              <a:buNone/>
              <a:defRPr sz="1200"/>
            </a:lvl3pPr>
            <a:lvl4pPr marL="1360444" indent="0">
              <a:buNone/>
              <a:defRPr sz="1000"/>
            </a:lvl4pPr>
            <a:lvl5pPr marL="1813905" indent="0">
              <a:buNone/>
              <a:defRPr sz="1000"/>
            </a:lvl5pPr>
            <a:lvl6pPr marL="2267380" indent="0">
              <a:buNone/>
              <a:defRPr sz="1000"/>
            </a:lvl6pPr>
            <a:lvl7pPr marL="2720837" indent="0">
              <a:buNone/>
              <a:defRPr sz="1000"/>
            </a:lvl7pPr>
            <a:lvl8pPr marL="3174351" indent="0">
              <a:buNone/>
              <a:defRPr sz="1000"/>
            </a:lvl8pPr>
            <a:lvl9pPr marL="36277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39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830" y="1481193"/>
            <a:ext cx="9258299" cy="7310439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39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0800" indent="0">
              <a:buNone/>
              <a:defRPr sz="2200"/>
            </a:lvl2pPr>
            <a:lvl3pPr marL="1361643" indent="0">
              <a:buNone/>
              <a:defRPr sz="1800"/>
            </a:lvl3pPr>
            <a:lvl4pPr marL="2042439" indent="0">
              <a:buNone/>
              <a:defRPr sz="1600"/>
            </a:lvl4pPr>
            <a:lvl5pPr marL="2723265" indent="0">
              <a:buNone/>
              <a:defRPr sz="1600"/>
            </a:lvl5pPr>
            <a:lvl6pPr marL="3404064" indent="0">
              <a:buNone/>
              <a:defRPr sz="1600"/>
            </a:lvl6pPr>
            <a:lvl7pPr marL="4084864" indent="0">
              <a:buNone/>
              <a:defRPr sz="1600"/>
            </a:lvl7pPr>
            <a:lvl8pPr marL="4765669" indent="0">
              <a:buNone/>
              <a:defRPr sz="1600"/>
            </a:lvl8pPr>
            <a:lvl9pPr marL="5446493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39" y="685847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830" y="1481193"/>
            <a:ext cx="9258299" cy="7310439"/>
          </a:xfrm>
        </p:spPr>
        <p:txBody>
          <a:bodyPr/>
          <a:lstStyle>
            <a:lvl1pPr marL="0" indent="0">
              <a:buNone/>
              <a:defRPr sz="4800"/>
            </a:lvl1pPr>
            <a:lvl2pPr marL="680800" indent="0">
              <a:buNone/>
              <a:defRPr sz="4200"/>
            </a:lvl2pPr>
            <a:lvl3pPr marL="1361643" indent="0">
              <a:buNone/>
              <a:defRPr sz="3600"/>
            </a:lvl3pPr>
            <a:lvl4pPr marL="2042439" indent="0">
              <a:buNone/>
              <a:defRPr sz="3000"/>
            </a:lvl4pPr>
            <a:lvl5pPr marL="2723265" indent="0">
              <a:buNone/>
              <a:defRPr sz="3000"/>
            </a:lvl5pPr>
            <a:lvl6pPr marL="3404064" indent="0">
              <a:buNone/>
              <a:defRPr sz="3000"/>
            </a:lvl6pPr>
            <a:lvl7pPr marL="4084864" indent="0">
              <a:buNone/>
              <a:defRPr sz="3000"/>
            </a:lvl7pPr>
            <a:lvl8pPr marL="4765669" indent="0">
              <a:buNone/>
              <a:defRPr sz="3000"/>
            </a:lvl8pPr>
            <a:lvl9pPr marL="544649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39" y="3086099"/>
            <a:ext cx="5898356" cy="5717383"/>
          </a:xfrm>
        </p:spPr>
        <p:txBody>
          <a:bodyPr/>
          <a:lstStyle>
            <a:lvl1pPr marL="0" indent="0">
              <a:buNone/>
              <a:defRPr sz="2400"/>
            </a:lvl1pPr>
            <a:lvl2pPr marL="680800" indent="0">
              <a:buNone/>
              <a:defRPr sz="2200"/>
            </a:lvl2pPr>
            <a:lvl3pPr marL="1361643" indent="0">
              <a:buNone/>
              <a:defRPr sz="1800"/>
            </a:lvl3pPr>
            <a:lvl4pPr marL="2042439" indent="0">
              <a:buNone/>
              <a:defRPr sz="1600"/>
            </a:lvl4pPr>
            <a:lvl5pPr marL="2723265" indent="0">
              <a:buNone/>
              <a:defRPr sz="1600"/>
            </a:lvl5pPr>
            <a:lvl6pPr marL="3404064" indent="0">
              <a:buNone/>
              <a:defRPr sz="1600"/>
            </a:lvl6pPr>
            <a:lvl7pPr marL="4084864" indent="0">
              <a:buNone/>
              <a:defRPr sz="1600"/>
            </a:lvl7pPr>
            <a:lvl8pPr marL="4765669" indent="0">
              <a:buNone/>
              <a:defRPr sz="1600"/>
            </a:lvl8pPr>
            <a:lvl9pPr marL="5446493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1" cy="87177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1" y="-4000500"/>
            <a:ext cx="10287000" cy="1828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4000501" y="-4000499"/>
            <a:ext cx="10287004" cy="18287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618111" y="649873"/>
            <a:ext cx="17051891" cy="8987297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180" tIns="68116" rIns="136180" bIns="68116" rtlCol="0" anchor="ctr"/>
          <a:lstStyle/>
          <a:p>
            <a:pPr algn="ctr" defTabSz="1361643"/>
            <a:endParaRPr lang="zh-CN" altLang="en-US" sz="2800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3" y="8045464"/>
            <a:ext cx="2187902" cy="22415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294096" y="8447994"/>
            <a:ext cx="1282887" cy="1839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4523955" y="8873805"/>
            <a:ext cx="1342162" cy="1413246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923" y="580068"/>
            <a:ext cx="800100" cy="8572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8485989" y="8201082"/>
            <a:ext cx="1455171" cy="20859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9715848" y="8873805"/>
            <a:ext cx="1342162" cy="14132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12972208" y="6812731"/>
            <a:ext cx="2143968" cy="3544102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11630644" y="8714048"/>
            <a:ext cx="1314450" cy="1985963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78677" y="8516386"/>
            <a:ext cx="1538106" cy="1777465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73624" y="9174233"/>
            <a:ext cx="1014414" cy="9001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6620315" y="1008675"/>
            <a:ext cx="1049632" cy="9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3775" y="3009715"/>
            <a:ext cx="5305602" cy="5305602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8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07697" y="4520239"/>
            <a:ext cx="7515239" cy="396617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4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846" y="3849616"/>
            <a:ext cx="3886201" cy="38862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5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974" y="4506849"/>
            <a:ext cx="4625356" cy="4625356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8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2999"/>
          </a:xfrm>
          <a:prstGeom prst="rect">
            <a:avLst/>
          </a:prstGeom>
        </p:spPr>
        <p:txBody>
          <a:bodyPr vert="horz" lIns="90770" tIns="45408" rIns="90770" bIns="454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49"/>
            <a:ext cx="8229600" cy="4525965"/>
          </a:xfrm>
          <a:prstGeom prst="rect">
            <a:avLst/>
          </a:prstGeom>
        </p:spPr>
        <p:txBody>
          <a:bodyPr vert="horz" lIns="90770" tIns="45408" rIns="90770" bIns="454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409"/>
            <a:ext cx="2133599" cy="365125"/>
          </a:xfrm>
          <a:prstGeom prst="rect">
            <a:avLst/>
          </a:prstGeom>
        </p:spPr>
        <p:txBody>
          <a:bodyPr vert="horz" lIns="90770" tIns="45408" rIns="90770" bIns="454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46" y="6356409"/>
            <a:ext cx="2895601" cy="365125"/>
          </a:xfrm>
          <a:prstGeom prst="rect">
            <a:avLst/>
          </a:prstGeom>
        </p:spPr>
        <p:txBody>
          <a:bodyPr vert="horz" lIns="90770" tIns="45408" rIns="90770" bIns="454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9"/>
            <a:ext cx="2133599" cy="365125"/>
          </a:xfrm>
          <a:prstGeom prst="rect">
            <a:avLst/>
          </a:prstGeom>
        </p:spPr>
        <p:txBody>
          <a:bodyPr vert="horz" lIns="90770" tIns="45408" rIns="90770" bIns="454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698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161" indent="-340161" algn="l" defTabSz="9069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872" indent="-283457" algn="l" defTabSz="90698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03" indent="-226751" algn="l" defTabSz="9069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196" indent="-226751" algn="l" defTabSz="9069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664" indent="-226751" algn="l" defTabSz="9069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093" indent="-226751" algn="l" defTabSz="9069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406" indent="-226751" algn="l" defTabSz="9069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1019" indent="-226751" algn="l" defTabSz="9069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470" indent="-226751" algn="l" defTabSz="9069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503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980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44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905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380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837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351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756" algn="l" defTabSz="906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750"/>
            <a:ext cx="15773399" cy="1988344"/>
          </a:xfrm>
          <a:prstGeom prst="rect">
            <a:avLst/>
          </a:prstGeom>
        </p:spPr>
        <p:txBody>
          <a:bodyPr vert="horz" lIns="136342" tIns="68188" rIns="136342" bIns="6818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87"/>
            <a:ext cx="15773399" cy="6527007"/>
          </a:xfrm>
          <a:prstGeom prst="rect">
            <a:avLst/>
          </a:prstGeom>
        </p:spPr>
        <p:txBody>
          <a:bodyPr vert="horz" lIns="136342" tIns="68188" rIns="136342" bIns="681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609"/>
            <a:ext cx="4114799" cy="547689"/>
          </a:xfrm>
          <a:prstGeom prst="rect">
            <a:avLst/>
          </a:prstGeom>
        </p:spPr>
        <p:txBody>
          <a:bodyPr vert="horz" lIns="136342" tIns="68188" rIns="136342" bIns="6818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267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363267"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609"/>
            <a:ext cx="6172201" cy="547689"/>
          </a:xfrm>
          <a:prstGeom prst="rect">
            <a:avLst/>
          </a:prstGeom>
        </p:spPr>
        <p:txBody>
          <a:bodyPr vert="horz" lIns="136342" tIns="68188" rIns="136342" bIns="6818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267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1" y="9534609"/>
            <a:ext cx="4114799" cy="547689"/>
          </a:xfrm>
          <a:prstGeom prst="rect">
            <a:avLst/>
          </a:prstGeom>
        </p:spPr>
        <p:txBody>
          <a:bodyPr vert="horz" lIns="136342" tIns="68188" rIns="136342" bIns="6818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267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363267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1363267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27" indent="-340827" algn="l" defTabSz="1363267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2454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4077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5691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67324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48961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30593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12224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93841" indent="-340827" algn="l" defTabSz="13632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627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63267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44884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26533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08153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89768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1395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3023" algn="l" defTabSz="136326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750"/>
            <a:ext cx="15773399" cy="1988344"/>
          </a:xfrm>
          <a:prstGeom prst="rect">
            <a:avLst/>
          </a:prstGeom>
        </p:spPr>
        <p:txBody>
          <a:bodyPr vert="horz" lIns="136504" tIns="68260" rIns="136504" bIns="6826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87"/>
            <a:ext cx="15773399" cy="6527007"/>
          </a:xfrm>
          <a:prstGeom prst="rect">
            <a:avLst/>
          </a:prstGeom>
        </p:spPr>
        <p:txBody>
          <a:bodyPr vert="horz" lIns="136504" tIns="68260" rIns="136504" bIns="682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91"/>
            <a:ext cx="4114799" cy="547689"/>
          </a:xfrm>
          <a:prstGeom prst="rect">
            <a:avLst/>
          </a:prstGeom>
        </p:spPr>
        <p:txBody>
          <a:bodyPr vert="horz" lIns="136504" tIns="68260" rIns="136504" bIns="6826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4900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364900"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91"/>
            <a:ext cx="6172201" cy="547689"/>
          </a:xfrm>
          <a:prstGeom prst="rect">
            <a:avLst/>
          </a:prstGeom>
        </p:spPr>
        <p:txBody>
          <a:bodyPr vert="horz" lIns="136504" tIns="68260" rIns="136504" bIns="6826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49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1" y="9534591"/>
            <a:ext cx="4114799" cy="547689"/>
          </a:xfrm>
          <a:prstGeom prst="rect">
            <a:avLst/>
          </a:prstGeom>
        </p:spPr>
        <p:txBody>
          <a:bodyPr vert="horz" lIns="136504" tIns="68260" rIns="136504" bIns="6826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4900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3649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7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13649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09" indent="-341209" algn="l" defTabSz="1364900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3678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129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8556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003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53462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35903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18360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00799" indent="-341209" algn="l" defTabSz="13649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439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64900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339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800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12239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94680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7119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9570" algn="l" defTabSz="13649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736"/>
            <a:ext cx="15773399" cy="1988344"/>
          </a:xfrm>
          <a:prstGeom prst="rect">
            <a:avLst/>
          </a:prstGeom>
        </p:spPr>
        <p:txBody>
          <a:bodyPr vert="horz" lIns="136680" tIns="68340" rIns="136680" bIns="683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85"/>
            <a:ext cx="15773399" cy="6527007"/>
          </a:xfrm>
          <a:prstGeom prst="rect">
            <a:avLst/>
          </a:prstGeom>
        </p:spPr>
        <p:txBody>
          <a:bodyPr vert="horz" lIns="136680" tIns="68340" rIns="136680" bIns="683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73"/>
            <a:ext cx="4114799" cy="547689"/>
          </a:xfrm>
          <a:prstGeom prst="rect">
            <a:avLst/>
          </a:prstGeom>
        </p:spPr>
        <p:txBody>
          <a:bodyPr vert="horz" lIns="136680" tIns="68340" rIns="136680" bIns="6834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658"/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366658"/>
              <a:t>31/10/2024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73"/>
            <a:ext cx="6172201" cy="547689"/>
          </a:xfrm>
          <a:prstGeom prst="rect">
            <a:avLst/>
          </a:prstGeom>
        </p:spPr>
        <p:txBody>
          <a:bodyPr vert="horz" lIns="136680" tIns="68340" rIns="136680" bIns="6834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658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1" y="9534573"/>
            <a:ext cx="4114799" cy="547689"/>
          </a:xfrm>
          <a:prstGeom prst="rect">
            <a:avLst/>
          </a:prstGeom>
        </p:spPr>
        <p:txBody>
          <a:bodyPr vert="horz" lIns="136680" tIns="68340" rIns="136680" bIns="6834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658"/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366658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136665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52" indent="-341652" algn="l" defTabSz="1366658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5005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8336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1663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75007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58340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41673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25006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08344" indent="-341652" algn="l" defTabSz="13666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333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66658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0010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33335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16670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00002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83337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6672" algn="l" defTabSz="136665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04"/>
            <a:ext cx="16459201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86"/>
            <a:ext cx="16459201" cy="67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48" y="9534793"/>
            <a:ext cx="4267200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6996">
              <a:defRPr/>
            </a:pPr>
            <a:fld id="{9C2D805F-692E-4AD1-9693-BD78D0303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6996"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47" y="9534793"/>
            <a:ext cx="5791199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699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793"/>
            <a:ext cx="4267200" cy="547689"/>
          </a:xfrm>
          <a:prstGeom prst="rect">
            <a:avLst/>
          </a:prstGeom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6996" fontAlgn="base">
              <a:spcBef>
                <a:spcPct val="0"/>
              </a:spcBef>
              <a:spcAft>
                <a:spcPct val="0"/>
              </a:spcAft>
            </a:pPr>
            <a:fld id="{4BE60121-1A30-4C87-A36F-2F55E8D84835}" type="slidenum">
              <a:rPr lang="en-US" altLang="en-US" smtClean="0">
                <a:cs typeface="Arial" charset="0"/>
              </a:rPr>
              <a:pPr defTabSz="9069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9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5pPr>
      <a:lvl6pPr marL="809748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6pPr>
      <a:lvl7pPr marL="1619629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7pPr>
      <a:lvl8pPr marL="2429315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8pPr>
      <a:lvl9pPr marL="3239208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9pPr>
    </p:titleStyle>
    <p:bodyStyle>
      <a:lvl1pPr marL="607337" indent="-6073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15873" indent="-50609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24445" indent="-4048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34152" indent="-4048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3962" indent="-40487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53767" indent="-404874" algn="l" defTabSz="161962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63475" indent="-404874" algn="l" defTabSz="161962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73166" indent="-404874" algn="l" defTabSz="161962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83060" indent="-404874" algn="l" defTabSz="161962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9748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629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315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208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48838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58607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68373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78196" algn="l" defTabSz="16196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04"/>
            <a:ext cx="16459201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86"/>
            <a:ext cx="16459201" cy="67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48" y="9534789"/>
            <a:ext cx="4267200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018">
              <a:defRPr/>
            </a:pPr>
            <a:fld id="{9C2D805F-692E-4AD1-9693-BD78D0303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018"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47" y="9534789"/>
            <a:ext cx="5791199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01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789"/>
            <a:ext cx="4267200" cy="547689"/>
          </a:xfrm>
          <a:prstGeom prst="rect">
            <a:avLst/>
          </a:prstGeom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7018" fontAlgn="base">
              <a:spcBef>
                <a:spcPct val="0"/>
              </a:spcBef>
              <a:spcAft>
                <a:spcPct val="0"/>
              </a:spcAft>
            </a:pPr>
            <a:fld id="{4BE60121-1A30-4C87-A36F-2F55E8D84835}" type="slidenum">
              <a:rPr lang="en-US" altLang="en-US" smtClean="0">
                <a:cs typeface="Arial" charset="0"/>
              </a:rPr>
              <a:pPr defTabSz="9070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5pPr>
      <a:lvl6pPr marL="809766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6pPr>
      <a:lvl7pPr marL="1619665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7pPr>
      <a:lvl8pPr marL="2429375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8pPr>
      <a:lvl9pPr marL="323928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9pPr>
    </p:titleStyle>
    <p:bodyStyle>
      <a:lvl1pPr marL="607355" indent="-6073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15903" indent="-50610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24493" indent="-4048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34222" indent="-4048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4048" indent="-4048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53875" indent="-404888" algn="l" defTabSz="16196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63603" indent="-404888" algn="l" defTabSz="16196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73316" indent="-404888" algn="l" defTabSz="16196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83222" indent="-404888" algn="l" defTabSz="16196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9766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665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375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280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48936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58723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68511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78352" algn="l" defTabSz="16196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04"/>
            <a:ext cx="16459201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86"/>
            <a:ext cx="16459201" cy="67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48" y="9534783"/>
            <a:ext cx="4267200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046">
              <a:defRPr/>
            </a:pPr>
            <a:fld id="{9C2D805F-692E-4AD1-9693-BD78D03036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046"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47" y="9534783"/>
            <a:ext cx="5791199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0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783"/>
            <a:ext cx="4267200" cy="547689"/>
          </a:xfrm>
          <a:prstGeom prst="rect">
            <a:avLst/>
          </a:prstGeom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7046" fontAlgn="base">
              <a:spcBef>
                <a:spcPct val="0"/>
              </a:spcBef>
              <a:spcAft>
                <a:spcPct val="0"/>
              </a:spcAft>
            </a:pPr>
            <a:fld id="{4BE60121-1A30-4C87-A36F-2F55E8D84835}" type="slidenum">
              <a:rPr lang="en-US" altLang="en-US" smtClean="0">
                <a:cs typeface="Arial" charset="0"/>
              </a:rPr>
              <a:pPr defTabSz="90704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1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5pPr>
      <a:lvl6pPr marL="809796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6pPr>
      <a:lvl7pPr marL="1619713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7pPr>
      <a:lvl8pPr marL="2429453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8pPr>
      <a:lvl9pPr marL="3239382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9pPr>
    </p:titleStyle>
    <p:bodyStyle>
      <a:lvl1pPr marL="607373" indent="-6073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15947" indent="-50612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24559" indent="-4049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34314" indent="-4049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4168" indent="-4049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54017" indent="-404902" algn="l" defTabSz="161971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63775" indent="-404902" algn="l" defTabSz="161971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73512" indent="-404902" algn="l" defTabSz="161971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83446" indent="-404902" algn="l" defTabSz="161971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9796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713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453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382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49064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58875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68691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78558" algn="l" defTabSz="161971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04"/>
            <a:ext cx="16459201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86"/>
            <a:ext cx="16459201" cy="67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48" y="9534755"/>
            <a:ext cx="4267200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172">
              <a:defRPr/>
            </a:pPr>
            <a:fld id="{A56F6EB3-05DC-4C48-9846-C705FF111B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172"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47" y="9534755"/>
            <a:ext cx="5791199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17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755"/>
            <a:ext cx="4267200" cy="547689"/>
          </a:xfrm>
          <a:prstGeom prst="rect">
            <a:avLst/>
          </a:prstGeom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7172" fontAlgn="base">
              <a:spcBef>
                <a:spcPct val="0"/>
              </a:spcBef>
              <a:spcAft>
                <a:spcPct val="0"/>
              </a:spcAft>
              <a:defRPr/>
            </a:pPr>
            <a:fld id="{B5164379-321E-42FF-989E-115DF256E86E}" type="slidenum">
              <a:rPr lang="en-US" altLang="en-US" smtClean="0">
                <a:cs typeface="Arial" charset="0"/>
              </a:rPr>
              <a:pPr defTabSz="9071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7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5pPr>
      <a:lvl6pPr marL="809916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6pPr>
      <a:lvl7pPr marL="1619939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7pPr>
      <a:lvl8pPr marL="2429803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8pPr>
      <a:lvl9pPr marL="3239824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9pPr>
    </p:titleStyle>
    <p:bodyStyle>
      <a:lvl1pPr marL="607463" indent="-6074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16141" indent="-50620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24847" indent="-404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34731" indent="-404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4696" indent="-404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54658" indent="-404968" algn="l" defTabSz="161993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64537" indent="-404968" algn="l" defTabSz="161993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74407" indent="-404968" algn="l" defTabSz="161993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84434" indent="-404968" algn="l" defTabSz="161993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9916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939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803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824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49640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59579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69515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79485" algn="l" defTabSz="161993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2004"/>
            <a:ext cx="16459201" cy="171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86"/>
            <a:ext cx="16459201" cy="678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81" tIns="81078" rIns="162081" bIns="81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48" y="9534743"/>
            <a:ext cx="4267200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228">
              <a:defRPr/>
            </a:pPr>
            <a:fld id="{A56F6EB3-05DC-4C48-9846-C705FF111B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228"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47" y="9534743"/>
            <a:ext cx="5791199" cy="547689"/>
          </a:xfrm>
          <a:prstGeom prst="rect">
            <a:avLst/>
          </a:prstGeom>
        </p:spPr>
        <p:txBody>
          <a:bodyPr vert="horz" lIns="162081" tIns="81078" rIns="162081" bIns="8107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0722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743"/>
            <a:ext cx="4267200" cy="547689"/>
          </a:xfrm>
          <a:prstGeom prst="rect">
            <a:avLst/>
          </a:prstGeom>
        </p:spPr>
        <p:txBody>
          <a:bodyPr vert="horz" wrap="square" lIns="162081" tIns="81078" rIns="162081" bIns="8107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7228" fontAlgn="base">
              <a:spcBef>
                <a:spcPct val="0"/>
              </a:spcBef>
              <a:spcAft>
                <a:spcPct val="0"/>
              </a:spcAft>
              <a:defRPr/>
            </a:pPr>
            <a:fld id="{B5164379-321E-42FF-989E-115DF256E86E}" type="slidenum">
              <a:rPr lang="en-US" altLang="en-US" smtClean="0">
                <a:cs typeface="Arial" charset="0"/>
              </a:rPr>
              <a:pPr defTabSz="90722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5pPr>
      <a:lvl6pPr marL="809972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6pPr>
      <a:lvl7pPr marL="1620041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7pPr>
      <a:lvl8pPr marL="2429957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8pPr>
      <a:lvl9pPr marL="3240022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Calibri" pitchFamily="34" charset="0"/>
        </a:defRPr>
      </a:lvl9pPr>
    </p:titleStyle>
    <p:bodyStyle>
      <a:lvl1pPr marL="607505" indent="-60750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16227" indent="-5062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24975" indent="-4049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34917" indent="-4049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4932" indent="-4049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54940" indent="-404996" algn="l" defTabSz="16200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64879" indent="-404996" algn="l" defTabSz="16200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74803" indent="-404996" algn="l" defTabSz="16200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84873" indent="-404996" algn="l" defTabSz="162004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9972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41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957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0022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49894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59894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69881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79895" algn="l" defTabSz="162004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2999"/>
          </a:xfrm>
          <a:prstGeom prst="rect">
            <a:avLst/>
          </a:prstGeom>
        </p:spPr>
        <p:txBody>
          <a:bodyPr vert="horz" lIns="90772" tIns="45410" rIns="90772" bIns="454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49"/>
            <a:ext cx="8229600" cy="4525965"/>
          </a:xfrm>
          <a:prstGeom prst="rect">
            <a:avLst/>
          </a:prstGeom>
        </p:spPr>
        <p:txBody>
          <a:bodyPr vert="horz" lIns="90772" tIns="45410" rIns="90772" bIns="454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409"/>
            <a:ext cx="2133599" cy="365125"/>
          </a:xfrm>
          <a:prstGeom prst="rect">
            <a:avLst/>
          </a:prstGeom>
        </p:spPr>
        <p:txBody>
          <a:bodyPr vert="horz" lIns="90772" tIns="45410" rIns="90772" bIns="454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77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772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46" y="6356409"/>
            <a:ext cx="2895601" cy="365125"/>
          </a:xfrm>
          <a:prstGeom prst="rect">
            <a:avLst/>
          </a:prstGeom>
        </p:spPr>
        <p:txBody>
          <a:bodyPr vert="horz" lIns="90772" tIns="45410" rIns="90772" bIns="454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7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9"/>
            <a:ext cx="2133599" cy="365125"/>
          </a:xfrm>
          <a:prstGeom prst="rect">
            <a:avLst/>
          </a:prstGeom>
        </p:spPr>
        <p:txBody>
          <a:bodyPr vert="horz" lIns="90772" tIns="45410" rIns="90772" bIns="454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77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7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077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47" indent="-340447" algn="l" defTabSz="9077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52" indent="-283665" algn="l" defTabSz="907772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697" indent="-226953" algn="l" defTabSz="9077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584" indent="-226953" algn="l" defTabSz="9077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439" indent="-226953" algn="l" defTabSz="9077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308" indent="-226953" algn="l" defTabSz="9077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173" indent="-226953" algn="l" defTabSz="9077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064" indent="-226953" algn="l" defTabSz="9077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945" indent="-226953" algn="l" defTabSz="9077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03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772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643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482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371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265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128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993" algn="l" defTabSz="907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750"/>
            <a:ext cx="15773399" cy="1988344"/>
          </a:xfrm>
          <a:prstGeom prst="rect">
            <a:avLst/>
          </a:prstGeom>
        </p:spPr>
        <p:txBody>
          <a:bodyPr vert="horz" lIns="136180" tIns="68116" rIns="136180" bIns="681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1" y="2738487"/>
            <a:ext cx="15773399" cy="6527007"/>
          </a:xfrm>
          <a:prstGeom prst="rect">
            <a:avLst/>
          </a:prstGeom>
        </p:spPr>
        <p:txBody>
          <a:bodyPr vert="horz" lIns="136180" tIns="68116" rIns="136180" bIns="681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627"/>
            <a:ext cx="4114799" cy="547689"/>
          </a:xfrm>
          <a:prstGeom prst="rect">
            <a:avLst/>
          </a:prstGeom>
        </p:spPr>
        <p:txBody>
          <a:bodyPr vert="horz" lIns="136180" tIns="68116" rIns="136180" bIns="6811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643"/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1643"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627"/>
            <a:ext cx="6172201" cy="547689"/>
          </a:xfrm>
          <a:prstGeom prst="rect">
            <a:avLst/>
          </a:prstGeom>
        </p:spPr>
        <p:txBody>
          <a:bodyPr vert="horz" lIns="136180" tIns="68116" rIns="136180" bIns="6811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6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627"/>
            <a:ext cx="4114799" cy="547689"/>
          </a:xfrm>
          <a:prstGeom prst="rect">
            <a:avLst/>
          </a:prstGeom>
        </p:spPr>
        <p:txBody>
          <a:bodyPr vert="horz" lIns="136180" tIns="68116" rIns="136180" bIns="6811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643"/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16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7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61643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47" indent="-340447" algn="l" defTabSz="1361643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1230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2030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2830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63651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44477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285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06088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86894" indent="-340447" algn="l" defTabSz="13616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800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643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42439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23265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04064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84864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65669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6493" algn="l" defTabSz="136164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750"/>
            <a:ext cx="15773399" cy="1988344"/>
          </a:xfrm>
          <a:prstGeom prst="rect">
            <a:avLst/>
          </a:prstGeom>
        </p:spPr>
        <p:txBody>
          <a:bodyPr vert="horz" lIns="136194" tIns="68122" rIns="136194" bIns="681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1" y="2738487"/>
            <a:ext cx="15773399" cy="6527007"/>
          </a:xfrm>
          <a:prstGeom prst="rect">
            <a:avLst/>
          </a:prstGeom>
        </p:spPr>
        <p:txBody>
          <a:bodyPr vert="horz" lIns="136194" tIns="68122" rIns="136194" bIns="681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627"/>
            <a:ext cx="4114799" cy="547689"/>
          </a:xfrm>
          <a:prstGeom prst="rect">
            <a:avLst/>
          </a:prstGeom>
        </p:spPr>
        <p:txBody>
          <a:bodyPr vert="horz" lIns="136194" tIns="68122" rIns="136194" bIns="68122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779"/>
            <a:fld id="{01550F57-0451-4E8A-B206-580E2F42E6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1779"/>
              <a:t>2024/10/31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627"/>
            <a:ext cx="6172201" cy="547689"/>
          </a:xfrm>
          <a:prstGeom prst="rect">
            <a:avLst/>
          </a:prstGeom>
        </p:spPr>
        <p:txBody>
          <a:bodyPr vert="horz" lIns="136194" tIns="68122" rIns="136194" bIns="68122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7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627"/>
            <a:ext cx="4114799" cy="547689"/>
          </a:xfrm>
          <a:prstGeom prst="rect">
            <a:avLst/>
          </a:prstGeom>
        </p:spPr>
        <p:txBody>
          <a:bodyPr vert="horz" lIns="136194" tIns="68122" rIns="136194" bIns="68122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779"/>
            <a:fld id="{E099E3ED-692E-4D20-B33C-E8DAD07D83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17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6177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79" indent="-340479" algn="l" defTabSz="1361779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1332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2202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3072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63957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44847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730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06600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87470" indent="-340479" algn="l" defTabSz="13617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868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779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42647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23536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04406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85272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66151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7039" algn="l" defTabSz="13617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image" Target="../media/image66.jpe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2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141.xml"/><Relationship Id="rId7" Type="http://schemas.openxmlformats.org/officeDocument/2006/relationships/image" Target="../media/image68.png"/><Relationship Id="rId12" Type="http://schemas.microsoft.com/office/2007/relationships/hdphoto" Target="../media/hdphoto5.wdp"/><Relationship Id="rId17" Type="http://schemas.openxmlformats.org/officeDocument/2006/relationships/image" Target="../media/image74.png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10" Type="http://schemas.openxmlformats.org/officeDocument/2006/relationships/image" Target="../media/image65.png"/><Relationship Id="rId19" Type="http://schemas.openxmlformats.org/officeDocument/2006/relationships/image" Target="../media/image75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7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141.xml"/><Relationship Id="rId7" Type="http://schemas.openxmlformats.org/officeDocument/2006/relationships/image" Target="../media/image68.png"/><Relationship Id="rId12" Type="http://schemas.microsoft.com/office/2007/relationships/hdphoto" Target="../media/hdphoto9.wdp"/><Relationship Id="rId17" Type="http://schemas.openxmlformats.org/officeDocument/2006/relationships/image" Target="../media/image79.png"/><Relationship Id="rId2" Type="http://schemas.openxmlformats.org/officeDocument/2006/relationships/audio" Target="../media/media3.mp3"/><Relationship Id="rId16" Type="http://schemas.microsoft.com/office/2007/relationships/hdphoto" Target="../media/hdphoto11.wdp"/><Relationship Id="rId20" Type="http://schemas.microsoft.com/office/2007/relationships/hdphoto" Target="../media/hdphoto7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76.png"/><Relationship Id="rId5" Type="http://schemas.openxmlformats.org/officeDocument/2006/relationships/image" Target="../media/image67.png"/><Relationship Id="rId15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80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1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141.xml"/><Relationship Id="rId7" Type="http://schemas.openxmlformats.org/officeDocument/2006/relationships/image" Target="../media/image68.png"/><Relationship Id="rId12" Type="http://schemas.microsoft.com/office/2007/relationships/hdphoto" Target="../media/hdphoto9.wdp"/><Relationship Id="rId17" Type="http://schemas.openxmlformats.org/officeDocument/2006/relationships/image" Target="../media/image82.png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microsoft.com/office/2007/relationships/hdphoto" Target="../media/hdphoto14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76.png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10" Type="http://schemas.openxmlformats.org/officeDocument/2006/relationships/image" Target="../media/image65.png"/><Relationship Id="rId19" Type="http://schemas.openxmlformats.org/officeDocument/2006/relationships/image" Target="../media/image83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Relationship Id="rId1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5.png"/><Relationship Id="rId18" Type="http://schemas.microsoft.com/office/2007/relationships/hdphoto" Target="../media/hdphoto18.wdp"/><Relationship Id="rId3" Type="http://schemas.openxmlformats.org/officeDocument/2006/relationships/slideLayout" Target="../slideLayouts/slideLayout141.xml"/><Relationship Id="rId7" Type="http://schemas.openxmlformats.org/officeDocument/2006/relationships/image" Target="../media/image68.png"/><Relationship Id="rId12" Type="http://schemas.microsoft.com/office/2007/relationships/hdphoto" Target="../media/hdphoto15.wdp"/><Relationship Id="rId17" Type="http://schemas.openxmlformats.org/officeDocument/2006/relationships/image" Target="../media/image87.png"/><Relationship Id="rId2" Type="http://schemas.openxmlformats.org/officeDocument/2006/relationships/audio" Target="../media/media3.mp3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84.png"/><Relationship Id="rId5" Type="http://schemas.openxmlformats.org/officeDocument/2006/relationships/image" Target="../media/image67.png"/><Relationship Id="rId15" Type="http://schemas.openxmlformats.org/officeDocument/2006/relationships/image" Target="../media/image86.png"/><Relationship Id="rId10" Type="http://schemas.openxmlformats.org/officeDocument/2006/relationships/image" Target="../media/image65.png"/><Relationship Id="rId19" Type="http://schemas.openxmlformats.org/officeDocument/2006/relationships/image" Target="../media/image88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Relationship Id="rId1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1" y="-4000500"/>
            <a:ext cx="10287000" cy="1828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07" y="8478749"/>
            <a:ext cx="1770035" cy="18134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177514" y="8344470"/>
            <a:ext cx="1282887" cy="1839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9218169" y="8678835"/>
            <a:ext cx="1342162" cy="1413246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04800" y="7069205"/>
            <a:ext cx="4355548" cy="3208843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-539215" y="475610"/>
            <a:ext cx="4571187" cy="291817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5866768" y="4916317"/>
            <a:ext cx="1049632" cy="998166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44187" y="876854"/>
            <a:ext cx="800100" cy="8572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544836" y="3237145"/>
            <a:ext cx="2451967" cy="29181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5429933" y="495298"/>
            <a:ext cx="8918633" cy="3609127"/>
            <a:chOff x="1817767" y="785798"/>
            <a:chExt cx="2616000" cy="1285593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817767" y="785798"/>
              <a:ext cx="2616000" cy="12855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1936243" y="1002942"/>
              <a:ext cx="1975678" cy="624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1505">
                <a:defRPr/>
              </a:pPr>
              <a:r>
                <a:rPr lang="en-US" sz="10800" b="1" dirty="0" err="1">
                  <a:solidFill>
                    <a:srgbClr val="A23A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10800" b="1" dirty="0">
                  <a:solidFill>
                    <a:srgbClr val="A23A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800" b="1" dirty="0" err="1">
                  <a:solidFill>
                    <a:srgbClr val="A23A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10800" b="1" dirty="0">
                <a:solidFill>
                  <a:srgbClr val="A23AE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9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311150" y="-216695"/>
            <a:ext cx="609600" cy="4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81" tIns="81078" rIns="162081" bIns="81078"/>
          <a:lstStyle/>
          <a:p>
            <a:pPr defTabSz="161962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6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311150" y="-216695"/>
            <a:ext cx="609600" cy="4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81" tIns="81078" rIns="162081" bIns="81078"/>
          <a:lstStyle/>
          <a:p>
            <a:pPr defTabSz="161962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80" y="3595696"/>
            <a:ext cx="4419599" cy="109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199" y="4017782"/>
            <a:ext cx="3962400" cy="9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54" y="8491587"/>
            <a:ext cx="4600575" cy="130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48" y="8686847"/>
            <a:ext cx="4419599" cy="11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527572" y="652510"/>
            <a:ext cx="2743200" cy="2743199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70" tIns="45408" rIns="90770" bIns="45408" anchor="ctr"/>
          <a:lstStyle/>
          <a:p>
            <a:pPr defTabSz="907228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11277667" y="652510"/>
            <a:ext cx="2934931" cy="2943231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70" tIns="45408" rIns="90770" bIns="45408" anchor="ctr"/>
          <a:lstStyle/>
          <a:p>
            <a:pPr defTabSz="907228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2470212" y="4962527"/>
            <a:ext cx="3438526" cy="3438524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70" tIns="45408" rIns="90770" bIns="45408" anchor="ctr"/>
          <a:lstStyle/>
          <a:p>
            <a:pPr algn="ctr" defTabSz="907228"/>
            <a:endParaRPr lang="en-US" kern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0744200" y="5559861"/>
            <a:ext cx="5029200" cy="2741614"/>
          </a:xfrm>
          <a:prstGeom prst="rect">
            <a:avLst/>
          </a:prstGeom>
          <a:solidFill>
            <a:srgbClr val="00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70" tIns="45408" rIns="90770" bIns="45408" anchor="ctr"/>
          <a:lstStyle/>
          <a:p>
            <a:pPr defTabSz="907228"/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4397"/>
            <a:ext cx="5791200" cy="35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89445"/>
            <a:ext cx="329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 descr="Đại Kim tự tháp Giz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209981"/>
            <a:ext cx="6829425" cy="437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23076" y="221067"/>
            <a:ext cx="461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7" descr="Khối rubik 3x3x3 chất lượng sáng tạo | Shopee Việt N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762435"/>
            <a:ext cx="4435767" cy="429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3987" y="5123954"/>
            <a:ext cx="461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819900"/>
            <a:ext cx="4056568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353800" y="5762435"/>
            <a:ext cx="461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6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57400" y="266701"/>
            <a:ext cx="15427569" cy="9936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5600700"/>
            <a:ext cx="67281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012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-55718" y="-1028700"/>
            <a:ext cx="7294717" cy="28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801967"/>
            <a:ext cx="8651876" cy="12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05317"/>
            <a:ext cx="5334000" cy="758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47" y="1855044"/>
            <a:ext cx="7772399" cy="849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639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47" y="27863"/>
            <a:ext cx="13563600" cy="1027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847016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7"/>
            <a:ext cx="169164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2933701"/>
            <a:ext cx="1813560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8906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-55718" y="91975"/>
            <a:ext cx="5143500" cy="21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70" y="543007"/>
            <a:ext cx="8651876" cy="12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05317"/>
            <a:ext cx="5334000" cy="758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47" y="1855044"/>
            <a:ext cx="7772399" cy="849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H="1" flipV="1">
            <a:off x="5181648" y="4076910"/>
            <a:ext cx="4800599" cy="16002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9309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48400" y="3772052"/>
            <a:ext cx="6324600" cy="5030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1695110"/>
            <a:ext cx="17754599" cy="110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0770" tIns="45408" rIns="90770" bIns="45408" rtlCol="0">
            <a:spAutoFit/>
          </a:bodyPr>
          <a:lstStyle/>
          <a:p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834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-55718" y="91975"/>
            <a:ext cx="5143500" cy="21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70" y="543007"/>
            <a:ext cx="8651876" cy="12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05317"/>
            <a:ext cx="5334000" cy="758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47" y="1855044"/>
            <a:ext cx="7772399" cy="849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H="1">
            <a:off x="5486446" y="7246145"/>
            <a:ext cx="4495801" cy="18287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029200" y="7360607"/>
            <a:ext cx="4953000" cy="18978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181648" y="4076910"/>
            <a:ext cx="4800599" cy="16002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275262" y="3650672"/>
            <a:ext cx="5009281" cy="202644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158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179" y="15632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55" y="1028734"/>
            <a:ext cx="16087454" cy="657509"/>
            <a:chOff x="0" y="0"/>
            <a:chExt cx="77240086" cy="315687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85430" y="1167744"/>
            <a:ext cx="379520" cy="379521"/>
            <a:chOff x="0" y="0"/>
            <a:chExt cx="506027" cy="50602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1805813" y="1167744"/>
            <a:ext cx="379520" cy="379521"/>
            <a:chOff x="0" y="0"/>
            <a:chExt cx="506027" cy="50602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2326166" y="1167744"/>
            <a:ext cx="379520" cy="379521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308232" y="2010422"/>
            <a:ext cx="899888" cy="899888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 rot="-5400000">
            <a:off x="1308278" y="7890393"/>
            <a:ext cx="899888" cy="899888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-10800000">
            <a:off x="8453912" y="7890395"/>
            <a:ext cx="899888" cy="899888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726880">
            <a:off x="4699689" y="5551551"/>
            <a:ext cx="1586727" cy="20408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33" t="27543"/>
          <a:stretch>
            <a:fillRect/>
          </a:stretch>
        </p:blipFill>
        <p:spPr>
          <a:xfrm rot="-6293398">
            <a:off x="2288708" y="2405846"/>
            <a:ext cx="1205616" cy="1533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" y="266756"/>
            <a:ext cx="18059399" cy="9603083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613045" y="2644764"/>
            <a:ext cx="16488087" cy="86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07772">
              <a:lnSpc>
                <a:spcPts val="6596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HP001 4 hàng Bold"/>
              </a:rPr>
              <a:t>Toán</a:t>
            </a:r>
            <a:r>
              <a:rPr lang="en-US" sz="6000" dirty="0">
                <a:solidFill>
                  <a:srgbClr val="FFFFFF"/>
                </a:solidFill>
                <a:latin typeface="HP001 4 hàng Bold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6829" y="3952237"/>
            <a:ext cx="1648808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07772">
              <a:lnSpc>
                <a:spcPts val="6596"/>
              </a:lnSpc>
            </a:pP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Bài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7-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Hình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vuông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,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hình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tròn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,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hình</a:t>
            </a:r>
            <a:endParaRPr lang="en-US" sz="6000" dirty="0">
              <a:solidFill>
                <a:srgbClr val="E0FC00"/>
              </a:solidFill>
              <a:latin typeface="HP001 4 hàng Bold"/>
            </a:endParaRPr>
          </a:p>
          <a:p>
            <a:pPr algn="ctr" defTabSz="907772">
              <a:lnSpc>
                <a:spcPts val="6596"/>
              </a:lnSpc>
              <a:spcBef>
                <a:spcPct val="0"/>
              </a:spcBef>
            </a:pP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tam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giác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,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hình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chữ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nhật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( </a:t>
            </a:r>
            <a:r>
              <a:rPr lang="en-US" sz="6000" dirty="0" err="1">
                <a:solidFill>
                  <a:srgbClr val="E0FC00"/>
                </a:solidFill>
                <a:latin typeface="HP001 4 hàng Bold"/>
              </a:rPr>
              <a:t>Tiết</a:t>
            </a:r>
            <a:r>
              <a:rPr lang="en-US" sz="6000" dirty="0">
                <a:solidFill>
                  <a:srgbClr val="E0FC00"/>
                </a:solidFill>
                <a:latin typeface="HP001 4 hàng Bold"/>
              </a:rPr>
              <a:t> 1)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5657" y="1374292"/>
            <a:ext cx="16488087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07772">
              <a:lnSpc>
                <a:spcPts val="858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HP001 5 hàng" pitchFamily="34" charset="0"/>
              </a:rPr>
              <a:t>Thứ</a:t>
            </a:r>
            <a:r>
              <a:rPr lang="en-US" sz="6600" dirty="0">
                <a:solidFill>
                  <a:srgbClr val="FFFFFF"/>
                </a:solidFill>
                <a:latin typeface="HP001 5 hàng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HP001 5 hàng" pitchFamily="34" charset="0"/>
              </a:rPr>
              <a:t>Hai</a:t>
            </a:r>
            <a:r>
              <a:rPr lang="en-US" sz="6600" dirty="0">
                <a:solidFill>
                  <a:srgbClr val="FFFFFF"/>
                </a:solidFill>
                <a:latin typeface="HP001 5 hàng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HP001 5 hàng" pitchFamily="34" charset="0"/>
              </a:rPr>
              <a:t>ngày</a:t>
            </a:r>
            <a:r>
              <a:rPr lang="en-US" sz="6600" dirty="0">
                <a:solidFill>
                  <a:srgbClr val="FFFFFF"/>
                </a:solidFill>
                <a:latin typeface="HP001 5 hàng" pitchFamily="34" charset="0"/>
              </a:rPr>
              <a:t> 13 </a:t>
            </a:r>
            <a:r>
              <a:rPr lang="en-US" sz="6600" dirty="0" err="1">
                <a:solidFill>
                  <a:srgbClr val="FFFFFF"/>
                </a:solidFill>
                <a:latin typeface="HP001 5 hàng" pitchFamily="34" charset="0"/>
              </a:rPr>
              <a:t>tháng</a:t>
            </a:r>
            <a:r>
              <a:rPr lang="en-US" sz="6600" dirty="0">
                <a:solidFill>
                  <a:srgbClr val="FFFFFF"/>
                </a:solidFill>
                <a:latin typeface="HP001 5 hàng" pitchFamily="34" charset="0"/>
              </a:rPr>
              <a:t> 8 </a:t>
            </a:r>
            <a:r>
              <a:rPr lang="en-US" sz="6600" dirty="0" err="1">
                <a:solidFill>
                  <a:srgbClr val="FFFFFF"/>
                </a:solidFill>
                <a:latin typeface="HP001 5 hàng" pitchFamily="34" charset="0"/>
              </a:rPr>
              <a:t>năm</a:t>
            </a:r>
            <a:r>
              <a:rPr lang="en-US" sz="6600" dirty="0">
                <a:solidFill>
                  <a:srgbClr val="FFFFFF"/>
                </a:solidFill>
                <a:latin typeface="HP001 5 hàng" pitchFamily="34" charset="0"/>
              </a:rPr>
              <a:t> 20234</a:t>
            </a:r>
          </a:p>
        </p:txBody>
      </p:sp>
    </p:spTree>
    <p:extLst>
      <p:ext uri="{BB962C8B-B14F-4D97-AF65-F5344CB8AC3E}">
        <p14:creationId xmlns:p14="http://schemas.microsoft.com/office/powerpoint/2010/main" val="19332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893417" y="1735698"/>
            <a:ext cx="20085288" cy="7912397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7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0" tIns="68254" rIns="136490" bIns="6825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1030" y="3242289"/>
            <a:ext cx="12652889" cy="5678307"/>
          </a:xfrm>
          <a:prstGeom prst="rect">
            <a:avLst/>
          </a:prstGeom>
          <a:noFill/>
        </p:spPr>
        <p:txBody>
          <a:bodyPr wrap="square" lIns="136490" tIns="68254" rIns="136490" bIns="68254" rtlCol="0">
            <a:spAutoFit/>
          </a:bodyPr>
          <a:lstStyle/>
          <a:p>
            <a:pPr algn="just" defTabSz="1364762"/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lượt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b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4 </a:t>
            </a:r>
            <a:r>
              <a:rPr lang="fr-FR" sz="7200" b="1" dirty="0" err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tương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ứng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bốn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a,b,c,d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bông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đáp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án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thích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10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giây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720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fr-FR" sz="720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2602" y="581555"/>
            <a:ext cx="9611093" cy="1154162"/>
          </a:xfrm>
          <a:prstGeom prst="rect">
            <a:avLst/>
          </a:prstGeom>
          <a:noFill/>
        </p:spPr>
        <p:txBody>
          <a:bodyPr wrap="none" lIns="136490" tIns="68254" rIns="136490" bIns="68254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defTabSz="1364762"/>
            <a:r>
              <a:rPr lang="fr-FR" sz="6600" b="1" dirty="0"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65" y="-762575"/>
            <a:ext cx="4082145" cy="4082144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696" y="12784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3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345958" y="955690"/>
            <a:ext cx="19049999" cy="933450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7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66" tIns="68332" rIns="136666" bIns="6833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0505" y="42137"/>
            <a:ext cx="5638800" cy="1246495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66522"/>
            <a:r>
              <a:rPr lang="fr-FR" sz="7200" b="1" dirty="0" err="1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7" y="421417"/>
            <a:ext cx="3709746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44954" y="1683919"/>
            <a:ext cx="12649902" cy="1061814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algn="ctr" defTabSz="1366522"/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nào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tròn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?</a:t>
            </a:r>
            <a:endParaRPr lang="fr-FR" sz="60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7447" y="2892304"/>
            <a:ext cx="3617578" cy="2381251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078150" y="3307567"/>
            <a:ext cx="2440199" cy="1647095"/>
            <a:chOff x="333828" y="1584291"/>
            <a:chExt cx="11524343" cy="48477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104560" y="6491440"/>
            <a:ext cx="3438448" cy="173847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2056671" y="3527199"/>
            <a:ext cx="2306241" cy="1311687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503350" y="5358466"/>
            <a:ext cx="909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A.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81621" y="8499928"/>
            <a:ext cx="769133" cy="690563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86092" y="5208771"/>
            <a:ext cx="870332" cy="692482"/>
          </a:xfrm>
          <a:prstGeom prst="rect">
            <a:avLst/>
          </a:prstGeom>
          <a:noFill/>
          <a:ln w="38100">
            <a:noFill/>
          </a:ln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32496" y="5143500"/>
            <a:ext cx="4032702" cy="690563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7848195" y="5950782"/>
            <a:ext cx="2670109" cy="2670108"/>
            <a:chOff x="3419475" y="752475"/>
            <a:chExt cx="5353050" cy="5353050"/>
          </a:xfrm>
        </p:grpSpPr>
        <p:sp>
          <p:nvSpPr>
            <p:cNvPr id="22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23" name="Group 22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4" name="Oval 22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4295036" y="1712140"/>
              <a:ext cx="3659990" cy="3517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3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Oval 24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5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8" name="Oval 25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7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5" name="Oval 27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9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2" name="Oval 29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0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9" name="Oval 3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2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25" name="Group 3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6" name="Oval 3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4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3" name="Oval 3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5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59" name="Group 3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0" name="Oval 3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7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7" name="Oval 3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/>
          <p:cNvGrpSpPr/>
          <p:nvPr/>
        </p:nvGrpSpPr>
        <p:grpSpPr>
          <a:xfrm>
            <a:off x="7843988" y="5924699"/>
            <a:ext cx="2670109" cy="2670108"/>
            <a:chOff x="3419475" y="752475"/>
            <a:chExt cx="5353050" cy="5353050"/>
          </a:xfrm>
        </p:grpSpPr>
        <p:sp>
          <p:nvSpPr>
            <p:cNvPr id="39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4" name="Oval 3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696" y="1238307"/>
            <a:ext cx="914400" cy="914400"/>
          </a:xfrm>
          <a:prstGeom prst="rect">
            <a:avLst/>
          </a:prstGeom>
        </p:spPr>
      </p:pic>
      <p:sp>
        <p:nvSpPr>
          <p:cNvPr id="214" name="TextBox 213"/>
          <p:cNvSpPr txBox="1"/>
          <p:nvPr/>
        </p:nvSpPr>
        <p:spPr>
          <a:xfrm>
            <a:off x="12827942" y="8620843"/>
            <a:ext cx="1035364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11538288" y="6440016"/>
            <a:ext cx="3293023" cy="1738471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9980" y="2765608"/>
            <a:ext cx="2458675" cy="269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81" y="2925729"/>
            <a:ext cx="2395536" cy="22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51426" y="2327695"/>
            <a:ext cx="1933331" cy="34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59" y="6057900"/>
            <a:ext cx="2524126" cy="23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512" y="6027476"/>
            <a:ext cx="2653355" cy="250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8797370" y="5219700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3429000" y="8496300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/>
      <p:bldP spid="32" grpId="0"/>
      <p:bldP spid="33" grpId="0"/>
      <p:bldP spid="5" grpId="0" animBg="1"/>
      <p:bldP spid="4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228553" y="952547"/>
            <a:ext cx="19049999" cy="933450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7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66" tIns="68332" rIns="136666" bIns="6833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0505" y="42137"/>
            <a:ext cx="5638800" cy="1246495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66522"/>
            <a:r>
              <a:rPr lang="fr-FR" sz="7200" b="1" dirty="0" err="1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7" y="421417"/>
            <a:ext cx="3709746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49885" y="1838569"/>
            <a:ext cx="12649902" cy="875348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algn="ctr" defTabSz="1366522"/>
            <a:r>
              <a:rPr lang="en-US" sz="48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tam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giác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?</a:t>
            </a:r>
            <a:endParaRPr lang="fr-FR" sz="60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7447" y="2892304"/>
            <a:ext cx="3617578" cy="2381251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078150" y="3307567"/>
            <a:ext cx="2440199" cy="1647095"/>
            <a:chOff x="333828" y="1584291"/>
            <a:chExt cx="11524343" cy="48477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104560" y="6491440"/>
            <a:ext cx="3438448" cy="173847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2056671" y="3527199"/>
            <a:ext cx="2306241" cy="1311687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503350" y="5358466"/>
            <a:ext cx="909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81621" y="8499928"/>
            <a:ext cx="769133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61234" y="5358466"/>
            <a:ext cx="870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880540" y="5154563"/>
            <a:ext cx="1430811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7848195" y="5950782"/>
            <a:ext cx="2670109" cy="2670108"/>
            <a:chOff x="3419475" y="752475"/>
            <a:chExt cx="5353050" cy="5353050"/>
          </a:xfrm>
        </p:grpSpPr>
        <p:sp>
          <p:nvSpPr>
            <p:cNvPr id="22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23" name="Group 22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4" name="Oval 22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4295036" y="1712140"/>
              <a:ext cx="3659990" cy="3517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3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Oval 24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5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8" name="Oval 25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7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5" name="Oval 27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9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2" name="Oval 29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0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9" name="Oval 3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2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25" name="Group 3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6" name="Oval 3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4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3" name="Oval 3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5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59" name="Group 3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0" name="Oval 3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7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7" name="Oval 3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/>
          <p:cNvGrpSpPr/>
          <p:nvPr/>
        </p:nvGrpSpPr>
        <p:grpSpPr>
          <a:xfrm>
            <a:off x="7843988" y="5924699"/>
            <a:ext cx="2670109" cy="2670108"/>
            <a:chOff x="3419475" y="752475"/>
            <a:chExt cx="5353050" cy="5353050"/>
          </a:xfrm>
        </p:grpSpPr>
        <p:sp>
          <p:nvSpPr>
            <p:cNvPr id="39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4" name="Oval 3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696" y="1238307"/>
            <a:ext cx="914400" cy="914400"/>
          </a:xfrm>
          <a:prstGeom prst="rect">
            <a:avLst/>
          </a:prstGeom>
        </p:spPr>
      </p:pic>
      <p:sp>
        <p:nvSpPr>
          <p:cNvPr id="214" name="TextBox 213"/>
          <p:cNvSpPr txBox="1"/>
          <p:nvPr/>
        </p:nvSpPr>
        <p:spPr>
          <a:xfrm>
            <a:off x="12827942" y="8620843"/>
            <a:ext cx="1035364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12286480" y="6440016"/>
            <a:ext cx="1871054" cy="1738471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450" y="2728556"/>
            <a:ext cx="2653355" cy="250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09914" y="2671366"/>
            <a:ext cx="2786714" cy="275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49" y="2656804"/>
            <a:ext cx="2463611" cy="278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9405" y="6016806"/>
            <a:ext cx="2296959" cy="261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242" y="5990987"/>
            <a:ext cx="1417006" cy="270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" name="Oval 407"/>
          <p:cNvSpPr/>
          <p:nvPr/>
        </p:nvSpPr>
        <p:spPr>
          <a:xfrm>
            <a:off x="3478251" y="5450631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3429000" y="8496300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019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/>
      <p:bldP spid="32" grpId="0"/>
      <p:bldP spid="33" grpId="0"/>
      <p:bldP spid="408" grpId="0" animBg="1"/>
      <p:bldP spid="4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228553" y="952547"/>
            <a:ext cx="19049999" cy="933450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7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66" tIns="68332" rIns="136666" bIns="6833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0505" y="42137"/>
            <a:ext cx="5638800" cy="1246495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66522"/>
            <a:r>
              <a:rPr lang="fr-FR" sz="7200" b="1" dirty="0" err="1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chemeClr val="bg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7" y="421417"/>
            <a:ext cx="3709746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72779" y="1474472"/>
            <a:ext cx="12649902" cy="1061814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algn="ctr" defTabSz="1366522"/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nào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vuông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?</a:t>
            </a:r>
            <a:endParaRPr lang="fr-FR" sz="60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7447" y="2892304"/>
            <a:ext cx="3617578" cy="2381251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078150" y="3307567"/>
            <a:ext cx="2197671" cy="1647095"/>
            <a:chOff x="333828" y="1584291"/>
            <a:chExt cx="11524343" cy="48477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104560" y="6491440"/>
            <a:ext cx="3438448" cy="173847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2056671" y="3527199"/>
            <a:ext cx="2306241" cy="1311687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503350" y="5358466"/>
            <a:ext cx="909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A.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81621" y="8499928"/>
            <a:ext cx="769133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4897" y="5258261"/>
            <a:ext cx="870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827989" y="5369526"/>
            <a:ext cx="51768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7848195" y="5950782"/>
            <a:ext cx="2670109" cy="2670108"/>
            <a:chOff x="3419475" y="752475"/>
            <a:chExt cx="5353050" cy="5353050"/>
          </a:xfrm>
        </p:grpSpPr>
        <p:sp>
          <p:nvSpPr>
            <p:cNvPr id="22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23" name="Group 22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4" name="Oval 22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4295036" y="1712140"/>
              <a:ext cx="3659990" cy="3517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3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Oval 24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5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8" name="Oval 25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7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5" name="Oval 27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9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2" name="Oval 29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0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9" name="Oval 3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2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25" name="Group 3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6" name="Oval 3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4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3" name="Oval 3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5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59" name="Group 3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0" name="Oval 3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7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7" name="Oval 3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/>
          <p:cNvGrpSpPr/>
          <p:nvPr/>
        </p:nvGrpSpPr>
        <p:grpSpPr>
          <a:xfrm>
            <a:off x="7843988" y="5924699"/>
            <a:ext cx="2670109" cy="2670108"/>
            <a:chOff x="3419475" y="752475"/>
            <a:chExt cx="5353050" cy="5353050"/>
          </a:xfrm>
        </p:grpSpPr>
        <p:sp>
          <p:nvSpPr>
            <p:cNvPr id="39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4" name="Oval 3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696" y="1238307"/>
            <a:ext cx="914400" cy="914400"/>
          </a:xfrm>
          <a:prstGeom prst="rect">
            <a:avLst/>
          </a:prstGeom>
        </p:spPr>
      </p:pic>
      <p:sp>
        <p:nvSpPr>
          <p:cNvPr id="214" name="TextBox 213"/>
          <p:cNvSpPr txBox="1"/>
          <p:nvPr/>
        </p:nvSpPr>
        <p:spPr>
          <a:xfrm>
            <a:off x="12827942" y="8620843"/>
            <a:ext cx="1035364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12286480" y="6440016"/>
            <a:ext cx="1871054" cy="1738471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99" y="2713963"/>
            <a:ext cx="2653355" cy="250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888" y="2647183"/>
            <a:ext cx="2463611" cy="28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94753" y="5652692"/>
            <a:ext cx="1742866" cy="330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40" y="2891042"/>
            <a:ext cx="2693987" cy="245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601" y="6210300"/>
            <a:ext cx="2092224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" name="Oval 407"/>
          <p:cNvSpPr/>
          <p:nvPr/>
        </p:nvSpPr>
        <p:spPr>
          <a:xfrm>
            <a:off x="8400136" y="5258628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12723015" y="8671502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/>
      <p:bldP spid="32" grpId="0"/>
      <p:bldP spid="33" grpId="0"/>
      <p:bldP spid="408" grpId="0" animBg="1"/>
      <p:bldP spid="40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127263" y="822491"/>
            <a:ext cx="19049999" cy="933450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7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666" tIns="68332" rIns="136666" bIns="6833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0505" y="42137"/>
            <a:ext cx="5638800" cy="1246495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66522"/>
            <a:r>
              <a:rPr lang="fr-FR" sz="7200" b="1" dirty="0" err="1"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7" y="421417"/>
            <a:ext cx="3709746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557427" y="1350002"/>
            <a:ext cx="12649902" cy="1061814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algn="ctr" defTabSz="1366522"/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nào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chữ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nhật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?</a:t>
            </a:r>
            <a:endParaRPr lang="fr-FR" sz="60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7447" y="3008856"/>
            <a:ext cx="3617578" cy="1945853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078150" y="3307567"/>
            <a:ext cx="2440199" cy="1647095"/>
            <a:chOff x="333828" y="1584291"/>
            <a:chExt cx="11524343" cy="48477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104560" y="6491440"/>
            <a:ext cx="3438448" cy="173847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2056671" y="3527199"/>
            <a:ext cx="2306241" cy="1311687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503350" y="5213018"/>
            <a:ext cx="909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8016" y="8410158"/>
            <a:ext cx="769133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3498" y="5204915"/>
            <a:ext cx="870332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792406" y="5551156"/>
            <a:ext cx="1070900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7848195" y="5950782"/>
            <a:ext cx="2670109" cy="2670108"/>
            <a:chOff x="3419475" y="752475"/>
            <a:chExt cx="5353050" cy="5353050"/>
          </a:xfrm>
        </p:grpSpPr>
        <p:sp>
          <p:nvSpPr>
            <p:cNvPr id="22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23" name="Group 22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4" name="Oval 22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4295036" y="1712140"/>
              <a:ext cx="3659990" cy="3517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3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1" name="Oval 24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5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8" name="Oval 25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7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5" name="Oval 27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29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2" name="Oval 29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0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9" name="Oval 3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2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25" name="Group 3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6" name="Oval 3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4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3" name="Oval 3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5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59" name="Group 3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0" name="Oval 3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/>
          <p:cNvGrpSpPr/>
          <p:nvPr/>
        </p:nvGrpSpPr>
        <p:grpSpPr>
          <a:xfrm>
            <a:off x="7848195" y="5950735"/>
            <a:ext cx="2670109" cy="2670108"/>
            <a:chOff x="3419475" y="752475"/>
            <a:chExt cx="5353050" cy="5353050"/>
          </a:xfrm>
        </p:grpSpPr>
        <p:sp>
          <p:nvSpPr>
            <p:cNvPr id="37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7" name="Oval 3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/>
          <p:cNvGrpSpPr/>
          <p:nvPr/>
        </p:nvGrpSpPr>
        <p:grpSpPr>
          <a:xfrm>
            <a:off x="7843988" y="5924699"/>
            <a:ext cx="2670109" cy="2670108"/>
            <a:chOff x="3419475" y="752475"/>
            <a:chExt cx="5353050" cy="5353050"/>
          </a:xfrm>
        </p:grpSpPr>
        <p:sp>
          <p:nvSpPr>
            <p:cNvPr id="39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66522"/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4" name="Oval 3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652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295036" y="1712140"/>
              <a:ext cx="3659990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6522"/>
              <a:r>
                <a:rPr lang="en-US" sz="108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696" y="1238307"/>
            <a:ext cx="914400" cy="914400"/>
          </a:xfrm>
          <a:prstGeom prst="rect">
            <a:avLst/>
          </a:prstGeom>
        </p:spPr>
      </p:pic>
      <p:sp>
        <p:nvSpPr>
          <p:cNvPr id="214" name="TextBox 213"/>
          <p:cNvSpPr txBox="1"/>
          <p:nvPr/>
        </p:nvSpPr>
        <p:spPr>
          <a:xfrm>
            <a:off x="12827942" y="8620843"/>
            <a:ext cx="1035364" cy="692482"/>
          </a:xfrm>
          <a:prstGeom prst="rect">
            <a:avLst/>
          </a:prstGeom>
          <a:noFill/>
        </p:spPr>
        <p:txBody>
          <a:bodyPr wrap="square" lIns="136666" tIns="68332" rIns="136666" bIns="68332" rtlCol="0">
            <a:spAutoFit/>
          </a:bodyPr>
          <a:lstStyle/>
          <a:p>
            <a:pPr defTabSz="1366522"/>
            <a:r>
              <a:rPr lang="en-US" sz="36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fr-FR" sz="48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12286480" y="6440016"/>
            <a:ext cx="1871054" cy="1738471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02" y="3104727"/>
            <a:ext cx="3057524" cy="172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15" y="2758603"/>
            <a:ext cx="3418629" cy="244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416" y="2720330"/>
            <a:ext cx="1781176" cy="270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671" y="6330782"/>
            <a:ext cx="2300287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9850" y="5317734"/>
            <a:ext cx="2001812" cy="413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" name="Oval 407"/>
          <p:cNvSpPr/>
          <p:nvPr/>
        </p:nvSpPr>
        <p:spPr>
          <a:xfrm>
            <a:off x="3439924" y="5213018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9" name="Oval 408"/>
          <p:cNvSpPr/>
          <p:nvPr/>
        </p:nvSpPr>
        <p:spPr>
          <a:xfrm>
            <a:off x="12759770" y="5578458"/>
            <a:ext cx="727630" cy="692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/>
      <p:bldP spid="32" grpId="0"/>
      <p:bldP spid="33" grpId="0"/>
      <p:bldP spid="408" grpId="0" animBg="1"/>
      <p:bldP spid="4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0"/>
            <a:ext cx="169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9" y="3162347"/>
            <a:ext cx="18059399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9357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7" b="65004"/>
          <a:stretch>
            <a:fillRect/>
          </a:stretch>
        </p:blipFill>
        <p:spPr bwMode="auto">
          <a:xfrm>
            <a:off x="342955" y="174"/>
            <a:ext cx="5702300" cy="241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90699"/>
            <a:ext cx="12496801" cy="411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43098" y="7958992"/>
            <a:ext cx="1524001" cy="1371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81" tIns="81078" rIns="162081" bIns="81078" anchor="ctr"/>
          <a:lstStyle/>
          <a:p>
            <a:pPr algn="ctr" defTabSz="162004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1714500" y="2933120"/>
            <a:ext cx="2209801" cy="182996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81" tIns="81078" rIns="162081" bIns="81078" anchor="ctr"/>
          <a:lstStyle/>
          <a:p>
            <a:pPr algn="ctr" defTabSz="162004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81201" y="5486447"/>
            <a:ext cx="1676400" cy="15136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81" tIns="81078" rIns="162081" bIns="81078" anchor="ctr"/>
          <a:lstStyle/>
          <a:p>
            <a:pPr algn="ctr" defTabSz="162004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68855" y="7823688"/>
            <a:ext cx="1676400" cy="1642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2081" tIns="81078" rIns="162081" bIns="8107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62004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68855" y="5564335"/>
            <a:ext cx="1676400" cy="1642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2081" tIns="81078" rIns="162081" bIns="8107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62004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68855" y="3146860"/>
            <a:ext cx="1676400" cy="16422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2081" tIns="81078" rIns="162081" bIns="8107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62004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963658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37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1" y="-4000500"/>
            <a:ext cx="10287000" cy="1828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05" y="8478749"/>
            <a:ext cx="1770035" cy="18134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177514" y="8344470"/>
            <a:ext cx="1282887" cy="1839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9218169" y="8678833"/>
            <a:ext cx="1342162" cy="1413246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04800" y="7069203"/>
            <a:ext cx="4355548" cy="3208843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27760" y="7371440"/>
            <a:ext cx="4571187" cy="291817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5866768" y="4916317"/>
            <a:ext cx="1049632" cy="998166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44187" y="876854"/>
            <a:ext cx="800100" cy="8572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544836" y="3237145"/>
            <a:ext cx="2451967" cy="29181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5D1B89-824B-4B20-A9ED-4151226AB723}"/>
              </a:ext>
            </a:extLst>
          </p:cNvPr>
          <p:cNvSpPr/>
          <p:nvPr/>
        </p:nvSpPr>
        <p:spPr>
          <a:xfrm>
            <a:off x="3603182" y="3200318"/>
            <a:ext cx="12572229" cy="3419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180" tIns="68116" rIns="136180" bIns="68116" rtlCol="0" anchor="ctr"/>
          <a:lstStyle/>
          <a:p>
            <a:pPr algn="ctr" defTabSz="1361643">
              <a:defRPr/>
            </a:pPr>
            <a:r>
              <a:rPr lang="en-US" sz="17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7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74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ownload cute number one clipart png photo | TOPpng">
            <a:extLst>
              <a:ext uri="{FF2B5EF4-FFF2-40B4-BE49-F238E27FC236}">
                <a16:creationId xmlns:a16="http://schemas.microsoft.com/office/drawing/2014/main" id="{F75F2C53-AC9A-4F84-960F-C8EFEB9B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03" b="93714" l="10000" r="90000">
                        <a14:foregroundMark x1="41071" y1="11525" x2="58690" y2="22584"/>
                        <a14:foregroundMark x1="30476" y1="28871" x2="55000" y2="26077"/>
                        <a14:foregroundMark x1="36310" y1="23749" x2="23929" y2="34692"/>
                        <a14:foregroundMark x1="46548" y1="6403" x2="56310" y2="21071"/>
                        <a14:foregroundMark x1="56310" y1="21071" x2="56429" y2="21537"/>
                        <a14:foregroundMark x1="62500" y1="6403" x2="63333" y2="6403"/>
                        <a14:foregroundMark x1="56071" y1="91735" x2="74643" y2="93714"/>
                        <a14:foregroundMark x1="74643" y1="93714" x2="76548" y2="92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27" y="1189308"/>
            <a:ext cx="2638204" cy="269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098755"/>
            <a:ext cx="396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Nên hay không sử dụng bảng từ xanh chống lóa cho học sinh? - bangsaig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04" tIns="45576" rIns="91104" bIns="45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1" descr="Top 10 mẫu cửa gỗ 1 cánh hiện đại đẹp mê ly bạn không nên bỏ qua"/>
          <p:cNvSpPr>
            <a:spLocks noChangeAspect="1" noChangeArrowheads="1"/>
          </p:cNvSpPr>
          <p:nvPr/>
        </p:nvSpPr>
        <p:spPr bwMode="auto">
          <a:xfrm>
            <a:off x="307976" y="7937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04" tIns="45576" rIns="91104" bIns="45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1" y="-60889"/>
            <a:ext cx="4895850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0"/>
          <a:stretch>
            <a:fillRect/>
          </a:stretch>
        </p:blipFill>
        <p:spPr bwMode="auto">
          <a:xfrm>
            <a:off x="2895600" y="5560002"/>
            <a:ext cx="6096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2" y="5769079"/>
            <a:ext cx="3505201" cy="357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5"/>
          <a:stretch>
            <a:fillRect/>
          </a:stretch>
        </p:blipFill>
        <p:spPr bwMode="auto">
          <a:xfrm>
            <a:off x="12601624" y="5617426"/>
            <a:ext cx="4860794" cy="402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7" y="961377"/>
            <a:ext cx="5735636" cy="438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7" descr="Mẫu gạch hoa văn cao cấp - Nhận cắt gạch CNC theo yêu cầu"/>
          <p:cNvSpPr>
            <a:spLocks noChangeAspect="1" noChangeArrowheads="1"/>
          </p:cNvSpPr>
          <p:nvPr/>
        </p:nvSpPr>
        <p:spPr bwMode="auto">
          <a:xfrm>
            <a:off x="155575" y="-136525"/>
            <a:ext cx="293688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4" y="1103517"/>
            <a:ext cx="3881437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7" y="5595770"/>
            <a:ext cx="4991099" cy="4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5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799922" y="4709952"/>
            <a:ext cx="9183325" cy="52039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686" y="4809257"/>
            <a:ext cx="8175523" cy="448547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18987" y="301423"/>
            <a:ext cx="9559413" cy="41642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31058"/>
            <a:ext cx="7315200" cy="36408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89562"/>
            <a:ext cx="4039385" cy="387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14" y="466802"/>
            <a:ext cx="3793386" cy="265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12" y="495348"/>
            <a:ext cx="3505201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1" y="495299"/>
            <a:ext cx="4038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3" y="5176044"/>
            <a:ext cx="39624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83" y="5450426"/>
            <a:ext cx="539386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866" y="5176042"/>
            <a:ext cx="3850031" cy="473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3" y="495347"/>
            <a:ext cx="3143636" cy="314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99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" y="3549969"/>
            <a:ext cx="31464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0"/>
          <a:stretch>
            <a:fillRect/>
          </a:stretch>
        </p:blipFill>
        <p:spPr bwMode="auto">
          <a:xfrm>
            <a:off x="3855473" y="2960552"/>
            <a:ext cx="5715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E:\năm học 2020- 2021\hình ảnh power point\bài 7\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981445"/>
            <a:ext cx="5943600" cy="38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7962949"/>
            <a:ext cx="5981699" cy="14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324" y="3489625"/>
            <a:ext cx="3200401" cy="320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01573" y="3544135"/>
            <a:ext cx="3028950" cy="3118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9757286" y="4453010"/>
            <a:ext cx="1570703" cy="8667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63" y="2311466"/>
            <a:ext cx="4346309" cy="370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/>
          <a:stretch>
            <a:fillRect/>
          </a:stretch>
        </p:blipFill>
        <p:spPr bwMode="auto">
          <a:xfrm>
            <a:off x="5242660" y="7582123"/>
            <a:ext cx="7181850" cy="153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Cách tạo nền bảng xanh trên Powerpoint - Cách tạo nền slide trong Powerpoint  - VnDoc.com"/>
          <p:cNvSpPr>
            <a:spLocks noChangeAspect="1" noChangeArrowheads="1"/>
          </p:cNvSpPr>
          <p:nvPr/>
        </p:nvSpPr>
        <p:spPr bwMode="auto">
          <a:xfrm>
            <a:off x="155623" y="-136479"/>
            <a:ext cx="293688" cy="2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770" tIns="45408" rIns="90770" bIns="4540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12424557" y="1836439"/>
            <a:ext cx="4917291" cy="4842977"/>
          </a:xfrm>
          <a:prstGeom prst="ellipse">
            <a:avLst/>
          </a:prstGeom>
          <a:solidFill>
            <a:srgbClr val="0000FF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770" tIns="45408" rIns="90770" bIns="45408" anchor="ctr"/>
          <a:lstStyle/>
          <a:p>
            <a:pPr defTabSz="907228"/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46" y="2438836"/>
            <a:ext cx="3505201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838246" y="2468861"/>
            <a:ext cx="3505201" cy="35782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9821" y="2470041"/>
            <a:ext cx="3180570" cy="3314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7" name="Notched Right Arrow 6"/>
          <p:cNvSpPr/>
          <p:nvPr/>
        </p:nvSpPr>
        <p:spPr>
          <a:xfrm>
            <a:off x="10058446" y="3848147"/>
            <a:ext cx="1524001" cy="10668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9" grpId="0" animBg="1"/>
      <p:bldP spid="9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5"/>
          <a:stretch>
            <a:fillRect/>
          </a:stretch>
        </p:blipFill>
        <p:spPr bwMode="auto">
          <a:xfrm>
            <a:off x="5486400" y="2375055"/>
            <a:ext cx="5257800" cy="434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48"/>
          <a:stretch>
            <a:fillRect/>
          </a:stretch>
        </p:blipFill>
        <p:spPr bwMode="auto">
          <a:xfrm>
            <a:off x="11353801" y="2393489"/>
            <a:ext cx="655320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12" y="7685751"/>
            <a:ext cx="5791199" cy="140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623078"/>
            <a:ext cx="39624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/>
          <p:cNvSpPr/>
          <p:nvPr/>
        </p:nvSpPr>
        <p:spPr>
          <a:xfrm rot="10800000">
            <a:off x="838199" y="2813083"/>
            <a:ext cx="3962400" cy="37328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6153765" y="2623078"/>
            <a:ext cx="3962400" cy="37328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>
            <a:off x="10116212" y="4015977"/>
            <a:ext cx="1524001" cy="10668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8"/>
          <a:stretch>
            <a:fillRect/>
          </a:stretch>
        </p:blipFill>
        <p:spPr bwMode="auto">
          <a:xfrm>
            <a:off x="4315416" y="1557230"/>
            <a:ext cx="6476999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" b="10567"/>
          <a:stretch>
            <a:fillRect/>
          </a:stretch>
        </p:blipFill>
        <p:spPr bwMode="auto">
          <a:xfrm>
            <a:off x="12052583" y="2838739"/>
            <a:ext cx="6213295" cy="36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61" y="7543801"/>
            <a:ext cx="545773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9" y="1342819"/>
            <a:ext cx="4380271" cy="59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89819" y="1557184"/>
            <a:ext cx="2590800" cy="52221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5970022" y="1273891"/>
            <a:ext cx="2819400" cy="52221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0481880" y="4302891"/>
            <a:ext cx="1570703" cy="8667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76" rIns="91104" bIns="4557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217</Words>
  <Application>Microsoft Office PowerPoint</Application>
  <PresentationFormat>Custom</PresentationFormat>
  <Paragraphs>97</Paragraphs>
  <Slides>27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等线 Light</vt:lpstr>
      <vt:lpstr>等线</vt:lpstr>
      <vt:lpstr>HP001 4 hàng Bold</vt:lpstr>
      <vt:lpstr>Times New Roman</vt:lpstr>
      <vt:lpstr>Calibri</vt:lpstr>
      <vt:lpstr>HP001 5 hàng</vt:lpstr>
      <vt:lpstr>Arial</vt:lpstr>
      <vt:lpstr>Calibri Light</vt:lpstr>
      <vt:lpstr>iekie tongquti</vt:lpstr>
      <vt:lpstr>Open Sans Extrabold</vt:lpstr>
      <vt:lpstr>Agency FB</vt:lpstr>
      <vt:lpstr>Office Theme</vt:lpstr>
      <vt:lpstr>1_Office Theme</vt:lpstr>
      <vt:lpstr>2_Office Theme</vt:lpstr>
      <vt:lpstr>3_Office Theme</vt:lpstr>
      <vt:lpstr>6_Office Theme</vt:lpstr>
      <vt:lpstr>7_Office Theme</vt:lpstr>
      <vt:lpstr>11_Office Theme</vt:lpstr>
      <vt:lpstr>Office 主题​​</vt:lpstr>
      <vt:lpstr>1_Office 主题​​</vt:lpstr>
      <vt:lpstr>9_Office Theme</vt:lpstr>
      <vt:lpstr>12_Office Theme</vt:lpstr>
      <vt:lpstr>13_Office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Qúy Thầy cô về thă lớp dự giờ môn Tiếng Việt lớp 1A4n</dc:title>
  <dc:creator>HT</dc:creator>
  <cp:lastModifiedBy>Administrator</cp:lastModifiedBy>
  <cp:revision>116</cp:revision>
  <dcterms:created xsi:type="dcterms:W3CDTF">2006-08-16T00:00:00Z</dcterms:created>
  <dcterms:modified xsi:type="dcterms:W3CDTF">2024-10-31T13:31:03Z</dcterms:modified>
  <dc:identifier>DAFO_hkHsJU</dc:identifier>
</cp:coreProperties>
</file>