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3" r:id="rId2"/>
    <p:sldId id="276" r:id="rId3"/>
    <p:sldId id="277" r:id="rId4"/>
    <p:sldId id="278" r:id="rId5"/>
    <p:sldId id="259" r:id="rId6"/>
    <p:sldId id="260" r:id="rId7"/>
    <p:sldId id="261" r:id="rId8"/>
    <p:sldId id="262" r:id="rId9"/>
    <p:sldId id="263" r:id="rId10"/>
    <p:sldId id="281" r:id="rId11"/>
    <p:sldId id="273" r:id="rId12"/>
    <p:sldId id="274" r:id="rId13"/>
    <p:sldId id="275" r:id="rId14"/>
    <p:sldId id="280" r:id="rId15"/>
    <p:sldId id="265" r:id="rId16"/>
    <p:sldId id="264" r:id="rId17"/>
  </p:sldIdLst>
  <p:sldSz cx="12192000" cy="6858000"/>
  <p:notesSz cx="6858000" cy="9144000"/>
  <p:embeddedFontLst>
    <p:embeddedFont>
      <p:font typeface="Nunito Black" pitchFamily="2" charset="0"/>
      <p:bold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hac%20tre\nh&#7841;c%20thi&#7871;u%20nhi\Doi%20Son%20Ca%20-%20Ngoi%20truong%20than%20thien%20(Quoc%20Tay)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oi Son Ca - Ngoi truong than thien (Quoc Ta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colors_1280x1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5" descr="p2_002"/>
          <p:cNvSpPr>
            <a:spLocks noChangeArrowheads="1" noChangeShapeType="1" noTextEdit="1"/>
          </p:cNvSpPr>
          <p:nvPr/>
        </p:nvSpPr>
        <p:spPr bwMode="auto">
          <a:xfrm>
            <a:off x="4953000" y="2514600"/>
            <a:ext cx="373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kern="10" dirty="0" err="1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kern="10" dirty="0">
                <a:ln w="1270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3B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4114800" y="4191001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: BÙI HỒNG PHÚC</a:t>
            </a:r>
            <a:endParaRPr lang="en-US" alt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046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itchFamily="2" charset="0"/>
              </a:rPr>
              <a:t>TIẾT 2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4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DB0C4-8E8F-4B17-8245-1A5D7658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55" b="76051"/>
          <a:stretch/>
        </p:blipFill>
        <p:spPr>
          <a:xfrm>
            <a:off x="0" y="669895"/>
            <a:ext cx="9648979" cy="87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4582D-5D9A-38C2-8C8D-E97933B8B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F1D92-1204-8E67-5037-3E637F855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3" t="23949" r="8703"/>
          <a:stretch/>
        </p:blipFill>
        <p:spPr>
          <a:xfrm>
            <a:off x="217715" y="1768093"/>
            <a:ext cx="10072914" cy="31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E8537-0A2E-498F-A066-548F934C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79" b="88823"/>
          <a:stretch/>
        </p:blipFill>
        <p:spPr>
          <a:xfrm>
            <a:off x="0" y="681037"/>
            <a:ext cx="5562742" cy="525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8E9F4-74C1-6057-75E0-F2A233A08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16094F-CE69-ECB7-48CD-7D09CAF3C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7" t="13030" r="49918" b="17784"/>
          <a:stretch/>
        </p:blipFill>
        <p:spPr>
          <a:xfrm>
            <a:off x="420915" y="1422400"/>
            <a:ext cx="4412342" cy="3434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DB0B3-71F5-2C27-BB2D-535613B9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46" t="13030" r="7080" b="17784"/>
          <a:stretch/>
        </p:blipFill>
        <p:spPr>
          <a:xfrm>
            <a:off x="5943600" y="1422400"/>
            <a:ext cx="4078516" cy="343454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7D67B59-8170-31D7-8769-666966BFD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5943" y="5016146"/>
            <a:ext cx="2005112" cy="703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93DF7-6FCF-2A84-2822-BC434FD0C89A}"/>
              </a:ext>
            </a:extLst>
          </p:cNvPr>
          <p:cNvSpPr txBox="1"/>
          <p:nvPr/>
        </p:nvSpPr>
        <p:spPr>
          <a:xfrm>
            <a:off x="1750042" y="510613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1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68B5F84-BB0D-147A-F535-D2144AB57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9934" y="5055694"/>
            <a:ext cx="2005112" cy="703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69D4A4-3C50-3F87-9F1A-B5216BDB6A14}"/>
              </a:ext>
            </a:extLst>
          </p:cNvPr>
          <p:cNvSpPr txBox="1"/>
          <p:nvPr/>
        </p:nvSpPr>
        <p:spPr>
          <a:xfrm>
            <a:off x="7284033" y="5145678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2</a:t>
            </a:r>
          </a:p>
        </p:txBody>
      </p:sp>
    </p:spTree>
    <p:extLst>
      <p:ext uri="{BB962C8B-B14F-4D97-AF65-F5344CB8AC3E}">
        <p14:creationId xmlns:p14="http://schemas.microsoft.com/office/powerpoint/2010/main" val="15526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CED2B3-B65C-4450-B57E-CFB0238EC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866" b="14045"/>
          <a:stretch/>
        </p:blipFill>
        <p:spPr>
          <a:xfrm>
            <a:off x="1669430" y="957302"/>
            <a:ext cx="4165714" cy="323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17"/>
          <a:stretch/>
        </p:blipFill>
        <p:spPr>
          <a:xfrm>
            <a:off x="0" y="-2848"/>
            <a:ext cx="1769174" cy="683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34" y="4998175"/>
            <a:ext cx="5425910" cy="5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D3C13C-D28D-C53F-C3E4-9122B4C32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54" b="14045"/>
          <a:stretch/>
        </p:blipFill>
        <p:spPr>
          <a:xfrm>
            <a:off x="7650480" y="957303"/>
            <a:ext cx="4008402" cy="323585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C992216-59C5-6019-4C5C-CAB917AFB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30863" y="4203002"/>
            <a:ext cx="2005112" cy="703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A48311-E372-C562-4D57-931CFEF1B718}"/>
              </a:ext>
            </a:extLst>
          </p:cNvPr>
          <p:cNvSpPr txBox="1"/>
          <p:nvPr/>
        </p:nvSpPr>
        <p:spPr>
          <a:xfrm>
            <a:off x="3014962" y="4292986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3</a:t>
            </a:r>
          </a:p>
        </p:txBody>
      </p:sp>
    </p:spTree>
    <p:extLst>
      <p:ext uri="{BB962C8B-B14F-4D97-AF65-F5344CB8AC3E}">
        <p14:creationId xmlns:p14="http://schemas.microsoft.com/office/powerpoint/2010/main" val="1018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17"/>
          <a:stretch/>
        </p:blipFill>
        <p:spPr>
          <a:xfrm>
            <a:off x="0" y="0"/>
            <a:ext cx="1769174" cy="68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3885"/>
            <a:ext cx="5425910" cy="571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5C02DB-8345-7224-14E7-AAEC94836C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792"/>
          <a:stretch/>
        </p:blipFill>
        <p:spPr>
          <a:xfrm>
            <a:off x="1173701" y="1683944"/>
            <a:ext cx="3284082" cy="3028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DFC2A-C6F5-B802-68C6-75ED29063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19"/>
          <a:stretch/>
        </p:blipFill>
        <p:spPr>
          <a:xfrm>
            <a:off x="6188505" y="1683945"/>
            <a:ext cx="3400918" cy="30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3CD8623D-8624-408A-B76F-CA8216857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B0063B7E-D5E8-44E1-8A07-8F73126AF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32C3BE-D0C6-43B0-9459-1088A65BF9A2}"/>
              </a:ext>
            </a:extLst>
          </p:cNvPr>
          <p:cNvSpPr/>
          <p:nvPr/>
        </p:nvSpPr>
        <p:spPr>
          <a:xfrm>
            <a:off x="5386726" y="2738265"/>
            <a:ext cx="44230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56EBC69F-2B09-2CBE-396C-1D74A5762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7191" y="2012674"/>
            <a:ext cx="2127583" cy="2027007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CD0D71F-6B39-2FBF-6DA4-03A3658BA8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12470" y="6914831"/>
            <a:ext cx="1275402" cy="187058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FBC64839-CE74-E554-4F68-4A14B3914F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5478" y="4282611"/>
            <a:ext cx="1161805" cy="24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6678385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735914" y="2738265"/>
            <a:ext cx="5724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</a:t>
            </a:r>
          </a:p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1863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61387" y="1443658"/>
            <a:ext cx="11293252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6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69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5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1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0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1386" y="1581965"/>
            <a:ext cx="11321569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THỰC HÀNH VẼ GÓC VUÔNG, VẼ ĐƯỜNG TRÒN, HÌNH VUÔNG, HÌNH CHỮ NHẬT VÀ VẼ TRANG TRÍ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47575" y="474356"/>
            <a:ext cx="1132156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endParaRPr lang="en-US" sz="3200" dirty="0">
              <a:solidFill>
                <a:srgbClr val="000000"/>
              </a:solidFill>
              <a:latin typeface="Nunito Black" pitchFamily="2" charset="0"/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5783138" y="2918247"/>
            <a:ext cx="3651962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6623851" y="2918247"/>
            <a:ext cx="19705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385F16-104F-44FB-ACC7-D8E3A7B9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23"/>
          <a:stretch/>
        </p:blipFill>
        <p:spPr>
          <a:xfrm>
            <a:off x="1" y="0"/>
            <a:ext cx="1350497" cy="718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B09FD-EDFE-4BAF-B323-F4828B69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5" y="1249305"/>
            <a:ext cx="5458265" cy="899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81621-3898-4303-A66F-7CD3971A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169" y="935796"/>
            <a:ext cx="4508357" cy="305503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6B159E9-130B-C1A4-4641-2D12AB48B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44B9C-B629-4B50-AFE5-45E26CA0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B8D0D9-D551-4A21-A944-EF88A626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2" y="1535944"/>
            <a:ext cx="4668698" cy="316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B8CA41-2959-4D72-818B-8006940B5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22" y="1690688"/>
            <a:ext cx="3951507" cy="281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03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8D9F39-F397-422F-9C86-BDAD44C39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453"/>
          <a:stretch/>
        </p:blipFill>
        <p:spPr>
          <a:xfrm>
            <a:off x="194120" y="669895"/>
            <a:ext cx="846888" cy="95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80" y="2365938"/>
            <a:ext cx="13049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358"/>
          <a:stretch/>
        </p:blipFill>
        <p:spPr>
          <a:xfrm>
            <a:off x="3720354" y="2365938"/>
            <a:ext cx="163943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6171"/>
          <a:stretch/>
        </p:blipFill>
        <p:spPr>
          <a:xfrm>
            <a:off x="6428430" y="2685992"/>
            <a:ext cx="1045772" cy="1272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916" y="2552923"/>
            <a:ext cx="975899" cy="127237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56395" y="2987899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06833" y="2925497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27402" y="2987898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4441E-D334-7AD3-5FC6-CD761D21D4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D163D-DCF6-D5C8-880F-5A96013C1650}"/>
              </a:ext>
            </a:extLst>
          </p:cNvPr>
          <p:cNvSpPr txBox="1"/>
          <p:nvPr/>
        </p:nvSpPr>
        <p:spPr>
          <a:xfrm>
            <a:off x="1041008" y="872197"/>
            <a:ext cx="1115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11495C-A34A-4947-8ACC-23E48D1711BC}"/>
              </a:ext>
            </a:extLst>
          </p:cNvPr>
          <p:cNvSpPr txBox="1"/>
          <p:nvPr/>
        </p:nvSpPr>
        <p:spPr>
          <a:xfrm>
            <a:off x="156882" y="857261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ê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5E390B5-19C7-40AE-9F92-658FDD8A5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10174"/>
              </p:ext>
            </p:extLst>
          </p:nvPr>
        </p:nvGraphicFramePr>
        <p:xfrm>
          <a:off x="5174344" y="2846338"/>
          <a:ext cx="34067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406320" imgH="2491920" progId="Paint.Picture.1">
                  <p:embed/>
                </p:oleObj>
              </mc:Choice>
              <mc:Fallback>
                <p:oleObj name="Bitmap Image" r:id="rId2" imgW="3406320" imgH="24919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74344" y="2846338"/>
                        <a:ext cx="3406775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4DC6D52-3224-465C-9DE1-1835709802CC}"/>
              </a:ext>
            </a:extLst>
          </p:cNvPr>
          <p:cNvSpPr txBox="1"/>
          <p:nvPr/>
        </p:nvSpPr>
        <p:spPr>
          <a:xfrm>
            <a:off x="156882" y="1811368"/>
            <a:ext cx="7523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A58C4-D5D2-61FA-4762-96BF5D1EC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3988A-85DC-4D9F-AE84-F252C86F6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67" b="78101"/>
          <a:stretch/>
        </p:blipFill>
        <p:spPr>
          <a:xfrm>
            <a:off x="0" y="669895"/>
            <a:ext cx="6266756" cy="669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10D41C-F2B3-CEE3-D0BA-07EEEF8DC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FACFD-52B9-0BEA-CB7E-D8273F44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21937" r="9827"/>
          <a:stretch/>
        </p:blipFill>
        <p:spPr>
          <a:xfrm>
            <a:off x="1204684" y="1625599"/>
            <a:ext cx="8853715" cy="27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133</Words>
  <Application>Microsoft Office PowerPoint</Application>
  <PresentationFormat>Widescreen</PresentationFormat>
  <Paragraphs>19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Nunito Black</vt:lpstr>
      <vt:lpstr>Times New Roman</vt:lpstr>
      <vt:lpstr>Arial</vt:lpstr>
      <vt:lpstr>Calibri</vt:lpstr>
      <vt:lpstr>Calibri Light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DELL</cp:lastModifiedBy>
  <cp:revision>23</cp:revision>
  <dcterms:created xsi:type="dcterms:W3CDTF">2022-03-30T15:26:10Z</dcterms:created>
  <dcterms:modified xsi:type="dcterms:W3CDTF">2024-11-01T15:27:34Z</dcterms:modified>
</cp:coreProperties>
</file>