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9" r:id="rId2"/>
    <p:sldId id="260" r:id="rId3"/>
    <p:sldId id="279" r:id="rId4"/>
    <p:sldId id="258" r:id="rId5"/>
    <p:sldId id="280" r:id="rId6"/>
    <p:sldId id="281" r:id="rId7"/>
    <p:sldId id="261" r:id="rId8"/>
    <p:sldId id="262" r:id="rId9"/>
    <p:sldId id="282" r:id="rId10"/>
    <p:sldId id="264" r:id="rId11"/>
    <p:sldId id="263" r:id="rId12"/>
    <p:sldId id="285" r:id="rId13"/>
    <p:sldId id="286" r:id="rId14"/>
    <p:sldId id="283" r:id="rId15"/>
    <p:sldId id="276" r:id="rId16"/>
    <p:sldId id="284" r:id="rId17"/>
    <p:sldId id="269" r:id="rId18"/>
    <p:sldId id="270" r:id="rId19"/>
    <p:sldId id="287" r:id="rId20"/>
    <p:sldId id="288" r:id="rId21"/>
    <p:sldId id="272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95906-2495-4E45-A569-72102BAC07B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84764-C9D0-43B4-B6E7-FE0EC7785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0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84764-C9D0-43B4-B6E7-FE0EC77851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90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F11BB-7F36-DC68-23E9-CCFD025EFB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FF9F3-10D1-4958-9E38-BBB8F3269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616C8-EB14-5685-3C92-05CCD62AE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E7185-5DAE-E1EF-0928-ED614FFDC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6DB37-443B-5B71-36BA-7E2EDFDC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88C6884-8BEF-8038-C256-3A7737483B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34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736DC-488B-02E6-AAF2-88639571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9AD408-DC43-B406-0879-03CB45734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07BC7-5007-56B6-DFEB-F86A3037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88D4B-ABF7-ED12-B9A6-83E87CF97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79C68-E4D8-D0CD-C83C-69BC6674B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79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355A-A22B-4B49-13E1-2502C966CA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D3698C-3BB7-F9E7-6DD6-E83FEC7D8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3217C-FC03-27A3-5CA3-53873017D7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E6595-17FA-08A7-8581-3EC3D0D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D0E91-6961-C7F7-FAE2-CE6CC001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72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FC0E3-9A03-B4CD-1B5A-23D50DD2D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0B628-F957-4CAF-D011-7053BD6BB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61F5F-F244-5DB2-41A4-B3A21D634B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87D45-AB59-A48D-0C9E-E96013A3B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1D713-D8BB-2C93-8F47-A18CA40DA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hart&#10;&#10;Description automatically generated with medium confidence">
            <a:extLst>
              <a:ext uri="{FF2B5EF4-FFF2-40B4-BE49-F238E27FC236}">
                <a16:creationId xmlns:a16="http://schemas.microsoft.com/office/drawing/2014/main" id="{1824DD34-E1BD-812E-9ACB-F80AF08C2B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6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B9B4F-C96E-AE95-75DE-12C8393A8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0D5B1-76EC-A18C-3CD3-2C0746A06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E90D7-A0DC-B682-663F-EB9FF817E6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A1A0D-2EC6-D75A-D2DA-65A376E90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AF099-248F-3968-C416-B79EC7800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05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0B170-0F2F-8157-9FB4-1C4527821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ADB3D-B768-DF9D-CCA4-030C29D2A6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9A6BD-E93F-7B10-536C-5B47C2C89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986560-23E5-65BD-25E7-8D4BFF93C0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B1441-EA89-48C9-65D0-F6960BA73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352067-9056-2D14-9990-E183A21AB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73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B2BAB-75D8-8374-CABD-7A1B7D10F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8AF9-2538-4FB9-1A70-8D62CF028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473FA7-4A8D-6EAE-CE98-87A4C2E72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700FAE-26A3-93AC-3884-8FC8F2399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4E170A-6EF3-C454-4B1F-E1F6A58821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6D3D3-2980-AD92-B9F2-44CEBAF8CE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977805-0AD3-B2C0-FE65-EE20593AA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CBA00-E901-25C8-42A6-98B4FBA74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36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CFF5-3462-96A2-0E90-8107AD7F4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969BAB-7DB1-5881-A703-198117762C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50EAA-FE9A-F40C-3204-4CA128A5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C7240-A51E-FD7E-838B-96BE35B1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90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F3A85C-BB6F-7F8F-DB1F-9C4CF66625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63A401-2038-CCDB-D1FE-08B9749F9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D3FA2-032C-6415-45AA-3D4FB4593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70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4627A-7411-66C7-AC76-69414996E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C49AC-EAB9-4063-79B6-4F3BF72BD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8FBA7-DB7A-0F7B-F19A-62A5A2186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46CBDE-45F7-3DA7-AA96-1D329E20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005AEE-ED94-9870-69B2-AC85A16EB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1DCBE-A795-86CA-27FE-C36A9113D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48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04121-9276-C7F6-15EA-07231694C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716D58-CCB6-A294-6213-F1B4992086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4A0D4F-BB48-8384-E92F-E71C38AF4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2829D-0B61-B3BD-C687-D851D4FAC5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BCED6-A648-48CD-9FF6-3FFC0627EED8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29FCB-335F-EC89-B3F8-5ED27E119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7F824-E207-FBB4-2FAE-AB9432267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32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462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1.xml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>
            <a:extLst>
              <a:ext uri="{FF2B5EF4-FFF2-40B4-BE49-F238E27FC236}">
                <a16:creationId xmlns:a16="http://schemas.microsoft.com/office/drawing/2014/main" id="{089BD9C6-5526-0C7D-EC7B-E6B29CFBDA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7885" y="844229"/>
            <a:ext cx="6602850" cy="582560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04DB291-B68F-8EC6-AEFC-5C8957316D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12" b="75859" l="52814" r="87290">
                        <a14:foregroundMark x1="64780" y1="38860" x2="66138" y2="38860"/>
                        <a14:foregroundMark x1="74062" y1="39588" x2="78072" y2="42297"/>
                        <a14:foregroundMark x1="68790" y1="19652" x2="76940" y2="20946"/>
                        <a14:foregroundMark x1="69599" y1="56207" x2="70731" y2="52487"/>
                        <a14:foregroundMark x1="70860" y1="52608" x2="70860" y2="57784"/>
                        <a14:foregroundMark x1="63389" y1="53053" x2="66818" y2="57218"/>
                        <a14:foregroundMark x1="65556" y1="51314" x2="66365" y2="53336"/>
                        <a14:foregroundMark x1="52846" y1="42014" x2="54916" y2="43025"/>
                        <a14:foregroundMark x1="65686" y1="75859" x2="65686" y2="71816"/>
                        <a14:foregroundMark x1="72671" y1="74687" x2="71313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8521" b="22074"/>
          <a:stretch/>
        </p:blipFill>
        <p:spPr>
          <a:xfrm>
            <a:off x="6340029" y="1901702"/>
            <a:ext cx="4225678" cy="5123775"/>
          </a:xfrm>
          <a:prstGeom prst="rect">
            <a:avLst/>
          </a:prstGeom>
        </p:spPr>
      </p:pic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5CD89433-2B8D-93C6-6BB5-360489BF37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46" y="1466850"/>
            <a:ext cx="5046303" cy="3888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AE8930-048F-3445-BE07-F423119AFA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6" y="0"/>
            <a:ext cx="1628477" cy="16284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2090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id="{034CE8ED-267A-8C8C-C715-4E55C1FBA0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" b="96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4B4AEE3B-560D-B0AE-50D8-FA071CF43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71725" y="413567"/>
            <a:ext cx="7753822" cy="19391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08A6CB-1FFC-7679-71E7-208D163EBFB6}"/>
              </a:ext>
            </a:extLst>
          </p:cNvPr>
          <p:cNvSpPr txBox="1"/>
          <p:nvPr/>
        </p:nvSpPr>
        <p:spPr>
          <a:xfrm>
            <a:off x="2609850" y="85725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0077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17B0AE-DBDE-DCE5-5168-50498FF7A5A2}"/>
              </a:ext>
            </a:extLst>
          </p:cNvPr>
          <p:cNvSpPr/>
          <p:nvPr/>
        </p:nvSpPr>
        <p:spPr>
          <a:xfrm>
            <a:off x="318074" y="334297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CA7F6B-7D8F-2593-E84E-09562A0A1C71}"/>
              </a:ext>
            </a:extLst>
          </p:cNvPr>
          <p:cNvSpPr/>
          <p:nvPr/>
        </p:nvSpPr>
        <p:spPr>
          <a:xfrm>
            <a:off x="1638299" y="187101"/>
            <a:ext cx="9619635" cy="1451200"/>
          </a:xfrm>
          <a:custGeom>
            <a:avLst/>
            <a:gdLst>
              <a:gd name="connsiteX0" fmla="*/ 0 w 9827344"/>
              <a:gd name="connsiteY0" fmla="*/ 286780 h 1720645"/>
              <a:gd name="connsiteX1" fmla="*/ 286780 w 9827344"/>
              <a:gd name="connsiteY1" fmla="*/ 0 h 1720645"/>
              <a:gd name="connsiteX2" fmla="*/ 9540564 w 9827344"/>
              <a:gd name="connsiteY2" fmla="*/ 0 h 1720645"/>
              <a:gd name="connsiteX3" fmla="*/ 9827344 w 9827344"/>
              <a:gd name="connsiteY3" fmla="*/ 286780 h 1720645"/>
              <a:gd name="connsiteX4" fmla="*/ 9827344 w 9827344"/>
              <a:gd name="connsiteY4" fmla="*/ 1433865 h 1720645"/>
              <a:gd name="connsiteX5" fmla="*/ 9540564 w 9827344"/>
              <a:gd name="connsiteY5" fmla="*/ 1720645 h 1720645"/>
              <a:gd name="connsiteX6" fmla="*/ 286780 w 9827344"/>
              <a:gd name="connsiteY6" fmla="*/ 1720645 h 1720645"/>
              <a:gd name="connsiteX7" fmla="*/ 0 w 9827344"/>
              <a:gd name="connsiteY7" fmla="*/ 1433865 h 1720645"/>
              <a:gd name="connsiteX8" fmla="*/ 0 w 9827344"/>
              <a:gd name="connsiteY8" fmla="*/ 286780 h 172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720645" fill="none" extrusionOk="0">
                <a:moveTo>
                  <a:pt x="0" y="286780"/>
                </a:moveTo>
                <a:cubicBezTo>
                  <a:pt x="-350" y="125972"/>
                  <a:pt x="153204" y="18095"/>
                  <a:pt x="286780" y="0"/>
                </a:cubicBezTo>
                <a:cubicBezTo>
                  <a:pt x="2214320" y="125183"/>
                  <a:pt x="5269402" y="116654"/>
                  <a:pt x="9540564" y="0"/>
                </a:cubicBezTo>
                <a:cubicBezTo>
                  <a:pt x="9720321" y="4894"/>
                  <a:pt x="9833258" y="124708"/>
                  <a:pt x="9827344" y="286780"/>
                </a:cubicBezTo>
                <a:cubicBezTo>
                  <a:pt x="9831314" y="822837"/>
                  <a:pt x="9770878" y="1093544"/>
                  <a:pt x="9827344" y="1433865"/>
                </a:cubicBezTo>
                <a:cubicBezTo>
                  <a:pt x="9818325" y="1599518"/>
                  <a:pt x="9719316" y="1703070"/>
                  <a:pt x="9540564" y="1720645"/>
                </a:cubicBezTo>
                <a:cubicBezTo>
                  <a:pt x="5008500" y="1605787"/>
                  <a:pt x="2006546" y="1568568"/>
                  <a:pt x="286780" y="1720645"/>
                </a:cubicBezTo>
                <a:cubicBezTo>
                  <a:pt x="126334" y="1734960"/>
                  <a:pt x="6522" y="1610412"/>
                  <a:pt x="0" y="1433865"/>
                </a:cubicBezTo>
                <a:cubicBezTo>
                  <a:pt x="41066" y="956298"/>
                  <a:pt x="11792" y="852449"/>
                  <a:pt x="0" y="286780"/>
                </a:cubicBezTo>
                <a:close/>
              </a:path>
              <a:path w="9827344" h="1720645" stroke="0" extrusionOk="0">
                <a:moveTo>
                  <a:pt x="0" y="286780"/>
                </a:moveTo>
                <a:cubicBezTo>
                  <a:pt x="-8971" y="112901"/>
                  <a:pt x="121894" y="-28272"/>
                  <a:pt x="286780" y="0"/>
                </a:cubicBezTo>
                <a:cubicBezTo>
                  <a:pt x="1568772" y="113521"/>
                  <a:pt x="4953583" y="20216"/>
                  <a:pt x="9540564" y="0"/>
                </a:cubicBezTo>
                <a:cubicBezTo>
                  <a:pt x="9699507" y="2463"/>
                  <a:pt x="9831872" y="137753"/>
                  <a:pt x="9827344" y="286780"/>
                </a:cubicBezTo>
                <a:cubicBezTo>
                  <a:pt x="9928167" y="477495"/>
                  <a:pt x="9791999" y="994043"/>
                  <a:pt x="9827344" y="1433865"/>
                </a:cubicBezTo>
                <a:cubicBezTo>
                  <a:pt x="9832905" y="1562256"/>
                  <a:pt x="9714538" y="1726227"/>
                  <a:pt x="9540564" y="1720645"/>
                </a:cubicBezTo>
                <a:cubicBezTo>
                  <a:pt x="5654318" y="1762666"/>
                  <a:pt x="4172569" y="1704455"/>
                  <a:pt x="286780" y="1720645"/>
                </a:cubicBezTo>
                <a:cubicBezTo>
                  <a:pt x="124842" y="1719239"/>
                  <a:pt x="-525" y="1586673"/>
                  <a:pt x="0" y="1433865"/>
                </a:cubicBezTo>
                <a:cubicBezTo>
                  <a:pt x="-35436" y="1173614"/>
                  <a:pt x="83053" y="404164"/>
                  <a:pt x="0" y="28678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297954062">
                  <a:custGeom>
                    <a:avLst/>
                    <a:gdLst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19635" h="1594075" fill="none" extrusionOk="0">
                        <a:moveTo>
                          <a:pt x="0" y="265684"/>
                        </a:moveTo>
                        <a:cubicBezTo>
                          <a:pt x="-2658" y="100651"/>
                          <a:pt x="151347" y="17771"/>
                          <a:pt x="280718" y="0"/>
                        </a:cubicBezTo>
                        <a:cubicBezTo>
                          <a:pt x="2170052" y="460205"/>
                          <a:pt x="5241326" y="-271181"/>
                          <a:pt x="9338916" y="0"/>
                        </a:cubicBezTo>
                        <a:cubicBezTo>
                          <a:pt x="9527363" y="7393"/>
                          <a:pt x="9650310" y="100012"/>
                          <a:pt x="9619635" y="265684"/>
                        </a:cubicBezTo>
                        <a:cubicBezTo>
                          <a:pt x="9610523" y="786691"/>
                          <a:pt x="9544835" y="976508"/>
                          <a:pt x="9619635" y="1328390"/>
                        </a:cubicBezTo>
                        <a:cubicBezTo>
                          <a:pt x="9593136" y="1496099"/>
                          <a:pt x="9523561" y="1569448"/>
                          <a:pt x="9338916" y="1594075"/>
                        </a:cubicBezTo>
                        <a:cubicBezTo>
                          <a:pt x="4854039" y="1519100"/>
                          <a:pt x="2040569" y="1211190"/>
                          <a:pt x="280718" y="1594075"/>
                        </a:cubicBezTo>
                        <a:cubicBezTo>
                          <a:pt x="122169" y="1617707"/>
                          <a:pt x="12341" y="1508540"/>
                          <a:pt x="0" y="1328390"/>
                        </a:cubicBezTo>
                        <a:cubicBezTo>
                          <a:pt x="40054" y="867617"/>
                          <a:pt x="7657" y="782246"/>
                          <a:pt x="0" y="265684"/>
                        </a:cubicBezTo>
                        <a:close/>
                      </a:path>
                      <a:path w="9619635" h="1594075" stroke="0" extrusionOk="0">
                        <a:moveTo>
                          <a:pt x="0" y="265684"/>
                        </a:moveTo>
                        <a:cubicBezTo>
                          <a:pt x="-32627" y="86219"/>
                          <a:pt x="138851" y="-27527"/>
                          <a:pt x="280718" y="0"/>
                        </a:cubicBezTo>
                        <a:cubicBezTo>
                          <a:pt x="2112586" y="165409"/>
                          <a:pt x="5305427" y="-86943"/>
                          <a:pt x="9338916" y="0"/>
                        </a:cubicBezTo>
                        <a:cubicBezTo>
                          <a:pt x="9503519" y="-1340"/>
                          <a:pt x="9615678" y="127472"/>
                          <a:pt x="9619635" y="265684"/>
                        </a:cubicBezTo>
                        <a:cubicBezTo>
                          <a:pt x="9726170" y="517580"/>
                          <a:pt x="9563248" y="890126"/>
                          <a:pt x="9619635" y="1328390"/>
                        </a:cubicBezTo>
                        <a:cubicBezTo>
                          <a:pt x="9620487" y="1453812"/>
                          <a:pt x="9513041" y="1595945"/>
                          <a:pt x="9338916" y="1594075"/>
                        </a:cubicBezTo>
                        <a:cubicBezTo>
                          <a:pt x="5458283" y="1575411"/>
                          <a:pt x="3893456" y="1763685"/>
                          <a:pt x="280718" y="1594075"/>
                        </a:cubicBezTo>
                        <a:cubicBezTo>
                          <a:pt x="100000" y="1580474"/>
                          <a:pt x="25419" y="1474744"/>
                          <a:pt x="0" y="1328390"/>
                        </a:cubicBezTo>
                        <a:cubicBezTo>
                          <a:pt x="-30211" y="1089609"/>
                          <a:pt x="95764" y="395846"/>
                          <a:pt x="0" y="265684"/>
                        </a:cubicBezTo>
                        <a:close/>
                      </a:path>
                      <a:path w="9619635" h="1594075" fill="none" stroke="0" extrusionOk="0">
                        <a:moveTo>
                          <a:pt x="0" y="265684"/>
                        </a:moveTo>
                        <a:cubicBezTo>
                          <a:pt x="-4530" y="109473"/>
                          <a:pt x="149121" y="13095"/>
                          <a:pt x="280718" y="0"/>
                        </a:cubicBezTo>
                        <a:cubicBezTo>
                          <a:pt x="2500374" y="46522"/>
                          <a:pt x="5337225" y="129729"/>
                          <a:pt x="9338916" y="0"/>
                        </a:cubicBezTo>
                        <a:cubicBezTo>
                          <a:pt x="9520729" y="30335"/>
                          <a:pt x="9633004" y="131197"/>
                          <a:pt x="9619635" y="265684"/>
                        </a:cubicBezTo>
                        <a:cubicBezTo>
                          <a:pt x="9629099" y="724538"/>
                          <a:pt x="9544573" y="1032984"/>
                          <a:pt x="9619635" y="1328390"/>
                        </a:cubicBezTo>
                        <a:cubicBezTo>
                          <a:pt x="9612371" y="1473419"/>
                          <a:pt x="9533556" y="1584833"/>
                          <a:pt x="9338916" y="1594075"/>
                        </a:cubicBezTo>
                        <a:cubicBezTo>
                          <a:pt x="5125482" y="1589114"/>
                          <a:pt x="1947740" y="1488712"/>
                          <a:pt x="280718" y="1594075"/>
                        </a:cubicBezTo>
                        <a:cubicBezTo>
                          <a:pt x="96004" y="1596395"/>
                          <a:pt x="5944" y="1487277"/>
                          <a:pt x="0" y="1328390"/>
                        </a:cubicBezTo>
                        <a:cubicBezTo>
                          <a:pt x="46309" y="898249"/>
                          <a:pt x="-536" y="804595"/>
                          <a:pt x="0" y="2656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Hãy ghi lại những thông tin liên quan tới cảnh đẹp mà em thích theo phiếu dưới đây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Hình ảnh 11">
            <a:extLst>
              <a:ext uri="{FF2B5EF4-FFF2-40B4-BE49-F238E27FC236}">
                <a16:creationId xmlns:a16="http://schemas.microsoft.com/office/drawing/2014/main" id="{B22749AB-E2B8-F225-A462-785D4C7A8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148" y="0"/>
            <a:ext cx="2350054" cy="22125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D93231-648F-BC4A-D9AC-32B1F3E56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774" y="2228850"/>
            <a:ext cx="7938247" cy="3200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4434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id="{034CE8ED-267A-8C8C-C715-4E55C1FBA0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4" b="96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4B4AEE3B-560D-B0AE-50D8-FA071CF43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71725" y="413567"/>
            <a:ext cx="7753822" cy="19391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08A6CB-1FFC-7679-71E7-208D163EBFB6}"/>
              </a:ext>
            </a:extLst>
          </p:cNvPr>
          <p:cNvSpPr txBox="1"/>
          <p:nvPr/>
        </p:nvSpPr>
        <p:spPr>
          <a:xfrm>
            <a:off x="2619375" y="714375"/>
            <a:ext cx="72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1797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17B0AE-DBDE-DCE5-5168-50498FF7A5A2}"/>
              </a:ext>
            </a:extLst>
          </p:cNvPr>
          <p:cNvSpPr/>
          <p:nvPr/>
        </p:nvSpPr>
        <p:spPr>
          <a:xfrm>
            <a:off x="318074" y="334297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CA7F6B-7D8F-2593-E84E-09562A0A1C71}"/>
              </a:ext>
            </a:extLst>
          </p:cNvPr>
          <p:cNvSpPr/>
          <p:nvPr/>
        </p:nvSpPr>
        <p:spPr>
          <a:xfrm>
            <a:off x="1638299" y="152400"/>
            <a:ext cx="9619635" cy="1485901"/>
          </a:xfrm>
          <a:custGeom>
            <a:avLst/>
            <a:gdLst>
              <a:gd name="connsiteX0" fmla="*/ 0 w 9827344"/>
              <a:gd name="connsiteY0" fmla="*/ 286780 h 1720645"/>
              <a:gd name="connsiteX1" fmla="*/ 286780 w 9827344"/>
              <a:gd name="connsiteY1" fmla="*/ 0 h 1720645"/>
              <a:gd name="connsiteX2" fmla="*/ 9540564 w 9827344"/>
              <a:gd name="connsiteY2" fmla="*/ 0 h 1720645"/>
              <a:gd name="connsiteX3" fmla="*/ 9827344 w 9827344"/>
              <a:gd name="connsiteY3" fmla="*/ 286780 h 1720645"/>
              <a:gd name="connsiteX4" fmla="*/ 9827344 w 9827344"/>
              <a:gd name="connsiteY4" fmla="*/ 1433865 h 1720645"/>
              <a:gd name="connsiteX5" fmla="*/ 9540564 w 9827344"/>
              <a:gd name="connsiteY5" fmla="*/ 1720645 h 1720645"/>
              <a:gd name="connsiteX6" fmla="*/ 286780 w 9827344"/>
              <a:gd name="connsiteY6" fmla="*/ 1720645 h 1720645"/>
              <a:gd name="connsiteX7" fmla="*/ 0 w 9827344"/>
              <a:gd name="connsiteY7" fmla="*/ 1433865 h 1720645"/>
              <a:gd name="connsiteX8" fmla="*/ 0 w 9827344"/>
              <a:gd name="connsiteY8" fmla="*/ 286780 h 172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720645" fill="none" extrusionOk="0">
                <a:moveTo>
                  <a:pt x="0" y="286780"/>
                </a:moveTo>
                <a:cubicBezTo>
                  <a:pt x="-350" y="125972"/>
                  <a:pt x="153204" y="18095"/>
                  <a:pt x="286780" y="0"/>
                </a:cubicBezTo>
                <a:cubicBezTo>
                  <a:pt x="2214320" y="125183"/>
                  <a:pt x="5269402" y="116654"/>
                  <a:pt x="9540564" y="0"/>
                </a:cubicBezTo>
                <a:cubicBezTo>
                  <a:pt x="9720321" y="4894"/>
                  <a:pt x="9833258" y="124708"/>
                  <a:pt x="9827344" y="286780"/>
                </a:cubicBezTo>
                <a:cubicBezTo>
                  <a:pt x="9831314" y="822837"/>
                  <a:pt x="9770878" y="1093544"/>
                  <a:pt x="9827344" y="1433865"/>
                </a:cubicBezTo>
                <a:cubicBezTo>
                  <a:pt x="9818325" y="1599518"/>
                  <a:pt x="9719316" y="1703070"/>
                  <a:pt x="9540564" y="1720645"/>
                </a:cubicBezTo>
                <a:cubicBezTo>
                  <a:pt x="5008500" y="1605787"/>
                  <a:pt x="2006546" y="1568568"/>
                  <a:pt x="286780" y="1720645"/>
                </a:cubicBezTo>
                <a:cubicBezTo>
                  <a:pt x="126334" y="1734960"/>
                  <a:pt x="6522" y="1610412"/>
                  <a:pt x="0" y="1433865"/>
                </a:cubicBezTo>
                <a:cubicBezTo>
                  <a:pt x="41066" y="956298"/>
                  <a:pt x="11792" y="852449"/>
                  <a:pt x="0" y="286780"/>
                </a:cubicBezTo>
                <a:close/>
              </a:path>
              <a:path w="9827344" h="1720645" stroke="0" extrusionOk="0">
                <a:moveTo>
                  <a:pt x="0" y="286780"/>
                </a:moveTo>
                <a:cubicBezTo>
                  <a:pt x="-8971" y="112901"/>
                  <a:pt x="121894" y="-28272"/>
                  <a:pt x="286780" y="0"/>
                </a:cubicBezTo>
                <a:cubicBezTo>
                  <a:pt x="1568772" y="113521"/>
                  <a:pt x="4953583" y="20216"/>
                  <a:pt x="9540564" y="0"/>
                </a:cubicBezTo>
                <a:cubicBezTo>
                  <a:pt x="9699507" y="2463"/>
                  <a:pt x="9831872" y="137753"/>
                  <a:pt x="9827344" y="286780"/>
                </a:cubicBezTo>
                <a:cubicBezTo>
                  <a:pt x="9928167" y="477495"/>
                  <a:pt x="9791999" y="994043"/>
                  <a:pt x="9827344" y="1433865"/>
                </a:cubicBezTo>
                <a:cubicBezTo>
                  <a:pt x="9832905" y="1562256"/>
                  <a:pt x="9714538" y="1726227"/>
                  <a:pt x="9540564" y="1720645"/>
                </a:cubicBezTo>
                <a:cubicBezTo>
                  <a:pt x="5654318" y="1762666"/>
                  <a:pt x="4172569" y="1704455"/>
                  <a:pt x="286780" y="1720645"/>
                </a:cubicBezTo>
                <a:cubicBezTo>
                  <a:pt x="124842" y="1719239"/>
                  <a:pt x="-525" y="1586673"/>
                  <a:pt x="0" y="1433865"/>
                </a:cubicBezTo>
                <a:cubicBezTo>
                  <a:pt x="-35436" y="1173614"/>
                  <a:pt x="83053" y="404164"/>
                  <a:pt x="0" y="28678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297954062">
                  <a:custGeom>
                    <a:avLst/>
                    <a:gdLst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19635" h="1594075" fill="none" extrusionOk="0">
                        <a:moveTo>
                          <a:pt x="0" y="265684"/>
                        </a:moveTo>
                        <a:cubicBezTo>
                          <a:pt x="-2658" y="100651"/>
                          <a:pt x="151347" y="17771"/>
                          <a:pt x="280718" y="0"/>
                        </a:cubicBezTo>
                        <a:cubicBezTo>
                          <a:pt x="2170052" y="460205"/>
                          <a:pt x="5241326" y="-271181"/>
                          <a:pt x="9338916" y="0"/>
                        </a:cubicBezTo>
                        <a:cubicBezTo>
                          <a:pt x="9527363" y="7393"/>
                          <a:pt x="9650310" y="100012"/>
                          <a:pt x="9619635" y="265684"/>
                        </a:cubicBezTo>
                        <a:cubicBezTo>
                          <a:pt x="9610523" y="786691"/>
                          <a:pt x="9544835" y="976508"/>
                          <a:pt x="9619635" y="1328390"/>
                        </a:cubicBezTo>
                        <a:cubicBezTo>
                          <a:pt x="9593136" y="1496099"/>
                          <a:pt x="9523561" y="1569448"/>
                          <a:pt x="9338916" y="1594075"/>
                        </a:cubicBezTo>
                        <a:cubicBezTo>
                          <a:pt x="4854039" y="1519100"/>
                          <a:pt x="2040569" y="1211190"/>
                          <a:pt x="280718" y="1594075"/>
                        </a:cubicBezTo>
                        <a:cubicBezTo>
                          <a:pt x="122169" y="1617707"/>
                          <a:pt x="12341" y="1508540"/>
                          <a:pt x="0" y="1328390"/>
                        </a:cubicBezTo>
                        <a:cubicBezTo>
                          <a:pt x="40054" y="867617"/>
                          <a:pt x="7657" y="782246"/>
                          <a:pt x="0" y="265684"/>
                        </a:cubicBezTo>
                        <a:close/>
                      </a:path>
                      <a:path w="9619635" h="1594075" stroke="0" extrusionOk="0">
                        <a:moveTo>
                          <a:pt x="0" y="265684"/>
                        </a:moveTo>
                        <a:cubicBezTo>
                          <a:pt x="-32627" y="86219"/>
                          <a:pt x="138851" y="-27527"/>
                          <a:pt x="280718" y="0"/>
                        </a:cubicBezTo>
                        <a:cubicBezTo>
                          <a:pt x="2112586" y="165409"/>
                          <a:pt x="5305427" y="-86943"/>
                          <a:pt x="9338916" y="0"/>
                        </a:cubicBezTo>
                        <a:cubicBezTo>
                          <a:pt x="9503519" y="-1340"/>
                          <a:pt x="9615678" y="127472"/>
                          <a:pt x="9619635" y="265684"/>
                        </a:cubicBezTo>
                        <a:cubicBezTo>
                          <a:pt x="9726170" y="517580"/>
                          <a:pt x="9563248" y="890126"/>
                          <a:pt x="9619635" y="1328390"/>
                        </a:cubicBezTo>
                        <a:cubicBezTo>
                          <a:pt x="9620487" y="1453812"/>
                          <a:pt x="9513041" y="1595945"/>
                          <a:pt x="9338916" y="1594075"/>
                        </a:cubicBezTo>
                        <a:cubicBezTo>
                          <a:pt x="5458283" y="1575411"/>
                          <a:pt x="3893456" y="1763685"/>
                          <a:pt x="280718" y="1594075"/>
                        </a:cubicBezTo>
                        <a:cubicBezTo>
                          <a:pt x="100000" y="1580474"/>
                          <a:pt x="25419" y="1474744"/>
                          <a:pt x="0" y="1328390"/>
                        </a:cubicBezTo>
                        <a:cubicBezTo>
                          <a:pt x="-30211" y="1089609"/>
                          <a:pt x="95764" y="395846"/>
                          <a:pt x="0" y="265684"/>
                        </a:cubicBezTo>
                        <a:close/>
                      </a:path>
                      <a:path w="9619635" h="1594075" fill="none" stroke="0" extrusionOk="0">
                        <a:moveTo>
                          <a:pt x="0" y="265684"/>
                        </a:moveTo>
                        <a:cubicBezTo>
                          <a:pt x="-4530" y="109473"/>
                          <a:pt x="149121" y="13095"/>
                          <a:pt x="280718" y="0"/>
                        </a:cubicBezTo>
                        <a:cubicBezTo>
                          <a:pt x="2500374" y="46522"/>
                          <a:pt x="5337225" y="129729"/>
                          <a:pt x="9338916" y="0"/>
                        </a:cubicBezTo>
                        <a:cubicBezTo>
                          <a:pt x="9520729" y="30335"/>
                          <a:pt x="9633004" y="131197"/>
                          <a:pt x="9619635" y="265684"/>
                        </a:cubicBezTo>
                        <a:cubicBezTo>
                          <a:pt x="9629099" y="724538"/>
                          <a:pt x="9544573" y="1032984"/>
                          <a:pt x="9619635" y="1328390"/>
                        </a:cubicBezTo>
                        <a:cubicBezTo>
                          <a:pt x="9612371" y="1473419"/>
                          <a:pt x="9533556" y="1584833"/>
                          <a:pt x="9338916" y="1594075"/>
                        </a:cubicBezTo>
                        <a:cubicBezTo>
                          <a:pt x="5125482" y="1589114"/>
                          <a:pt x="1947740" y="1488712"/>
                          <a:pt x="280718" y="1594075"/>
                        </a:cubicBezTo>
                        <a:cubicBezTo>
                          <a:pt x="96004" y="1596395"/>
                          <a:pt x="5944" y="1487277"/>
                          <a:pt x="0" y="1328390"/>
                        </a:cubicBezTo>
                        <a:cubicBezTo>
                          <a:pt x="46309" y="898249"/>
                          <a:pt x="-536" y="804595"/>
                          <a:pt x="0" y="2656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 Từ những thông tin đã chuẩn bị, em hãy lập một dàn ý dự kiến những nội dung giới thiệu cho cả lớp vào sơ đồ dưới đây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Hình ảnh 11">
            <a:extLst>
              <a:ext uri="{FF2B5EF4-FFF2-40B4-BE49-F238E27FC236}">
                <a16:creationId xmlns:a16="http://schemas.microsoft.com/office/drawing/2014/main" id="{B22749AB-E2B8-F225-A462-785D4C7A8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148" y="0"/>
            <a:ext cx="2350054" cy="22125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E6A7D3-77A8-38C3-E75C-FA39E5B7A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699" y="1928812"/>
            <a:ext cx="5591175" cy="1348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440613-45B1-CD96-96D4-FBDBBA61E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449" y="3409949"/>
            <a:ext cx="7669657" cy="13811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4B18B6-B48C-556A-784C-0728BCC100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2687" y="4891087"/>
            <a:ext cx="7993613" cy="13096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56308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9EEB68CB-A8AA-E451-7B96-52BDF7A77591}"/>
              </a:ext>
            </a:extLst>
          </p:cNvPr>
          <p:cNvSpPr/>
          <p:nvPr/>
        </p:nvSpPr>
        <p:spPr>
          <a:xfrm>
            <a:off x="1007806" y="275303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A0770B4-8916-A200-9DB4-8E77C850E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823" y="1783645"/>
            <a:ext cx="7489823" cy="50743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231AEB-556D-EB21-39EF-D0447515F85D}"/>
              </a:ext>
            </a:extLst>
          </p:cNvPr>
          <p:cNvSpPr txBox="1"/>
          <p:nvPr/>
        </p:nvSpPr>
        <p:spPr>
          <a:xfrm>
            <a:off x="3813994" y="1879629"/>
            <a:ext cx="63777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Trình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6431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17B0AE-DBDE-DCE5-5168-50498FF7A5A2}"/>
              </a:ext>
            </a:extLst>
          </p:cNvPr>
          <p:cNvSpPr/>
          <p:nvPr/>
        </p:nvSpPr>
        <p:spPr>
          <a:xfrm>
            <a:off x="318074" y="334297"/>
            <a:ext cx="11635801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E3ADE6F6-E385-9A6B-3C4D-5D69291E854E}"/>
              </a:ext>
            </a:extLst>
          </p:cNvPr>
          <p:cNvSpPr/>
          <p:nvPr/>
        </p:nvSpPr>
        <p:spPr>
          <a:xfrm>
            <a:off x="1382966" y="491900"/>
            <a:ext cx="912559" cy="622525"/>
          </a:xfrm>
          <a:custGeom>
            <a:avLst/>
            <a:gdLst>
              <a:gd name="connsiteX0" fmla="*/ 0 w 912559"/>
              <a:gd name="connsiteY0" fmla="*/ 103756 h 622525"/>
              <a:gd name="connsiteX1" fmla="*/ 26630 w 912559"/>
              <a:gd name="connsiteY1" fmla="*/ 0 h 622525"/>
              <a:gd name="connsiteX2" fmla="*/ 885928 w 912559"/>
              <a:gd name="connsiteY2" fmla="*/ 0 h 622525"/>
              <a:gd name="connsiteX3" fmla="*/ 912559 w 912559"/>
              <a:gd name="connsiteY3" fmla="*/ 103756 h 622525"/>
              <a:gd name="connsiteX4" fmla="*/ 912559 w 912559"/>
              <a:gd name="connsiteY4" fmla="*/ 518768 h 622525"/>
              <a:gd name="connsiteX5" fmla="*/ 885928 w 912559"/>
              <a:gd name="connsiteY5" fmla="*/ 622525 h 622525"/>
              <a:gd name="connsiteX6" fmla="*/ 26630 w 912559"/>
              <a:gd name="connsiteY6" fmla="*/ 622525 h 622525"/>
              <a:gd name="connsiteX7" fmla="*/ 0 w 912559"/>
              <a:gd name="connsiteY7" fmla="*/ 518768 h 622525"/>
              <a:gd name="connsiteX8" fmla="*/ 0 w 912559"/>
              <a:gd name="connsiteY8" fmla="*/ 103756 h 622525"/>
              <a:gd name="connsiteX0" fmla="*/ 0 w 912559"/>
              <a:gd name="connsiteY0" fmla="*/ 103756 h 622525"/>
              <a:gd name="connsiteX1" fmla="*/ 26630 w 912559"/>
              <a:gd name="connsiteY1" fmla="*/ 0 h 622525"/>
              <a:gd name="connsiteX2" fmla="*/ 885928 w 912559"/>
              <a:gd name="connsiteY2" fmla="*/ 0 h 622525"/>
              <a:gd name="connsiteX3" fmla="*/ 912559 w 912559"/>
              <a:gd name="connsiteY3" fmla="*/ 103756 h 622525"/>
              <a:gd name="connsiteX4" fmla="*/ 912559 w 912559"/>
              <a:gd name="connsiteY4" fmla="*/ 518768 h 622525"/>
              <a:gd name="connsiteX5" fmla="*/ 885928 w 912559"/>
              <a:gd name="connsiteY5" fmla="*/ 622525 h 622525"/>
              <a:gd name="connsiteX6" fmla="*/ 26630 w 912559"/>
              <a:gd name="connsiteY6" fmla="*/ 622525 h 622525"/>
              <a:gd name="connsiteX7" fmla="*/ 0 w 912559"/>
              <a:gd name="connsiteY7" fmla="*/ 518768 h 622525"/>
              <a:gd name="connsiteX8" fmla="*/ 0 w 912559"/>
              <a:gd name="connsiteY8" fmla="*/ 103756 h 622525"/>
              <a:gd name="connsiteX0" fmla="*/ 0 w 912559"/>
              <a:gd name="connsiteY0" fmla="*/ 103756 h 622525"/>
              <a:gd name="connsiteX1" fmla="*/ 26630 w 912559"/>
              <a:gd name="connsiteY1" fmla="*/ 0 h 622525"/>
              <a:gd name="connsiteX2" fmla="*/ 885928 w 912559"/>
              <a:gd name="connsiteY2" fmla="*/ 0 h 622525"/>
              <a:gd name="connsiteX3" fmla="*/ 912559 w 912559"/>
              <a:gd name="connsiteY3" fmla="*/ 103756 h 622525"/>
              <a:gd name="connsiteX4" fmla="*/ 912559 w 912559"/>
              <a:gd name="connsiteY4" fmla="*/ 518768 h 622525"/>
              <a:gd name="connsiteX5" fmla="*/ 885928 w 912559"/>
              <a:gd name="connsiteY5" fmla="*/ 622525 h 622525"/>
              <a:gd name="connsiteX6" fmla="*/ 26630 w 912559"/>
              <a:gd name="connsiteY6" fmla="*/ 622525 h 622525"/>
              <a:gd name="connsiteX7" fmla="*/ 0 w 912559"/>
              <a:gd name="connsiteY7" fmla="*/ 518768 h 622525"/>
              <a:gd name="connsiteX8" fmla="*/ 0 w 912559"/>
              <a:gd name="connsiteY8" fmla="*/ 103756 h 62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2559" h="622525" fill="none" extrusionOk="0">
                <a:moveTo>
                  <a:pt x="0" y="103756"/>
                </a:moveTo>
                <a:cubicBezTo>
                  <a:pt x="-422" y="42878"/>
                  <a:pt x="16407" y="8137"/>
                  <a:pt x="26630" y="0"/>
                </a:cubicBezTo>
                <a:cubicBezTo>
                  <a:pt x="205832" y="74342"/>
                  <a:pt x="506320" y="-35228"/>
                  <a:pt x="885928" y="0"/>
                </a:cubicBezTo>
                <a:cubicBezTo>
                  <a:pt x="915855" y="4801"/>
                  <a:pt x="923480" y="38650"/>
                  <a:pt x="912559" y="103756"/>
                </a:cubicBezTo>
                <a:cubicBezTo>
                  <a:pt x="904782" y="312978"/>
                  <a:pt x="900538" y="382940"/>
                  <a:pt x="912559" y="518768"/>
                </a:cubicBezTo>
                <a:cubicBezTo>
                  <a:pt x="907906" y="581775"/>
                  <a:pt x="906666" y="612595"/>
                  <a:pt x="885928" y="622525"/>
                </a:cubicBezTo>
                <a:cubicBezTo>
                  <a:pt x="435833" y="599889"/>
                  <a:pt x="198255" y="529734"/>
                  <a:pt x="26630" y="622525"/>
                </a:cubicBezTo>
                <a:cubicBezTo>
                  <a:pt x="9316" y="644470"/>
                  <a:pt x="1605" y="585428"/>
                  <a:pt x="0" y="518768"/>
                </a:cubicBezTo>
                <a:cubicBezTo>
                  <a:pt x="3724" y="334595"/>
                  <a:pt x="-1632" y="303152"/>
                  <a:pt x="0" y="103756"/>
                </a:cubicBezTo>
                <a:close/>
              </a:path>
              <a:path w="912559" h="622525" stroke="0" extrusionOk="0">
                <a:moveTo>
                  <a:pt x="0" y="103756"/>
                </a:moveTo>
                <a:cubicBezTo>
                  <a:pt x="-3809" y="38554"/>
                  <a:pt x="13945" y="-10409"/>
                  <a:pt x="26630" y="0"/>
                </a:cubicBezTo>
                <a:cubicBezTo>
                  <a:pt x="209886" y="47775"/>
                  <a:pt x="562611" y="-16440"/>
                  <a:pt x="885928" y="0"/>
                </a:cubicBezTo>
                <a:cubicBezTo>
                  <a:pt x="903731" y="-330"/>
                  <a:pt x="897594" y="49568"/>
                  <a:pt x="912559" y="103756"/>
                </a:cubicBezTo>
                <a:cubicBezTo>
                  <a:pt x="924861" y="200942"/>
                  <a:pt x="900436" y="347148"/>
                  <a:pt x="912559" y="518768"/>
                </a:cubicBezTo>
                <a:cubicBezTo>
                  <a:pt x="911713" y="567140"/>
                  <a:pt x="905441" y="621649"/>
                  <a:pt x="885928" y="622525"/>
                </a:cubicBezTo>
                <a:cubicBezTo>
                  <a:pt x="515389" y="630454"/>
                  <a:pt x="367181" y="636276"/>
                  <a:pt x="26630" y="622525"/>
                </a:cubicBezTo>
                <a:cubicBezTo>
                  <a:pt x="-1432" y="614803"/>
                  <a:pt x="9152" y="575752"/>
                  <a:pt x="0" y="518768"/>
                </a:cubicBezTo>
                <a:cubicBezTo>
                  <a:pt x="3645" y="428214"/>
                  <a:pt x="15556" y="157836"/>
                  <a:pt x="0" y="103756"/>
                </a:cubicBezTo>
                <a:close/>
              </a:path>
              <a:path w="912559" h="622525" fill="none" stroke="0" extrusionOk="0">
                <a:moveTo>
                  <a:pt x="0" y="103756"/>
                </a:moveTo>
                <a:cubicBezTo>
                  <a:pt x="-408" y="45489"/>
                  <a:pt x="15242" y="6641"/>
                  <a:pt x="26630" y="0"/>
                </a:cubicBezTo>
                <a:cubicBezTo>
                  <a:pt x="264953" y="40237"/>
                  <a:pt x="508093" y="60558"/>
                  <a:pt x="885928" y="0"/>
                </a:cubicBezTo>
                <a:cubicBezTo>
                  <a:pt x="906323" y="6088"/>
                  <a:pt x="916026" y="49693"/>
                  <a:pt x="912559" y="103756"/>
                </a:cubicBezTo>
                <a:cubicBezTo>
                  <a:pt x="925809" y="277766"/>
                  <a:pt x="895095" y="402549"/>
                  <a:pt x="912559" y="518768"/>
                </a:cubicBezTo>
                <a:cubicBezTo>
                  <a:pt x="913602" y="578440"/>
                  <a:pt x="906188" y="614012"/>
                  <a:pt x="885928" y="622525"/>
                </a:cubicBezTo>
                <a:cubicBezTo>
                  <a:pt x="487166" y="612386"/>
                  <a:pt x="176614" y="595744"/>
                  <a:pt x="26630" y="622525"/>
                </a:cubicBezTo>
                <a:cubicBezTo>
                  <a:pt x="-2809" y="626402"/>
                  <a:pt x="-655" y="579456"/>
                  <a:pt x="0" y="518768"/>
                </a:cubicBezTo>
                <a:cubicBezTo>
                  <a:pt x="8110" y="341668"/>
                  <a:pt x="1603" y="303524"/>
                  <a:pt x="0" y="103756"/>
                </a:cubicBezTo>
                <a:close/>
              </a:path>
              <a:path w="912559" h="622525" fill="none" stroke="0" extrusionOk="0">
                <a:moveTo>
                  <a:pt x="0" y="103756"/>
                </a:moveTo>
                <a:cubicBezTo>
                  <a:pt x="-1200" y="42919"/>
                  <a:pt x="14373" y="5422"/>
                  <a:pt x="26630" y="0"/>
                </a:cubicBezTo>
                <a:cubicBezTo>
                  <a:pt x="224552" y="55950"/>
                  <a:pt x="528512" y="-2014"/>
                  <a:pt x="885928" y="0"/>
                </a:cubicBezTo>
                <a:cubicBezTo>
                  <a:pt x="911389" y="9823"/>
                  <a:pt x="918510" y="45240"/>
                  <a:pt x="912559" y="103756"/>
                </a:cubicBezTo>
                <a:cubicBezTo>
                  <a:pt x="908290" y="301526"/>
                  <a:pt x="900321" y="395571"/>
                  <a:pt x="912559" y="518768"/>
                </a:cubicBezTo>
                <a:cubicBezTo>
                  <a:pt x="910082" y="579341"/>
                  <a:pt x="908202" y="615879"/>
                  <a:pt x="885928" y="622525"/>
                </a:cubicBezTo>
                <a:cubicBezTo>
                  <a:pt x="468973" y="586886"/>
                  <a:pt x="181382" y="573699"/>
                  <a:pt x="26630" y="622525"/>
                </a:cubicBezTo>
                <a:cubicBezTo>
                  <a:pt x="2496" y="632118"/>
                  <a:pt x="140" y="574344"/>
                  <a:pt x="0" y="518768"/>
                </a:cubicBezTo>
                <a:cubicBezTo>
                  <a:pt x="5814" y="346018"/>
                  <a:pt x="-4344" y="307988"/>
                  <a:pt x="0" y="103756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297954062">
                  <a:custGeom>
                    <a:avLst/>
                    <a:gdLst>
                      <a:gd name="connsiteX0" fmla="*/ 0 w 912559"/>
                      <a:gd name="connsiteY0" fmla="*/ 103756 h 622525"/>
                      <a:gd name="connsiteX1" fmla="*/ 26630 w 912559"/>
                      <a:gd name="connsiteY1" fmla="*/ 0 h 622525"/>
                      <a:gd name="connsiteX2" fmla="*/ 885928 w 912559"/>
                      <a:gd name="connsiteY2" fmla="*/ 0 h 622525"/>
                      <a:gd name="connsiteX3" fmla="*/ 912559 w 912559"/>
                      <a:gd name="connsiteY3" fmla="*/ 103756 h 622525"/>
                      <a:gd name="connsiteX4" fmla="*/ 912559 w 912559"/>
                      <a:gd name="connsiteY4" fmla="*/ 518768 h 622525"/>
                      <a:gd name="connsiteX5" fmla="*/ 885928 w 912559"/>
                      <a:gd name="connsiteY5" fmla="*/ 622525 h 622525"/>
                      <a:gd name="connsiteX6" fmla="*/ 26630 w 912559"/>
                      <a:gd name="connsiteY6" fmla="*/ 622525 h 622525"/>
                      <a:gd name="connsiteX7" fmla="*/ 0 w 912559"/>
                      <a:gd name="connsiteY7" fmla="*/ 518768 h 622525"/>
                      <a:gd name="connsiteX8" fmla="*/ 0 w 912559"/>
                      <a:gd name="connsiteY8" fmla="*/ 103756 h 622525"/>
                      <a:gd name="connsiteX0" fmla="*/ 0 w 912559"/>
                      <a:gd name="connsiteY0" fmla="*/ 103756 h 622525"/>
                      <a:gd name="connsiteX1" fmla="*/ 26630 w 912559"/>
                      <a:gd name="connsiteY1" fmla="*/ 0 h 622525"/>
                      <a:gd name="connsiteX2" fmla="*/ 885928 w 912559"/>
                      <a:gd name="connsiteY2" fmla="*/ 0 h 622525"/>
                      <a:gd name="connsiteX3" fmla="*/ 912559 w 912559"/>
                      <a:gd name="connsiteY3" fmla="*/ 103756 h 622525"/>
                      <a:gd name="connsiteX4" fmla="*/ 912559 w 912559"/>
                      <a:gd name="connsiteY4" fmla="*/ 518768 h 622525"/>
                      <a:gd name="connsiteX5" fmla="*/ 885928 w 912559"/>
                      <a:gd name="connsiteY5" fmla="*/ 622525 h 622525"/>
                      <a:gd name="connsiteX6" fmla="*/ 26630 w 912559"/>
                      <a:gd name="connsiteY6" fmla="*/ 622525 h 622525"/>
                      <a:gd name="connsiteX7" fmla="*/ 0 w 912559"/>
                      <a:gd name="connsiteY7" fmla="*/ 518768 h 622525"/>
                      <a:gd name="connsiteX8" fmla="*/ 0 w 912559"/>
                      <a:gd name="connsiteY8" fmla="*/ 103756 h 622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12559" h="622525" fill="none" extrusionOk="0">
                        <a:moveTo>
                          <a:pt x="0" y="103756"/>
                        </a:moveTo>
                        <a:cubicBezTo>
                          <a:pt x="-156" y="44722"/>
                          <a:pt x="14713" y="6901"/>
                          <a:pt x="26630" y="0"/>
                        </a:cubicBezTo>
                        <a:cubicBezTo>
                          <a:pt x="205726" y="59878"/>
                          <a:pt x="499787" y="-5486"/>
                          <a:pt x="885928" y="0"/>
                        </a:cubicBezTo>
                        <a:cubicBezTo>
                          <a:pt x="909942" y="3447"/>
                          <a:pt x="917212" y="42559"/>
                          <a:pt x="912559" y="103756"/>
                        </a:cubicBezTo>
                        <a:cubicBezTo>
                          <a:pt x="907295" y="308265"/>
                          <a:pt x="904850" y="391021"/>
                          <a:pt x="912559" y="518768"/>
                        </a:cubicBezTo>
                        <a:cubicBezTo>
                          <a:pt x="909934" y="580141"/>
                          <a:pt x="904427" y="614527"/>
                          <a:pt x="885928" y="622525"/>
                        </a:cubicBezTo>
                        <a:cubicBezTo>
                          <a:pt x="461322" y="583403"/>
                          <a:pt x="190848" y="553186"/>
                          <a:pt x="26630" y="622525"/>
                        </a:cubicBezTo>
                        <a:cubicBezTo>
                          <a:pt x="10632" y="635336"/>
                          <a:pt x="1033" y="583834"/>
                          <a:pt x="0" y="518768"/>
                        </a:cubicBezTo>
                        <a:cubicBezTo>
                          <a:pt x="3781" y="341928"/>
                          <a:pt x="-1157" y="304069"/>
                          <a:pt x="0" y="103756"/>
                        </a:cubicBezTo>
                        <a:close/>
                      </a:path>
                      <a:path w="912559" h="622525" stroke="0" extrusionOk="0">
                        <a:moveTo>
                          <a:pt x="0" y="103756"/>
                        </a:moveTo>
                        <a:cubicBezTo>
                          <a:pt x="-3411" y="38861"/>
                          <a:pt x="13084" y="-10350"/>
                          <a:pt x="26630" y="0"/>
                        </a:cubicBezTo>
                        <a:cubicBezTo>
                          <a:pt x="159355" y="42499"/>
                          <a:pt x="504528" y="-2996"/>
                          <a:pt x="885928" y="0"/>
                        </a:cubicBezTo>
                        <a:cubicBezTo>
                          <a:pt x="901917" y="398"/>
                          <a:pt x="905187" y="49701"/>
                          <a:pt x="912559" y="103756"/>
                        </a:cubicBezTo>
                        <a:cubicBezTo>
                          <a:pt x="923916" y="191882"/>
                          <a:pt x="904246" y="352533"/>
                          <a:pt x="912559" y="518768"/>
                        </a:cubicBezTo>
                        <a:cubicBezTo>
                          <a:pt x="911932" y="566832"/>
                          <a:pt x="903527" y="623299"/>
                          <a:pt x="885928" y="622525"/>
                        </a:cubicBezTo>
                        <a:cubicBezTo>
                          <a:pt x="518989" y="633163"/>
                          <a:pt x="378777" y="625063"/>
                          <a:pt x="26630" y="622525"/>
                        </a:cubicBezTo>
                        <a:cubicBezTo>
                          <a:pt x="6133" y="618993"/>
                          <a:pt x="6621" y="575285"/>
                          <a:pt x="0" y="518768"/>
                        </a:cubicBezTo>
                        <a:cubicBezTo>
                          <a:pt x="-2201" y="425176"/>
                          <a:pt x="11943" y="152488"/>
                          <a:pt x="0" y="103756"/>
                        </a:cubicBezTo>
                        <a:close/>
                      </a:path>
                      <a:path w="912559" h="622525" fill="none" stroke="0" extrusionOk="0">
                        <a:moveTo>
                          <a:pt x="0" y="103756"/>
                        </a:moveTo>
                        <a:cubicBezTo>
                          <a:pt x="-327" y="45068"/>
                          <a:pt x="14162" y="6268"/>
                          <a:pt x="26630" y="0"/>
                        </a:cubicBezTo>
                        <a:cubicBezTo>
                          <a:pt x="256662" y="34640"/>
                          <a:pt x="511637" y="44903"/>
                          <a:pt x="885928" y="0"/>
                        </a:cubicBezTo>
                        <a:cubicBezTo>
                          <a:pt x="904366" y="9464"/>
                          <a:pt x="915131" y="49300"/>
                          <a:pt x="912559" y="103756"/>
                        </a:cubicBezTo>
                        <a:cubicBezTo>
                          <a:pt x="914554" y="286681"/>
                          <a:pt x="898034" y="404966"/>
                          <a:pt x="912559" y="518768"/>
                        </a:cubicBezTo>
                        <a:cubicBezTo>
                          <a:pt x="911777" y="578400"/>
                          <a:pt x="904500" y="616873"/>
                          <a:pt x="885928" y="622525"/>
                        </a:cubicBezTo>
                        <a:cubicBezTo>
                          <a:pt x="495346" y="594746"/>
                          <a:pt x="183241" y="574189"/>
                          <a:pt x="26630" y="622525"/>
                        </a:cubicBezTo>
                        <a:cubicBezTo>
                          <a:pt x="4529" y="624855"/>
                          <a:pt x="204" y="578386"/>
                          <a:pt x="0" y="518768"/>
                        </a:cubicBezTo>
                        <a:cubicBezTo>
                          <a:pt x="4760" y="347892"/>
                          <a:pt x="445" y="309211"/>
                          <a:pt x="0" y="10375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G: 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4388C880-B885-9F30-47AB-FCE785B51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2596"/>
            <a:ext cx="1843856" cy="173593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8B81D1-BDC5-33E6-5DBB-550A67D66978}"/>
              </a:ext>
            </a:extLst>
          </p:cNvPr>
          <p:cNvSpPr/>
          <p:nvPr/>
        </p:nvSpPr>
        <p:spPr>
          <a:xfrm>
            <a:off x="1543051" y="1447800"/>
            <a:ext cx="1504950" cy="619125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B26C9AC-7B56-6FFF-3921-6F57B8FCFA10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3048001" y="1476375"/>
            <a:ext cx="314324" cy="280988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B6E2490-2EF1-1CA5-972E-2AC0FB1D341B}"/>
              </a:ext>
            </a:extLst>
          </p:cNvPr>
          <p:cNvSpPr/>
          <p:nvPr/>
        </p:nvSpPr>
        <p:spPr>
          <a:xfrm>
            <a:off x="3333750" y="1371600"/>
            <a:ext cx="3829050" cy="695325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khái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quát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endParaRPr lang="en-US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3145B24-6CE7-69B4-5FA7-A16C6B1E7D33}"/>
              </a:ext>
            </a:extLst>
          </p:cNvPr>
          <p:cNvCxnSpPr>
            <a:cxnSpLocks/>
          </p:cNvCxnSpPr>
          <p:nvPr/>
        </p:nvCxnSpPr>
        <p:spPr>
          <a:xfrm>
            <a:off x="3076575" y="1824038"/>
            <a:ext cx="323850" cy="166687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D385EA9-31BB-6C1C-3F7B-8C0A9172A365}"/>
              </a:ext>
            </a:extLst>
          </p:cNvPr>
          <p:cNvSpPr/>
          <p:nvPr/>
        </p:nvSpPr>
        <p:spPr>
          <a:xfrm>
            <a:off x="1495425" y="3028950"/>
            <a:ext cx="1514475" cy="619125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1A94BB8-3C7D-BC7C-17FA-3EA9D56E893D}"/>
              </a:ext>
            </a:extLst>
          </p:cNvPr>
          <p:cNvCxnSpPr>
            <a:cxnSpLocks/>
          </p:cNvCxnSpPr>
          <p:nvPr/>
        </p:nvCxnSpPr>
        <p:spPr>
          <a:xfrm flipV="1">
            <a:off x="2981325" y="2638425"/>
            <a:ext cx="495300" cy="481013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FA42FB0-2A4F-124F-A41D-D286E37F683C}"/>
              </a:ext>
            </a:extLst>
          </p:cNvPr>
          <p:cNvSpPr/>
          <p:nvPr/>
        </p:nvSpPr>
        <p:spPr>
          <a:xfrm>
            <a:off x="3467100" y="2152649"/>
            <a:ext cx="4381500" cy="2124075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những thông tin đặc sắc về thắng cảnh. Ví dụ:</a:t>
            </a:r>
          </a:p>
          <a:p>
            <a:pPr algn="just"/>
            <a:r>
              <a:rPr lang="vi-VN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Vịnh Hạ Long bao gồm gần 2000 hòn đảo lớn nhỏ với nhiều hang động. Đảo Ngọc – Phú Quốc là thiên đường du lịch của miền nhiệt đới với những hòn đảo xa đầy bí ẩn, những khu rừng xanh mướt,..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A51BAAB-ADDD-7B7B-AEE1-1BDF8B48CA98}"/>
              </a:ext>
            </a:extLst>
          </p:cNvPr>
          <p:cNvCxnSpPr>
            <a:cxnSpLocks/>
          </p:cNvCxnSpPr>
          <p:nvPr/>
        </p:nvCxnSpPr>
        <p:spPr>
          <a:xfrm>
            <a:off x="2990850" y="3443288"/>
            <a:ext cx="609600" cy="500062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0CB2E44-2CB1-48E1-BF81-7E825A0198D7}"/>
              </a:ext>
            </a:extLst>
          </p:cNvPr>
          <p:cNvSpPr/>
          <p:nvPr/>
        </p:nvSpPr>
        <p:spPr>
          <a:xfrm>
            <a:off x="1600201" y="5076825"/>
            <a:ext cx="1466850" cy="619125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A723967-FFD4-EA0C-DA02-8EC4A92ADEFC}"/>
              </a:ext>
            </a:extLst>
          </p:cNvPr>
          <p:cNvCxnSpPr>
            <a:cxnSpLocks/>
          </p:cNvCxnSpPr>
          <p:nvPr/>
        </p:nvCxnSpPr>
        <p:spPr>
          <a:xfrm flipV="1">
            <a:off x="3038475" y="4943475"/>
            <a:ext cx="590550" cy="223838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4396D5D-6AAC-CD6F-29DD-C10E74AAC815}"/>
              </a:ext>
            </a:extLst>
          </p:cNvPr>
          <p:cNvSpPr/>
          <p:nvPr/>
        </p:nvSpPr>
        <p:spPr>
          <a:xfrm>
            <a:off x="3590925" y="4686300"/>
            <a:ext cx="4381500" cy="1295400"/>
          </a:xfrm>
          <a:prstGeom prst="roundRect">
            <a:avLst>
              <a:gd name="adj" fmla="val 3205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Khẳng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AC3FDFD-7F9C-F097-7466-925FC8400E68}"/>
              </a:ext>
            </a:extLst>
          </p:cNvPr>
          <p:cNvCxnSpPr>
            <a:cxnSpLocks/>
          </p:cNvCxnSpPr>
          <p:nvPr/>
        </p:nvCxnSpPr>
        <p:spPr>
          <a:xfrm>
            <a:off x="3048000" y="5491163"/>
            <a:ext cx="561975" cy="214312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28F09C20-A4AE-C0AF-A42A-9191C0098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3862" y="604837"/>
            <a:ext cx="3248025" cy="58769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87750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8" grpId="0" animBg="1"/>
      <p:bldP spid="24" grpId="0" animBg="1"/>
      <p:bldP spid="27" grpId="0" animBg="1"/>
      <p:bldP spid="30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9EEB68CB-A8AA-E451-7B96-52BDF7A77591}"/>
              </a:ext>
            </a:extLst>
          </p:cNvPr>
          <p:cNvSpPr/>
          <p:nvPr/>
        </p:nvSpPr>
        <p:spPr>
          <a:xfrm>
            <a:off x="1007806" y="275303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A0770B4-8916-A200-9DB4-8E77C850E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823" y="1783645"/>
            <a:ext cx="7489823" cy="50743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231AEB-556D-EB21-39EF-D0447515F85D}"/>
              </a:ext>
            </a:extLst>
          </p:cNvPr>
          <p:cNvSpPr txBox="1"/>
          <p:nvPr/>
        </p:nvSpPr>
        <p:spPr>
          <a:xfrm>
            <a:off x="3813994" y="1879629"/>
            <a:ext cx="63777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Trao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5216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3ADA7B7-2181-C5D3-29B3-B0AD81D69E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C31C513-E6A6-D236-0E00-44C720DDBB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3048" l="9994" r="89942">
                        <a14:foregroundMark x1="40589" y1="92199" x2="39327" y2="87874"/>
                        <a14:foregroundMark x1="69049" y1="93048" x2="69049" y2="9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168" y="2758440"/>
            <a:ext cx="5702095" cy="4561676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E3998B24-5F44-FEEC-0E6A-267892018B1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2424" y="78424"/>
            <a:ext cx="4011561" cy="3695651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D4FD200B-56B4-4E3D-ACF1-3533510DBAE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9004" y="3191452"/>
            <a:ext cx="4011561" cy="3695651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C2815373-279E-0588-08CA-CD8C42EAC8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923082" y="3022015"/>
            <a:ext cx="4011561" cy="36956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D09BD1-F038-8139-28FC-DB7A467FE779}"/>
              </a:ext>
            </a:extLst>
          </p:cNvPr>
          <p:cNvSpPr txBox="1"/>
          <p:nvPr/>
        </p:nvSpPr>
        <p:spPr>
          <a:xfrm rot="21405163">
            <a:off x="961456" y="688850"/>
            <a:ext cx="27247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288E19-7712-835E-66ED-104235D5024A}"/>
              </a:ext>
            </a:extLst>
          </p:cNvPr>
          <p:cNvSpPr txBox="1"/>
          <p:nvPr/>
        </p:nvSpPr>
        <p:spPr>
          <a:xfrm rot="21405163">
            <a:off x="742381" y="3783761"/>
            <a:ext cx="27247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623336-427C-1B06-640A-79F4038AB9C1}"/>
              </a:ext>
            </a:extLst>
          </p:cNvPr>
          <p:cNvSpPr txBox="1"/>
          <p:nvPr/>
        </p:nvSpPr>
        <p:spPr>
          <a:xfrm rot="21405163">
            <a:off x="4685730" y="4427175"/>
            <a:ext cx="2724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……..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1837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oup of dolls in a classroom&#10;&#10;Description automatically generated with medium confidence">
            <a:extLst>
              <a:ext uri="{FF2B5EF4-FFF2-40B4-BE49-F238E27FC236}">
                <a16:creationId xmlns:a16="http://schemas.microsoft.com/office/drawing/2014/main" id="{A8CA0ECF-A7D0-A0A6-8E9D-A7C4679A27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D6A5C9-B164-3DC3-46D2-42721D488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196" y="609494"/>
            <a:ext cx="6572058" cy="24386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130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17B0AE-DBDE-DCE5-5168-50498FF7A5A2}"/>
              </a:ext>
            </a:extLst>
          </p:cNvPr>
          <p:cNvSpPr/>
          <p:nvPr/>
        </p:nvSpPr>
        <p:spPr>
          <a:xfrm>
            <a:off x="318074" y="334297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CA7F6B-7D8F-2593-E84E-09562A0A1C71}"/>
              </a:ext>
            </a:extLst>
          </p:cNvPr>
          <p:cNvSpPr/>
          <p:nvPr/>
        </p:nvSpPr>
        <p:spPr>
          <a:xfrm>
            <a:off x="1638299" y="187100"/>
            <a:ext cx="9619635" cy="1565499"/>
          </a:xfrm>
          <a:custGeom>
            <a:avLst/>
            <a:gdLst>
              <a:gd name="connsiteX0" fmla="*/ 0 w 9827344"/>
              <a:gd name="connsiteY0" fmla="*/ 286780 h 1720645"/>
              <a:gd name="connsiteX1" fmla="*/ 286780 w 9827344"/>
              <a:gd name="connsiteY1" fmla="*/ 0 h 1720645"/>
              <a:gd name="connsiteX2" fmla="*/ 9540564 w 9827344"/>
              <a:gd name="connsiteY2" fmla="*/ 0 h 1720645"/>
              <a:gd name="connsiteX3" fmla="*/ 9827344 w 9827344"/>
              <a:gd name="connsiteY3" fmla="*/ 286780 h 1720645"/>
              <a:gd name="connsiteX4" fmla="*/ 9827344 w 9827344"/>
              <a:gd name="connsiteY4" fmla="*/ 1433865 h 1720645"/>
              <a:gd name="connsiteX5" fmla="*/ 9540564 w 9827344"/>
              <a:gd name="connsiteY5" fmla="*/ 1720645 h 1720645"/>
              <a:gd name="connsiteX6" fmla="*/ 286780 w 9827344"/>
              <a:gd name="connsiteY6" fmla="*/ 1720645 h 1720645"/>
              <a:gd name="connsiteX7" fmla="*/ 0 w 9827344"/>
              <a:gd name="connsiteY7" fmla="*/ 1433865 h 1720645"/>
              <a:gd name="connsiteX8" fmla="*/ 0 w 9827344"/>
              <a:gd name="connsiteY8" fmla="*/ 286780 h 172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720645" fill="none" extrusionOk="0">
                <a:moveTo>
                  <a:pt x="0" y="286780"/>
                </a:moveTo>
                <a:cubicBezTo>
                  <a:pt x="-350" y="125972"/>
                  <a:pt x="153204" y="18095"/>
                  <a:pt x="286780" y="0"/>
                </a:cubicBezTo>
                <a:cubicBezTo>
                  <a:pt x="2214320" y="125183"/>
                  <a:pt x="5269402" y="116654"/>
                  <a:pt x="9540564" y="0"/>
                </a:cubicBezTo>
                <a:cubicBezTo>
                  <a:pt x="9720321" y="4894"/>
                  <a:pt x="9833258" y="124708"/>
                  <a:pt x="9827344" y="286780"/>
                </a:cubicBezTo>
                <a:cubicBezTo>
                  <a:pt x="9831314" y="822837"/>
                  <a:pt x="9770878" y="1093544"/>
                  <a:pt x="9827344" y="1433865"/>
                </a:cubicBezTo>
                <a:cubicBezTo>
                  <a:pt x="9818325" y="1599518"/>
                  <a:pt x="9719316" y="1703070"/>
                  <a:pt x="9540564" y="1720645"/>
                </a:cubicBezTo>
                <a:cubicBezTo>
                  <a:pt x="5008500" y="1605787"/>
                  <a:pt x="2006546" y="1568568"/>
                  <a:pt x="286780" y="1720645"/>
                </a:cubicBezTo>
                <a:cubicBezTo>
                  <a:pt x="126334" y="1734960"/>
                  <a:pt x="6522" y="1610412"/>
                  <a:pt x="0" y="1433865"/>
                </a:cubicBezTo>
                <a:cubicBezTo>
                  <a:pt x="41066" y="956298"/>
                  <a:pt x="11792" y="852449"/>
                  <a:pt x="0" y="286780"/>
                </a:cubicBezTo>
                <a:close/>
              </a:path>
              <a:path w="9827344" h="1720645" stroke="0" extrusionOk="0">
                <a:moveTo>
                  <a:pt x="0" y="286780"/>
                </a:moveTo>
                <a:cubicBezTo>
                  <a:pt x="-8971" y="112901"/>
                  <a:pt x="121894" y="-28272"/>
                  <a:pt x="286780" y="0"/>
                </a:cubicBezTo>
                <a:cubicBezTo>
                  <a:pt x="1568772" y="113521"/>
                  <a:pt x="4953583" y="20216"/>
                  <a:pt x="9540564" y="0"/>
                </a:cubicBezTo>
                <a:cubicBezTo>
                  <a:pt x="9699507" y="2463"/>
                  <a:pt x="9831872" y="137753"/>
                  <a:pt x="9827344" y="286780"/>
                </a:cubicBezTo>
                <a:cubicBezTo>
                  <a:pt x="9928167" y="477495"/>
                  <a:pt x="9791999" y="994043"/>
                  <a:pt x="9827344" y="1433865"/>
                </a:cubicBezTo>
                <a:cubicBezTo>
                  <a:pt x="9832905" y="1562256"/>
                  <a:pt x="9714538" y="1726227"/>
                  <a:pt x="9540564" y="1720645"/>
                </a:cubicBezTo>
                <a:cubicBezTo>
                  <a:pt x="5654318" y="1762666"/>
                  <a:pt x="4172569" y="1704455"/>
                  <a:pt x="286780" y="1720645"/>
                </a:cubicBezTo>
                <a:cubicBezTo>
                  <a:pt x="124842" y="1719239"/>
                  <a:pt x="-525" y="1586673"/>
                  <a:pt x="0" y="1433865"/>
                </a:cubicBezTo>
                <a:cubicBezTo>
                  <a:pt x="-35436" y="1173614"/>
                  <a:pt x="83053" y="404164"/>
                  <a:pt x="0" y="28678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297954062">
                  <a:custGeom>
                    <a:avLst/>
                    <a:gdLst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  <a:gd name="connsiteX0" fmla="*/ 0 w 9619635"/>
                      <a:gd name="connsiteY0" fmla="*/ 265684 h 1594075"/>
                      <a:gd name="connsiteX1" fmla="*/ 280718 w 9619635"/>
                      <a:gd name="connsiteY1" fmla="*/ 0 h 1594075"/>
                      <a:gd name="connsiteX2" fmla="*/ 9338916 w 9619635"/>
                      <a:gd name="connsiteY2" fmla="*/ 0 h 1594075"/>
                      <a:gd name="connsiteX3" fmla="*/ 9619635 w 9619635"/>
                      <a:gd name="connsiteY3" fmla="*/ 265684 h 1594075"/>
                      <a:gd name="connsiteX4" fmla="*/ 9619635 w 9619635"/>
                      <a:gd name="connsiteY4" fmla="*/ 1328390 h 1594075"/>
                      <a:gd name="connsiteX5" fmla="*/ 9338916 w 9619635"/>
                      <a:gd name="connsiteY5" fmla="*/ 1594075 h 1594075"/>
                      <a:gd name="connsiteX6" fmla="*/ 280718 w 9619635"/>
                      <a:gd name="connsiteY6" fmla="*/ 1594075 h 1594075"/>
                      <a:gd name="connsiteX7" fmla="*/ 0 w 9619635"/>
                      <a:gd name="connsiteY7" fmla="*/ 1328390 h 1594075"/>
                      <a:gd name="connsiteX8" fmla="*/ 0 w 9619635"/>
                      <a:gd name="connsiteY8" fmla="*/ 265684 h 1594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19635" h="1594075" fill="none" extrusionOk="0">
                        <a:moveTo>
                          <a:pt x="0" y="265684"/>
                        </a:moveTo>
                        <a:cubicBezTo>
                          <a:pt x="-2658" y="100651"/>
                          <a:pt x="151347" y="17771"/>
                          <a:pt x="280718" y="0"/>
                        </a:cubicBezTo>
                        <a:cubicBezTo>
                          <a:pt x="2170052" y="460205"/>
                          <a:pt x="5241326" y="-271181"/>
                          <a:pt x="9338916" y="0"/>
                        </a:cubicBezTo>
                        <a:cubicBezTo>
                          <a:pt x="9527363" y="7393"/>
                          <a:pt x="9650310" y="100012"/>
                          <a:pt x="9619635" y="265684"/>
                        </a:cubicBezTo>
                        <a:cubicBezTo>
                          <a:pt x="9610523" y="786691"/>
                          <a:pt x="9544835" y="976508"/>
                          <a:pt x="9619635" y="1328390"/>
                        </a:cubicBezTo>
                        <a:cubicBezTo>
                          <a:pt x="9593136" y="1496099"/>
                          <a:pt x="9523561" y="1569448"/>
                          <a:pt x="9338916" y="1594075"/>
                        </a:cubicBezTo>
                        <a:cubicBezTo>
                          <a:pt x="4854039" y="1519100"/>
                          <a:pt x="2040569" y="1211190"/>
                          <a:pt x="280718" y="1594075"/>
                        </a:cubicBezTo>
                        <a:cubicBezTo>
                          <a:pt x="122169" y="1617707"/>
                          <a:pt x="12341" y="1508540"/>
                          <a:pt x="0" y="1328390"/>
                        </a:cubicBezTo>
                        <a:cubicBezTo>
                          <a:pt x="40054" y="867617"/>
                          <a:pt x="7657" y="782246"/>
                          <a:pt x="0" y="265684"/>
                        </a:cubicBezTo>
                        <a:close/>
                      </a:path>
                      <a:path w="9619635" h="1594075" stroke="0" extrusionOk="0">
                        <a:moveTo>
                          <a:pt x="0" y="265684"/>
                        </a:moveTo>
                        <a:cubicBezTo>
                          <a:pt x="-32627" y="86219"/>
                          <a:pt x="138851" y="-27527"/>
                          <a:pt x="280718" y="0"/>
                        </a:cubicBezTo>
                        <a:cubicBezTo>
                          <a:pt x="2112586" y="165409"/>
                          <a:pt x="5305427" y="-86943"/>
                          <a:pt x="9338916" y="0"/>
                        </a:cubicBezTo>
                        <a:cubicBezTo>
                          <a:pt x="9503519" y="-1340"/>
                          <a:pt x="9615678" y="127472"/>
                          <a:pt x="9619635" y="265684"/>
                        </a:cubicBezTo>
                        <a:cubicBezTo>
                          <a:pt x="9726170" y="517580"/>
                          <a:pt x="9563248" y="890126"/>
                          <a:pt x="9619635" y="1328390"/>
                        </a:cubicBezTo>
                        <a:cubicBezTo>
                          <a:pt x="9620487" y="1453812"/>
                          <a:pt x="9513041" y="1595945"/>
                          <a:pt x="9338916" y="1594075"/>
                        </a:cubicBezTo>
                        <a:cubicBezTo>
                          <a:pt x="5458283" y="1575411"/>
                          <a:pt x="3893456" y="1763685"/>
                          <a:pt x="280718" y="1594075"/>
                        </a:cubicBezTo>
                        <a:cubicBezTo>
                          <a:pt x="100000" y="1580474"/>
                          <a:pt x="25419" y="1474744"/>
                          <a:pt x="0" y="1328390"/>
                        </a:cubicBezTo>
                        <a:cubicBezTo>
                          <a:pt x="-30211" y="1089609"/>
                          <a:pt x="95764" y="395846"/>
                          <a:pt x="0" y="265684"/>
                        </a:cubicBezTo>
                        <a:close/>
                      </a:path>
                      <a:path w="9619635" h="1594075" fill="none" stroke="0" extrusionOk="0">
                        <a:moveTo>
                          <a:pt x="0" y="265684"/>
                        </a:moveTo>
                        <a:cubicBezTo>
                          <a:pt x="-4530" y="109473"/>
                          <a:pt x="149121" y="13095"/>
                          <a:pt x="280718" y="0"/>
                        </a:cubicBezTo>
                        <a:cubicBezTo>
                          <a:pt x="2500374" y="46522"/>
                          <a:pt x="5337225" y="129729"/>
                          <a:pt x="9338916" y="0"/>
                        </a:cubicBezTo>
                        <a:cubicBezTo>
                          <a:pt x="9520729" y="30335"/>
                          <a:pt x="9633004" y="131197"/>
                          <a:pt x="9619635" y="265684"/>
                        </a:cubicBezTo>
                        <a:cubicBezTo>
                          <a:pt x="9629099" y="724538"/>
                          <a:pt x="9544573" y="1032984"/>
                          <a:pt x="9619635" y="1328390"/>
                        </a:cubicBezTo>
                        <a:cubicBezTo>
                          <a:pt x="9612371" y="1473419"/>
                          <a:pt x="9533556" y="1584833"/>
                          <a:pt x="9338916" y="1594075"/>
                        </a:cubicBezTo>
                        <a:cubicBezTo>
                          <a:pt x="5125482" y="1589114"/>
                          <a:pt x="1947740" y="1488712"/>
                          <a:pt x="280718" y="1594075"/>
                        </a:cubicBezTo>
                        <a:cubicBezTo>
                          <a:pt x="96004" y="1596395"/>
                          <a:pt x="5944" y="1487277"/>
                          <a:pt x="0" y="1328390"/>
                        </a:cubicBezTo>
                        <a:cubicBezTo>
                          <a:pt x="46309" y="898249"/>
                          <a:pt x="-536" y="804595"/>
                          <a:pt x="0" y="2656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/>
                <a:cs typeface="Calibri" panose="020F0502020204030204" pitchFamily="34" charset="0"/>
              </a:rPr>
              <a:t>Tìm đọc sách báo hoặc xem video về những miền đất xa xôi mà con người ít có cơ hội đặt chân đến (Nam Cực, Bắc Cực, sa mạc,...).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Hình ảnh 11">
            <a:extLst>
              <a:ext uri="{FF2B5EF4-FFF2-40B4-BE49-F238E27FC236}">
                <a16:creationId xmlns:a16="http://schemas.microsoft.com/office/drawing/2014/main" id="{B22749AB-E2B8-F225-A462-785D4C7A8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148" y="0"/>
            <a:ext cx="2350054" cy="2212508"/>
          </a:xfrm>
          <a:prstGeom prst="rect">
            <a:avLst/>
          </a:prstGeom>
        </p:spPr>
      </p:pic>
      <p:pic>
        <p:nvPicPr>
          <p:cNvPr id="3074" name="Picture 2" descr="Giới thiệu về hoang mạc Xa-ha-ra (3 mẫu)">
            <a:extLst>
              <a:ext uri="{FF2B5EF4-FFF2-40B4-BE49-F238E27FC236}">
                <a16:creationId xmlns:a16="http://schemas.microsoft.com/office/drawing/2014/main" id="{D015CA74-59C4-40E5-888F-7CF4CDA05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365" y="1938338"/>
            <a:ext cx="7893810" cy="413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10956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C19ABB-78EB-CEC6-2824-3FBAFA7BA8C3}"/>
              </a:ext>
            </a:extLst>
          </p:cNvPr>
          <p:cNvSpPr/>
          <p:nvPr/>
        </p:nvSpPr>
        <p:spPr>
          <a:xfrm>
            <a:off x="614516" y="314633"/>
            <a:ext cx="10962967" cy="1435509"/>
          </a:xfrm>
          <a:custGeom>
            <a:avLst/>
            <a:gdLst>
              <a:gd name="connsiteX0" fmla="*/ 0 w 10962967"/>
              <a:gd name="connsiteY0" fmla="*/ 239256 h 1435509"/>
              <a:gd name="connsiteX1" fmla="*/ 239256 w 10962967"/>
              <a:gd name="connsiteY1" fmla="*/ 0 h 1435509"/>
              <a:gd name="connsiteX2" fmla="*/ 10723711 w 10962967"/>
              <a:gd name="connsiteY2" fmla="*/ 0 h 1435509"/>
              <a:gd name="connsiteX3" fmla="*/ 10962967 w 10962967"/>
              <a:gd name="connsiteY3" fmla="*/ 239256 h 1435509"/>
              <a:gd name="connsiteX4" fmla="*/ 10962967 w 10962967"/>
              <a:gd name="connsiteY4" fmla="*/ 1196253 h 1435509"/>
              <a:gd name="connsiteX5" fmla="*/ 10723711 w 10962967"/>
              <a:gd name="connsiteY5" fmla="*/ 1435509 h 1435509"/>
              <a:gd name="connsiteX6" fmla="*/ 239256 w 10962967"/>
              <a:gd name="connsiteY6" fmla="*/ 1435509 h 1435509"/>
              <a:gd name="connsiteX7" fmla="*/ 0 w 10962967"/>
              <a:gd name="connsiteY7" fmla="*/ 1196253 h 1435509"/>
              <a:gd name="connsiteX8" fmla="*/ 0 w 10962967"/>
              <a:gd name="connsiteY8" fmla="*/ 239256 h 1435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62967" h="1435509" fill="none" extrusionOk="0">
                <a:moveTo>
                  <a:pt x="0" y="239256"/>
                </a:moveTo>
                <a:cubicBezTo>
                  <a:pt x="123" y="110459"/>
                  <a:pt x="111289" y="6999"/>
                  <a:pt x="239256" y="0"/>
                </a:cubicBezTo>
                <a:cubicBezTo>
                  <a:pt x="4881948" y="72427"/>
                  <a:pt x="6618874" y="61419"/>
                  <a:pt x="10723711" y="0"/>
                </a:cubicBezTo>
                <a:cubicBezTo>
                  <a:pt x="10853387" y="-16939"/>
                  <a:pt x="10938725" y="99786"/>
                  <a:pt x="10962967" y="239256"/>
                </a:cubicBezTo>
                <a:cubicBezTo>
                  <a:pt x="10942678" y="551879"/>
                  <a:pt x="10904241" y="788816"/>
                  <a:pt x="10962967" y="1196253"/>
                </a:cubicBezTo>
                <a:cubicBezTo>
                  <a:pt x="10967852" y="1303595"/>
                  <a:pt x="10852190" y="1431409"/>
                  <a:pt x="10723711" y="1435509"/>
                </a:cubicBezTo>
                <a:cubicBezTo>
                  <a:pt x="8182254" y="1465336"/>
                  <a:pt x="4719982" y="1356203"/>
                  <a:pt x="239256" y="1435509"/>
                </a:cubicBezTo>
                <a:cubicBezTo>
                  <a:pt x="131143" y="1432793"/>
                  <a:pt x="-23241" y="1332986"/>
                  <a:pt x="0" y="1196253"/>
                </a:cubicBezTo>
                <a:cubicBezTo>
                  <a:pt x="29582" y="799639"/>
                  <a:pt x="-2495" y="713178"/>
                  <a:pt x="0" y="239256"/>
                </a:cubicBezTo>
                <a:close/>
              </a:path>
              <a:path w="10962967" h="1435509" stroke="0" extrusionOk="0">
                <a:moveTo>
                  <a:pt x="0" y="239256"/>
                </a:moveTo>
                <a:cubicBezTo>
                  <a:pt x="5577" y="108639"/>
                  <a:pt x="117435" y="21494"/>
                  <a:pt x="239256" y="0"/>
                </a:cubicBezTo>
                <a:cubicBezTo>
                  <a:pt x="3469153" y="123000"/>
                  <a:pt x="5907452" y="-96860"/>
                  <a:pt x="10723711" y="0"/>
                </a:cubicBezTo>
                <a:cubicBezTo>
                  <a:pt x="10851716" y="-3149"/>
                  <a:pt x="10966078" y="100847"/>
                  <a:pt x="10962967" y="239256"/>
                </a:cubicBezTo>
                <a:cubicBezTo>
                  <a:pt x="10942017" y="504059"/>
                  <a:pt x="10897907" y="844459"/>
                  <a:pt x="10962967" y="1196253"/>
                </a:cubicBezTo>
                <a:cubicBezTo>
                  <a:pt x="10957383" y="1330413"/>
                  <a:pt x="10836302" y="1432310"/>
                  <a:pt x="10723711" y="1435509"/>
                </a:cubicBezTo>
                <a:cubicBezTo>
                  <a:pt x="8149850" y="1274802"/>
                  <a:pt x="3265493" y="1475176"/>
                  <a:pt x="239256" y="1435509"/>
                </a:cubicBezTo>
                <a:cubicBezTo>
                  <a:pt x="89032" y="1431856"/>
                  <a:pt x="-13820" y="1322129"/>
                  <a:pt x="0" y="1196253"/>
                </a:cubicBezTo>
                <a:cubicBezTo>
                  <a:pt x="-83038" y="1022383"/>
                  <a:pt x="32809" y="592018"/>
                  <a:pt x="0" y="23925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 nhìn ngắm vẻ đẹp của Đất nước Việt Nam qua đoạn video sau</a:t>
            </a:r>
          </a:p>
        </p:txBody>
      </p:sp>
      <p:pic>
        <p:nvPicPr>
          <p:cNvPr id="3" name="Picture 15">
            <a:extLst>
              <a:ext uri="{FF2B5EF4-FFF2-40B4-BE49-F238E27FC236}">
                <a16:creationId xmlns:a16="http://schemas.microsoft.com/office/drawing/2014/main" id="{89705A68-9EE9-281A-184B-BB6914018F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3721" y="56535"/>
            <a:ext cx="781590" cy="7659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5370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AD934-935D-FBE2-771D-E85E2C5DF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Sa mạc Sahara_1080p">
            <a:hlinkClick r:id="" action="ppaction://media"/>
            <a:extLst>
              <a:ext uri="{FF2B5EF4-FFF2-40B4-BE49-F238E27FC236}">
                <a16:creationId xmlns:a16="http://schemas.microsoft.com/office/drawing/2014/main" id="{FEF69F31-0617-0007-5DB1-41D880330AAD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277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>
            <a:extLst>
              <a:ext uri="{FF2B5EF4-FFF2-40B4-BE49-F238E27FC236}">
                <a16:creationId xmlns:a16="http://schemas.microsoft.com/office/drawing/2014/main" id="{089BD9C6-5526-0C7D-EC7B-E6B29CFBDA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7885" y="844229"/>
            <a:ext cx="6602850" cy="582560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04DB291-B68F-8EC6-AEFC-5C8957316D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12" b="75859" l="52814" r="87290">
                        <a14:foregroundMark x1="64780" y1="38860" x2="66138" y2="38860"/>
                        <a14:foregroundMark x1="74062" y1="39588" x2="78072" y2="42297"/>
                        <a14:foregroundMark x1="68790" y1="19652" x2="76940" y2="20946"/>
                        <a14:foregroundMark x1="69599" y1="56207" x2="70731" y2="52487"/>
                        <a14:foregroundMark x1="70860" y1="52608" x2="70860" y2="57784"/>
                        <a14:foregroundMark x1="63389" y1="53053" x2="66818" y2="57218"/>
                        <a14:foregroundMark x1="65556" y1="51314" x2="66365" y2="53336"/>
                        <a14:foregroundMark x1="52846" y1="42014" x2="54916" y2="43025"/>
                        <a14:foregroundMark x1="65686" y1="75859" x2="65686" y2="71816"/>
                        <a14:foregroundMark x1="72671" y1="74687" x2="71313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8521" b="22074"/>
          <a:stretch/>
        </p:blipFill>
        <p:spPr>
          <a:xfrm>
            <a:off x="6340029" y="1901702"/>
            <a:ext cx="4225678" cy="51237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C64B7F-103C-DB4B-5166-1196D47A5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394" y="1755136"/>
            <a:ext cx="5950212" cy="30238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39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oup of dolls in a classroom&#10;&#10;Description automatically generated with medium confidence">
            <a:extLst>
              <a:ext uri="{FF2B5EF4-FFF2-40B4-BE49-F238E27FC236}">
                <a16:creationId xmlns:a16="http://schemas.microsoft.com/office/drawing/2014/main" id="{A8CA0ECF-A7D0-A0A6-8E9D-A7C4679A27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670AC0-8E31-D068-7004-A0884E337A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53" t="20645" r="42902" b="52832"/>
          <a:stretch/>
        </p:blipFill>
        <p:spPr>
          <a:xfrm>
            <a:off x="8315362" y="175480"/>
            <a:ext cx="3676040" cy="2369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3A18C76-A6A1-939E-484A-C7336212E18A}"/>
              </a:ext>
            </a:extLst>
          </p:cNvPr>
          <p:cNvSpPr/>
          <p:nvPr/>
        </p:nvSpPr>
        <p:spPr>
          <a:xfrm>
            <a:off x="275302" y="361076"/>
            <a:ext cx="6706523" cy="1979332"/>
          </a:xfrm>
          <a:prstGeom prst="wedgeRoundRectCallout">
            <a:avLst>
              <a:gd name="adj1" fmla="val -3715"/>
              <a:gd name="adj2" fmla="val 62997"/>
              <a:gd name="adj3" fmla="val 16667"/>
            </a:avLst>
          </a:prstGeom>
          <a:ln w="38100">
            <a:solidFill>
              <a:srgbClr val="FF99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4472C4"/>
                </a:solidFill>
                <a:latin typeface="Calibri" panose="020F0502020204030204"/>
              </a:rPr>
              <a:t>Kể tên những danh lam thắng cảnh tuyệt đẹp trên đất nước Việt Nam mà em biết?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563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224427E-DCD1-E126-2C7D-049A2E2151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3" b="121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C0FBD00F-B010-4B4B-9448-2B7C3BD31B12}"/>
              </a:ext>
            </a:extLst>
          </p:cNvPr>
          <p:cNvSpPr/>
          <p:nvPr/>
        </p:nvSpPr>
        <p:spPr>
          <a:xfrm>
            <a:off x="1582993" y="0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ộp Văn bản 5">
            <a:extLst>
              <a:ext uri="{FF2B5EF4-FFF2-40B4-BE49-F238E27FC236}">
                <a16:creationId xmlns:a16="http://schemas.microsoft.com/office/drawing/2014/main" id="{9F7004F9-BEA9-F2A0-44F2-7A42F02DC49B}"/>
              </a:ext>
            </a:extLst>
          </p:cNvPr>
          <p:cNvSpPr txBox="1"/>
          <p:nvPr/>
        </p:nvSpPr>
        <p:spPr>
          <a:xfrm>
            <a:off x="4228718" y="654574"/>
            <a:ext cx="5239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kumimoji="0" lang="vi-V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năm …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5515290-0D37-9B1F-B92B-7B2D12D09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836" y="2919085"/>
            <a:ext cx="6466961" cy="43813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521B74-6BA1-EE4F-4CED-7B7F9C3D38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8511" y="1243540"/>
            <a:ext cx="3462828" cy="1018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E7136-3AAF-A076-7345-7424BC15D2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8875" y="1947990"/>
            <a:ext cx="3511600" cy="14570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188429-42F3-9F09-CA80-04B73BEFC6EA}"/>
              </a:ext>
            </a:extLst>
          </p:cNvPr>
          <p:cNvSpPr txBox="1"/>
          <p:nvPr/>
        </p:nvSpPr>
        <p:spPr>
          <a:xfrm>
            <a:off x="3733800" y="3324225"/>
            <a:ext cx="61150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CẢNH ĐẸP THIÊN NHIÊN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422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0.73971 -0.5115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79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>
            <a:extLst>
              <a:ext uri="{FF2B5EF4-FFF2-40B4-BE49-F238E27FC236}">
                <a16:creationId xmlns:a16="http://schemas.microsoft.com/office/drawing/2014/main" id="{089BD9C6-5526-0C7D-EC7B-E6B29CFBDA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7885" y="844229"/>
            <a:ext cx="6602850" cy="582560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04DB291-B68F-8EC6-AEFC-5C8957316D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12" b="75859" l="52814" r="87290">
                        <a14:foregroundMark x1="64780" y1="38860" x2="66138" y2="38860"/>
                        <a14:foregroundMark x1="74062" y1="39588" x2="78072" y2="42297"/>
                        <a14:foregroundMark x1="68790" y1="19652" x2="76940" y2="20946"/>
                        <a14:foregroundMark x1="69599" y1="56207" x2="70731" y2="52487"/>
                        <a14:foregroundMark x1="70860" y1="52608" x2="70860" y2="57784"/>
                        <a14:foregroundMark x1="63389" y1="53053" x2="66818" y2="57218"/>
                        <a14:foregroundMark x1="65556" y1="51314" x2="66365" y2="53336"/>
                        <a14:foregroundMark x1="52846" y1="42014" x2="54916" y2="43025"/>
                        <a14:foregroundMark x1="65686" y1="75859" x2="65686" y2="71816"/>
                        <a14:foregroundMark x1="72671" y1="74687" x2="71313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8521" b="22074"/>
          <a:stretch/>
        </p:blipFill>
        <p:spPr>
          <a:xfrm>
            <a:off x="6340029" y="1901702"/>
            <a:ext cx="4225678" cy="5123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72FB78-FBCC-D0F0-7196-0D99C50CFF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99" y="1370580"/>
            <a:ext cx="5484379" cy="41076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05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A027B8-DBF4-51DE-447C-9D91B5B3BB37}"/>
              </a:ext>
            </a:extLst>
          </p:cNvPr>
          <p:cNvGrpSpPr/>
          <p:nvPr/>
        </p:nvGrpSpPr>
        <p:grpSpPr>
          <a:xfrm>
            <a:off x="1857375" y="1371600"/>
            <a:ext cx="8512563" cy="2000250"/>
            <a:chOff x="4886960" y="-6032"/>
            <a:chExt cx="7305040" cy="3393440"/>
          </a:xfrm>
        </p:grpSpPr>
        <p:sp>
          <p:nvSpPr>
            <p:cNvPr id="3" name="Flowchart: Document 2">
              <a:extLst>
                <a:ext uri="{FF2B5EF4-FFF2-40B4-BE49-F238E27FC236}">
                  <a16:creationId xmlns:a16="http://schemas.microsoft.com/office/drawing/2014/main" id="{2325B8A1-B913-B53D-2F26-6A1B815B6C66}"/>
                </a:ext>
              </a:extLst>
            </p:cNvPr>
            <p:cNvSpPr/>
            <p:nvPr/>
          </p:nvSpPr>
          <p:spPr>
            <a:xfrm>
              <a:off x="4886960" y="-6032"/>
              <a:ext cx="7305040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7C7173C-D46E-12A7-9E25-0E0E185CF1BA}"/>
                </a:ext>
              </a:extLst>
            </p:cNvPr>
            <p:cNvSpPr/>
            <p:nvPr/>
          </p:nvSpPr>
          <p:spPr>
            <a:xfrm>
              <a:off x="4963795" y="309929"/>
              <a:ext cx="6979920" cy="16112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40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Yêu cầu: </a:t>
              </a:r>
              <a:r>
                <a:rPr lang="vi-VN" sz="4000" b="1" i="0" u="none" strike="noStrike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Giới thiệu một cảnh đẹp thiên nhiên của đất nước ta.</a:t>
              </a:r>
              <a:endParaRPr lang="vi-VN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18CC8E-0664-D36C-6489-269098E671D6}"/>
              </a:ext>
            </a:extLst>
          </p:cNvPr>
          <p:cNvGrpSpPr/>
          <p:nvPr/>
        </p:nvGrpSpPr>
        <p:grpSpPr>
          <a:xfrm>
            <a:off x="2744470" y="3651568"/>
            <a:ext cx="6069814" cy="3038568"/>
            <a:chOff x="435126" y="3007428"/>
            <a:chExt cx="6069814" cy="303856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C80CDA9-8F96-027C-57A4-F8A455A25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70DD4E1-743D-C1D1-A53D-C35408E05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6B417E5-BA69-9454-17C7-1A3037845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9A55C24-8117-55EC-CCB4-E8A983A22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56067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9EEB68CB-A8AA-E451-7B96-52BDF7A77591}"/>
              </a:ext>
            </a:extLst>
          </p:cNvPr>
          <p:cNvSpPr/>
          <p:nvPr/>
        </p:nvSpPr>
        <p:spPr>
          <a:xfrm>
            <a:off x="1007806" y="275303"/>
            <a:ext cx="10412362" cy="6489290"/>
          </a:xfrm>
          <a:prstGeom prst="cloud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A0770B4-8916-A200-9DB4-8E77C850E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5" b="89984" l="9989" r="89984">
                        <a14:foregroundMark x1="30186" y1="60218" x2="33498" y2="63651"/>
                        <a14:foregroundMark x1="38342" y1="58078" x2="43213" y2="67973"/>
                        <a14:foregroundMark x1="52053" y1="53352" x2="54187" y2="54321"/>
                        <a14:foregroundMark x1="57198" y1="8885" x2="59332" y2="8885"/>
                        <a14:backgroundMark x1="11631" y1="37561" x2="19704" y2="57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823" y="1783645"/>
            <a:ext cx="7489823" cy="50743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231AEB-556D-EB21-39EF-D0447515F85D}"/>
              </a:ext>
            </a:extLst>
          </p:cNvPr>
          <p:cNvSpPr txBox="1"/>
          <p:nvPr/>
        </p:nvSpPr>
        <p:spPr>
          <a:xfrm>
            <a:off x="3813994" y="1879629"/>
            <a:ext cx="63777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</a:p>
          <a:p>
            <a:pPr lvl="0" algn="ctr">
              <a:defRPr/>
            </a:pP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7785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17B0AE-DBDE-DCE5-5168-50498FF7A5A2}"/>
              </a:ext>
            </a:extLst>
          </p:cNvPr>
          <p:cNvSpPr/>
          <p:nvPr/>
        </p:nvSpPr>
        <p:spPr>
          <a:xfrm>
            <a:off x="318074" y="334297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CA7F6B-7D8F-2593-E84E-09562A0A1C71}"/>
              </a:ext>
            </a:extLst>
          </p:cNvPr>
          <p:cNvSpPr/>
          <p:nvPr/>
        </p:nvSpPr>
        <p:spPr>
          <a:xfrm>
            <a:off x="1382966" y="114300"/>
            <a:ext cx="9675559" cy="1152525"/>
          </a:xfrm>
          <a:custGeom>
            <a:avLst/>
            <a:gdLst>
              <a:gd name="connsiteX0" fmla="*/ 0 w 9827344"/>
              <a:gd name="connsiteY0" fmla="*/ 286780 h 1720645"/>
              <a:gd name="connsiteX1" fmla="*/ 286780 w 9827344"/>
              <a:gd name="connsiteY1" fmla="*/ 0 h 1720645"/>
              <a:gd name="connsiteX2" fmla="*/ 9540564 w 9827344"/>
              <a:gd name="connsiteY2" fmla="*/ 0 h 1720645"/>
              <a:gd name="connsiteX3" fmla="*/ 9827344 w 9827344"/>
              <a:gd name="connsiteY3" fmla="*/ 286780 h 1720645"/>
              <a:gd name="connsiteX4" fmla="*/ 9827344 w 9827344"/>
              <a:gd name="connsiteY4" fmla="*/ 1433865 h 1720645"/>
              <a:gd name="connsiteX5" fmla="*/ 9540564 w 9827344"/>
              <a:gd name="connsiteY5" fmla="*/ 1720645 h 1720645"/>
              <a:gd name="connsiteX6" fmla="*/ 286780 w 9827344"/>
              <a:gd name="connsiteY6" fmla="*/ 1720645 h 1720645"/>
              <a:gd name="connsiteX7" fmla="*/ 0 w 9827344"/>
              <a:gd name="connsiteY7" fmla="*/ 1433865 h 1720645"/>
              <a:gd name="connsiteX8" fmla="*/ 0 w 9827344"/>
              <a:gd name="connsiteY8" fmla="*/ 286780 h 172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7344" h="1720645" fill="none" extrusionOk="0">
                <a:moveTo>
                  <a:pt x="0" y="286780"/>
                </a:moveTo>
                <a:cubicBezTo>
                  <a:pt x="-350" y="125972"/>
                  <a:pt x="153204" y="18095"/>
                  <a:pt x="286780" y="0"/>
                </a:cubicBezTo>
                <a:cubicBezTo>
                  <a:pt x="2214320" y="125183"/>
                  <a:pt x="5269402" y="116654"/>
                  <a:pt x="9540564" y="0"/>
                </a:cubicBezTo>
                <a:cubicBezTo>
                  <a:pt x="9720321" y="4894"/>
                  <a:pt x="9833258" y="124708"/>
                  <a:pt x="9827344" y="286780"/>
                </a:cubicBezTo>
                <a:cubicBezTo>
                  <a:pt x="9831314" y="822837"/>
                  <a:pt x="9770878" y="1093544"/>
                  <a:pt x="9827344" y="1433865"/>
                </a:cubicBezTo>
                <a:cubicBezTo>
                  <a:pt x="9818325" y="1599518"/>
                  <a:pt x="9719316" y="1703070"/>
                  <a:pt x="9540564" y="1720645"/>
                </a:cubicBezTo>
                <a:cubicBezTo>
                  <a:pt x="5008500" y="1605787"/>
                  <a:pt x="2006546" y="1568568"/>
                  <a:pt x="286780" y="1720645"/>
                </a:cubicBezTo>
                <a:cubicBezTo>
                  <a:pt x="126334" y="1734960"/>
                  <a:pt x="6522" y="1610412"/>
                  <a:pt x="0" y="1433865"/>
                </a:cubicBezTo>
                <a:cubicBezTo>
                  <a:pt x="41066" y="956298"/>
                  <a:pt x="11792" y="852449"/>
                  <a:pt x="0" y="286780"/>
                </a:cubicBezTo>
                <a:close/>
              </a:path>
              <a:path w="9827344" h="1720645" stroke="0" extrusionOk="0">
                <a:moveTo>
                  <a:pt x="0" y="286780"/>
                </a:moveTo>
                <a:cubicBezTo>
                  <a:pt x="-8971" y="112901"/>
                  <a:pt x="121894" y="-28272"/>
                  <a:pt x="286780" y="0"/>
                </a:cubicBezTo>
                <a:cubicBezTo>
                  <a:pt x="1568772" y="113521"/>
                  <a:pt x="4953583" y="20216"/>
                  <a:pt x="9540564" y="0"/>
                </a:cubicBezTo>
                <a:cubicBezTo>
                  <a:pt x="9699507" y="2463"/>
                  <a:pt x="9831872" y="137753"/>
                  <a:pt x="9827344" y="286780"/>
                </a:cubicBezTo>
                <a:cubicBezTo>
                  <a:pt x="9928167" y="477495"/>
                  <a:pt x="9791999" y="994043"/>
                  <a:pt x="9827344" y="1433865"/>
                </a:cubicBezTo>
                <a:cubicBezTo>
                  <a:pt x="9832905" y="1562256"/>
                  <a:pt x="9714538" y="1726227"/>
                  <a:pt x="9540564" y="1720645"/>
                </a:cubicBezTo>
                <a:cubicBezTo>
                  <a:pt x="5654318" y="1762666"/>
                  <a:pt x="4172569" y="1704455"/>
                  <a:pt x="286780" y="1720645"/>
                </a:cubicBezTo>
                <a:cubicBezTo>
                  <a:pt x="124842" y="1719239"/>
                  <a:pt x="-525" y="1586673"/>
                  <a:pt x="0" y="1433865"/>
                </a:cubicBezTo>
                <a:cubicBezTo>
                  <a:pt x="-35436" y="1173614"/>
                  <a:pt x="83053" y="404164"/>
                  <a:pt x="0" y="286780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297954062">
                  <a:custGeom>
                    <a:avLst/>
                    <a:gdLst>
                      <a:gd name="connsiteX0" fmla="*/ 0 w 9675559"/>
                      <a:gd name="connsiteY0" fmla="*/ 103756 h 622525"/>
                      <a:gd name="connsiteX1" fmla="*/ 282350 w 9675559"/>
                      <a:gd name="connsiteY1" fmla="*/ 0 h 622525"/>
                      <a:gd name="connsiteX2" fmla="*/ 9393208 w 9675559"/>
                      <a:gd name="connsiteY2" fmla="*/ 0 h 622525"/>
                      <a:gd name="connsiteX3" fmla="*/ 9675559 w 9675559"/>
                      <a:gd name="connsiteY3" fmla="*/ 103756 h 622525"/>
                      <a:gd name="connsiteX4" fmla="*/ 9675559 w 9675559"/>
                      <a:gd name="connsiteY4" fmla="*/ 518768 h 622525"/>
                      <a:gd name="connsiteX5" fmla="*/ 9393208 w 9675559"/>
                      <a:gd name="connsiteY5" fmla="*/ 622525 h 622525"/>
                      <a:gd name="connsiteX6" fmla="*/ 282350 w 9675559"/>
                      <a:gd name="connsiteY6" fmla="*/ 622525 h 622525"/>
                      <a:gd name="connsiteX7" fmla="*/ 0 w 9675559"/>
                      <a:gd name="connsiteY7" fmla="*/ 518768 h 622525"/>
                      <a:gd name="connsiteX8" fmla="*/ 0 w 9675559"/>
                      <a:gd name="connsiteY8" fmla="*/ 103756 h 622525"/>
                      <a:gd name="connsiteX0" fmla="*/ 0 w 9675559"/>
                      <a:gd name="connsiteY0" fmla="*/ 103756 h 622525"/>
                      <a:gd name="connsiteX1" fmla="*/ 282350 w 9675559"/>
                      <a:gd name="connsiteY1" fmla="*/ 0 h 622525"/>
                      <a:gd name="connsiteX2" fmla="*/ 9393208 w 9675559"/>
                      <a:gd name="connsiteY2" fmla="*/ 0 h 622525"/>
                      <a:gd name="connsiteX3" fmla="*/ 9675559 w 9675559"/>
                      <a:gd name="connsiteY3" fmla="*/ 103756 h 622525"/>
                      <a:gd name="connsiteX4" fmla="*/ 9675559 w 9675559"/>
                      <a:gd name="connsiteY4" fmla="*/ 518768 h 622525"/>
                      <a:gd name="connsiteX5" fmla="*/ 9393208 w 9675559"/>
                      <a:gd name="connsiteY5" fmla="*/ 622525 h 622525"/>
                      <a:gd name="connsiteX6" fmla="*/ 282350 w 9675559"/>
                      <a:gd name="connsiteY6" fmla="*/ 622525 h 622525"/>
                      <a:gd name="connsiteX7" fmla="*/ 0 w 9675559"/>
                      <a:gd name="connsiteY7" fmla="*/ 518768 h 622525"/>
                      <a:gd name="connsiteX8" fmla="*/ 0 w 9675559"/>
                      <a:gd name="connsiteY8" fmla="*/ 103756 h 622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75559" h="622525" fill="none" extrusionOk="0">
                        <a:moveTo>
                          <a:pt x="0" y="103756"/>
                        </a:moveTo>
                        <a:cubicBezTo>
                          <a:pt x="-3611" y="22927"/>
                          <a:pt x="152558" y="7802"/>
                          <a:pt x="282350" y="0"/>
                        </a:cubicBezTo>
                        <a:cubicBezTo>
                          <a:pt x="2182630" y="386319"/>
                          <a:pt x="5264185" y="-304595"/>
                          <a:pt x="9393208" y="0"/>
                        </a:cubicBezTo>
                        <a:cubicBezTo>
                          <a:pt x="9572645" y="2333"/>
                          <a:pt x="9682635" y="44337"/>
                          <a:pt x="9675559" y="103756"/>
                        </a:cubicBezTo>
                        <a:cubicBezTo>
                          <a:pt x="9673573" y="308756"/>
                          <a:pt x="9614813" y="385986"/>
                          <a:pt x="9675559" y="518768"/>
                        </a:cubicBezTo>
                        <a:cubicBezTo>
                          <a:pt x="9657001" y="586501"/>
                          <a:pt x="9583845" y="603528"/>
                          <a:pt x="9393208" y="622525"/>
                        </a:cubicBezTo>
                        <a:cubicBezTo>
                          <a:pt x="6317108" y="507667"/>
                          <a:pt x="2342182" y="470448"/>
                          <a:pt x="282350" y="622525"/>
                        </a:cubicBezTo>
                        <a:cubicBezTo>
                          <a:pt x="123993" y="630403"/>
                          <a:pt x="7218" y="584862"/>
                          <a:pt x="0" y="518768"/>
                        </a:cubicBezTo>
                        <a:cubicBezTo>
                          <a:pt x="40419" y="344468"/>
                          <a:pt x="10069" y="305441"/>
                          <a:pt x="0" y="103756"/>
                        </a:cubicBezTo>
                        <a:close/>
                      </a:path>
                      <a:path w="9675559" h="622525" stroke="0" extrusionOk="0">
                        <a:moveTo>
                          <a:pt x="0" y="103756"/>
                        </a:moveTo>
                        <a:cubicBezTo>
                          <a:pt x="-16898" y="34632"/>
                          <a:pt x="147310" y="-12094"/>
                          <a:pt x="282350" y="0"/>
                        </a:cubicBezTo>
                        <a:cubicBezTo>
                          <a:pt x="1952103" y="83623"/>
                          <a:pt x="5068629" y="-37023"/>
                          <a:pt x="9393208" y="0"/>
                        </a:cubicBezTo>
                        <a:cubicBezTo>
                          <a:pt x="9559225" y="-2934"/>
                          <a:pt x="9675520" y="49759"/>
                          <a:pt x="9675559" y="103756"/>
                        </a:cubicBezTo>
                        <a:cubicBezTo>
                          <a:pt x="9775185" y="176221"/>
                          <a:pt x="9637175" y="354576"/>
                          <a:pt x="9675559" y="518768"/>
                        </a:cubicBezTo>
                        <a:cubicBezTo>
                          <a:pt x="9675678" y="572773"/>
                          <a:pt x="9576240" y="614418"/>
                          <a:pt x="9393208" y="622525"/>
                        </a:cubicBezTo>
                        <a:cubicBezTo>
                          <a:pt x="7689670" y="544225"/>
                          <a:pt x="4192703" y="546369"/>
                          <a:pt x="282350" y="622525"/>
                        </a:cubicBezTo>
                        <a:cubicBezTo>
                          <a:pt x="115550" y="617938"/>
                          <a:pt x="10323" y="576055"/>
                          <a:pt x="0" y="518768"/>
                        </a:cubicBezTo>
                        <a:cubicBezTo>
                          <a:pt x="-19984" y="432355"/>
                          <a:pt x="84125" y="149710"/>
                          <a:pt x="0" y="103756"/>
                        </a:cubicBezTo>
                        <a:close/>
                      </a:path>
                      <a:path w="9675559" h="622525" fill="none" stroke="0" extrusionOk="0">
                        <a:moveTo>
                          <a:pt x="0" y="103756"/>
                        </a:moveTo>
                        <a:cubicBezTo>
                          <a:pt x="-8741" y="31074"/>
                          <a:pt x="148059" y="-5533"/>
                          <a:pt x="282350" y="0"/>
                        </a:cubicBezTo>
                        <a:cubicBezTo>
                          <a:pt x="2346889" y="10492"/>
                          <a:pt x="5410518" y="69096"/>
                          <a:pt x="9393208" y="0"/>
                        </a:cubicBezTo>
                        <a:cubicBezTo>
                          <a:pt x="9570844" y="4659"/>
                          <a:pt x="9686029" y="54724"/>
                          <a:pt x="9675559" y="103756"/>
                        </a:cubicBezTo>
                        <a:cubicBezTo>
                          <a:pt x="9682159" y="279473"/>
                          <a:pt x="9609468" y="406187"/>
                          <a:pt x="9675559" y="518768"/>
                        </a:cubicBezTo>
                        <a:cubicBezTo>
                          <a:pt x="9667083" y="576524"/>
                          <a:pt x="9576198" y="618672"/>
                          <a:pt x="9393208" y="622525"/>
                        </a:cubicBezTo>
                        <a:cubicBezTo>
                          <a:pt x="7718552" y="664546"/>
                          <a:pt x="3207847" y="606335"/>
                          <a:pt x="282350" y="622525"/>
                        </a:cubicBezTo>
                        <a:cubicBezTo>
                          <a:pt x="121502" y="626565"/>
                          <a:pt x="5667" y="574627"/>
                          <a:pt x="0" y="518768"/>
                        </a:cubicBezTo>
                        <a:cubicBezTo>
                          <a:pt x="44036" y="353240"/>
                          <a:pt x="10110" y="310256"/>
                          <a:pt x="0" y="10375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Hãy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kể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tên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những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danh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lam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thắng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cảnh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của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Việt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Nam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mà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em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cs typeface="Calibri" panose="020F0502020204030204" pitchFamily="34" charset="0"/>
              </a:rPr>
              <a:t>biết</a:t>
            </a:r>
            <a:r>
              <a:rPr lang="en-US" sz="3200" b="1" kern="0" dirty="0">
                <a:solidFill>
                  <a:srgbClr val="FF0000"/>
                </a:solidFill>
                <a:cs typeface="Calibri" panose="020F0502020204030204" pitchFamily="34" charset="0"/>
              </a:rPr>
              <a:t>?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Hình ảnh 11">
            <a:extLst>
              <a:ext uri="{FF2B5EF4-FFF2-40B4-BE49-F238E27FC236}">
                <a16:creationId xmlns:a16="http://schemas.microsoft.com/office/drawing/2014/main" id="{B22749AB-E2B8-F225-A462-785D4C7A8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2596"/>
            <a:ext cx="1843856" cy="1735937"/>
          </a:xfrm>
          <a:prstGeom prst="rect">
            <a:avLst/>
          </a:prstGeom>
        </p:spPr>
      </p:pic>
      <p:pic>
        <p:nvPicPr>
          <p:cNvPr id="1026" name="Picture 2" descr="Đến Hà Giang khám phá cao nguyên đá Đồng Văn - Vntrip.vn">
            <a:extLst>
              <a:ext uri="{FF2B5EF4-FFF2-40B4-BE49-F238E27FC236}">
                <a16:creationId xmlns:a16="http://schemas.microsoft.com/office/drawing/2014/main" id="{4835D1D0-DACF-60A5-D2BA-6E4E7327E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1" y="1485900"/>
            <a:ext cx="5416912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24">
            <a:extLst>
              <a:ext uri="{FF2B5EF4-FFF2-40B4-BE49-F238E27FC236}">
                <a16:creationId xmlns:a16="http://schemas.microsoft.com/office/drawing/2014/main" id="{9949F703-EBA6-18F2-1907-865D72EF8996}"/>
              </a:ext>
            </a:extLst>
          </p:cNvPr>
          <p:cNvSpPr/>
          <p:nvPr/>
        </p:nvSpPr>
        <p:spPr>
          <a:xfrm>
            <a:off x="1085851" y="5181799"/>
            <a:ext cx="4465688" cy="1085651"/>
          </a:xfrm>
          <a:custGeom>
            <a:avLst/>
            <a:gdLst>
              <a:gd name="connsiteX0" fmla="*/ 0 w 4465688"/>
              <a:gd name="connsiteY0" fmla="*/ 180945 h 1085651"/>
              <a:gd name="connsiteX1" fmla="*/ 346704 w 4465688"/>
              <a:gd name="connsiteY1" fmla="*/ 0 h 1085651"/>
              <a:gd name="connsiteX2" fmla="*/ 4118983 w 4465688"/>
              <a:gd name="connsiteY2" fmla="*/ 0 h 1085651"/>
              <a:gd name="connsiteX3" fmla="*/ 4465688 w 4465688"/>
              <a:gd name="connsiteY3" fmla="*/ 180945 h 1085651"/>
              <a:gd name="connsiteX4" fmla="*/ 4465688 w 4465688"/>
              <a:gd name="connsiteY4" fmla="*/ 904705 h 1085651"/>
              <a:gd name="connsiteX5" fmla="*/ 4118983 w 4465688"/>
              <a:gd name="connsiteY5" fmla="*/ 1085651 h 1085651"/>
              <a:gd name="connsiteX6" fmla="*/ 346704 w 4465688"/>
              <a:gd name="connsiteY6" fmla="*/ 1085651 h 1085651"/>
              <a:gd name="connsiteX7" fmla="*/ 0 w 4465688"/>
              <a:gd name="connsiteY7" fmla="*/ 904705 h 1085651"/>
              <a:gd name="connsiteX8" fmla="*/ 0 w 4465688"/>
              <a:gd name="connsiteY8" fmla="*/ 180945 h 1085651"/>
              <a:gd name="connsiteX0" fmla="*/ 0 w 4465688"/>
              <a:gd name="connsiteY0" fmla="*/ 180945 h 1085651"/>
              <a:gd name="connsiteX1" fmla="*/ 346704 w 4465688"/>
              <a:gd name="connsiteY1" fmla="*/ 0 h 1085651"/>
              <a:gd name="connsiteX2" fmla="*/ 4118983 w 4465688"/>
              <a:gd name="connsiteY2" fmla="*/ 0 h 1085651"/>
              <a:gd name="connsiteX3" fmla="*/ 4465688 w 4465688"/>
              <a:gd name="connsiteY3" fmla="*/ 180945 h 1085651"/>
              <a:gd name="connsiteX4" fmla="*/ 4465688 w 4465688"/>
              <a:gd name="connsiteY4" fmla="*/ 904705 h 1085651"/>
              <a:gd name="connsiteX5" fmla="*/ 4118983 w 4465688"/>
              <a:gd name="connsiteY5" fmla="*/ 1085651 h 1085651"/>
              <a:gd name="connsiteX6" fmla="*/ 346704 w 4465688"/>
              <a:gd name="connsiteY6" fmla="*/ 1085651 h 1085651"/>
              <a:gd name="connsiteX7" fmla="*/ 0 w 4465688"/>
              <a:gd name="connsiteY7" fmla="*/ 904705 h 1085651"/>
              <a:gd name="connsiteX8" fmla="*/ 0 w 4465688"/>
              <a:gd name="connsiteY8" fmla="*/ 180945 h 1085651"/>
              <a:gd name="connsiteX0" fmla="*/ 0 w 4465688"/>
              <a:gd name="connsiteY0" fmla="*/ 180945 h 1085651"/>
              <a:gd name="connsiteX1" fmla="*/ 346704 w 4465688"/>
              <a:gd name="connsiteY1" fmla="*/ 0 h 1085651"/>
              <a:gd name="connsiteX2" fmla="*/ 4118983 w 4465688"/>
              <a:gd name="connsiteY2" fmla="*/ 0 h 1085651"/>
              <a:gd name="connsiteX3" fmla="*/ 4465688 w 4465688"/>
              <a:gd name="connsiteY3" fmla="*/ 180945 h 1085651"/>
              <a:gd name="connsiteX4" fmla="*/ 4465688 w 4465688"/>
              <a:gd name="connsiteY4" fmla="*/ 904705 h 1085651"/>
              <a:gd name="connsiteX5" fmla="*/ 4118983 w 4465688"/>
              <a:gd name="connsiteY5" fmla="*/ 1085651 h 1085651"/>
              <a:gd name="connsiteX6" fmla="*/ 346704 w 4465688"/>
              <a:gd name="connsiteY6" fmla="*/ 1085651 h 1085651"/>
              <a:gd name="connsiteX7" fmla="*/ 0 w 4465688"/>
              <a:gd name="connsiteY7" fmla="*/ 904705 h 1085651"/>
              <a:gd name="connsiteX8" fmla="*/ 0 w 4465688"/>
              <a:gd name="connsiteY8" fmla="*/ 180945 h 108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5688" h="1085651" fill="none" extrusionOk="0">
                <a:moveTo>
                  <a:pt x="0" y="180945"/>
                </a:moveTo>
                <a:cubicBezTo>
                  <a:pt x="-23544" y="126295"/>
                  <a:pt x="152621" y="43686"/>
                  <a:pt x="346704" y="0"/>
                </a:cubicBezTo>
                <a:cubicBezTo>
                  <a:pt x="1336264" y="-18552"/>
                  <a:pt x="3482500" y="152737"/>
                  <a:pt x="4118983" y="0"/>
                </a:cubicBezTo>
                <a:cubicBezTo>
                  <a:pt x="4271287" y="-24459"/>
                  <a:pt x="4481130" y="56367"/>
                  <a:pt x="4465688" y="180945"/>
                </a:cubicBezTo>
                <a:cubicBezTo>
                  <a:pt x="4541734" y="293160"/>
                  <a:pt x="4551633" y="773270"/>
                  <a:pt x="4465688" y="904705"/>
                </a:cubicBezTo>
                <a:cubicBezTo>
                  <a:pt x="4447093" y="1026379"/>
                  <a:pt x="4337350" y="1106582"/>
                  <a:pt x="4118983" y="1085651"/>
                </a:cubicBezTo>
                <a:cubicBezTo>
                  <a:pt x="2638756" y="1071764"/>
                  <a:pt x="1776020" y="968787"/>
                  <a:pt x="346704" y="1085651"/>
                </a:cubicBezTo>
                <a:cubicBezTo>
                  <a:pt x="112472" y="1085389"/>
                  <a:pt x="37448" y="980483"/>
                  <a:pt x="0" y="904705"/>
                </a:cubicBezTo>
                <a:cubicBezTo>
                  <a:pt x="-2139" y="751423"/>
                  <a:pt x="-81635" y="285298"/>
                  <a:pt x="0" y="180945"/>
                </a:cubicBezTo>
                <a:close/>
              </a:path>
              <a:path w="4465688" h="1085651" stroke="0" extrusionOk="0">
                <a:moveTo>
                  <a:pt x="0" y="180945"/>
                </a:moveTo>
                <a:cubicBezTo>
                  <a:pt x="108" y="57095"/>
                  <a:pt x="134631" y="13803"/>
                  <a:pt x="346704" y="0"/>
                </a:cubicBezTo>
                <a:cubicBezTo>
                  <a:pt x="1881024" y="-181344"/>
                  <a:pt x="3436499" y="-148875"/>
                  <a:pt x="4118983" y="0"/>
                </a:cubicBezTo>
                <a:cubicBezTo>
                  <a:pt x="4336668" y="5060"/>
                  <a:pt x="4461768" y="64293"/>
                  <a:pt x="4465688" y="180945"/>
                </a:cubicBezTo>
                <a:cubicBezTo>
                  <a:pt x="4601958" y="281346"/>
                  <a:pt x="4560994" y="692547"/>
                  <a:pt x="4465688" y="904705"/>
                </a:cubicBezTo>
                <a:cubicBezTo>
                  <a:pt x="4486686" y="973521"/>
                  <a:pt x="4281732" y="1037054"/>
                  <a:pt x="4118983" y="1085651"/>
                </a:cubicBezTo>
                <a:cubicBezTo>
                  <a:pt x="3407868" y="1383265"/>
                  <a:pt x="1363707" y="772110"/>
                  <a:pt x="346704" y="1085651"/>
                </a:cubicBezTo>
                <a:cubicBezTo>
                  <a:pt x="147822" y="1065241"/>
                  <a:pt x="-11517" y="1003606"/>
                  <a:pt x="0" y="904705"/>
                </a:cubicBezTo>
                <a:cubicBezTo>
                  <a:pt x="14495" y="776310"/>
                  <a:pt x="141721" y="279598"/>
                  <a:pt x="0" y="180945"/>
                </a:cubicBezTo>
                <a:close/>
              </a:path>
              <a:path w="4465688" h="1085651" fill="none" stroke="0" extrusionOk="0">
                <a:moveTo>
                  <a:pt x="0" y="180945"/>
                </a:moveTo>
                <a:cubicBezTo>
                  <a:pt x="-34857" y="56632"/>
                  <a:pt x="151190" y="8880"/>
                  <a:pt x="346704" y="0"/>
                </a:cubicBezTo>
                <a:cubicBezTo>
                  <a:pt x="1177080" y="71531"/>
                  <a:pt x="3457521" y="-68237"/>
                  <a:pt x="4118983" y="0"/>
                </a:cubicBezTo>
                <a:cubicBezTo>
                  <a:pt x="4309249" y="23661"/>
                  <a:pt x="4471873" y="77535"/>
                  <a:pt x="4465688" y="180945"/>
                </a:cubicBezTo>
                <a:cubicBezTo>
                  <a:pt x="4454300" y="290474"/>
                  <a:pt x="4518369" y="753232"/>
                  <a:pt x="4465688" y="904705"/>
                </a:cubicBezTo>
                <a:cubicBezTo>
                  <a:pt x="4480183" y="1006084"/>
                  <a:pt x="4331931" y="1074371"/>
                  <a:pt x="4118983" y="1085651"/>
                </a:cubicBezTo>
                <a:cubicBezTo>
                  <a:pt x="2623683" y="1076076"/>
                  <a:pt x="2034168" y="1175437"/>
                  <a:pt x="346704" y="1085651"/>
                </a:cubicBezTo>
                <a:cubicBezTo>
                  <a:pt x="131250" y="1090335"/>
                  <a:pt x="-18339" y="1001108"/>
                  <a:pt x="0" y="904705"/>
                </a:cubicBezTo>
                <a:cubicBezTo>
                  <a:pt x="-560" y="776938"/>
                  <a:pt x="-47272" y="306711"/>
                  <a:pt x="0" y="180945"/>
                </a:cubicBezTo>
                <a:close/>
              </a:path>
              <a:path w="4465688" h="1085651" fill="none" stroke="0" extrusionOk="0">
                <a:moveTo>
                  <a:pt x="0" y="180945"/>
                </a:moveTo>
                <a:cubicBezTo>
                  <a:pt x="-30685" y="76288"/>
                  <a:pt x="155465" y="45058"/>
                  <a:pt x="346704" y="0"/>
                </a:cubicBezTo>
                <a:cubicBezTo>
                  <a:pt x="1272599" y="-12758"/>
                  <a:pt x="3397857" y="-56294"/>
                  <a:pt x="4118983" y="0"/>
                </a:cubicBezTo>
                <a:cubicBezTo>
                  <a:pt x="4285629" y="-4032"/>
                  <a:pt x="4478419" y="66393"/>
                  <a:pt x="4465688" y="180945"/>
                </a:cubicBezTo>
                <a:cubicBezTo>
                  <a:pt x="4510139" y="290330"/>
                  <a:pt x="4543208" y="771985"/>
                  <a:pt x="4465688" y="904705"/>
                </a:cubicBezTo>
                <a:cubicBezTo>
                  <a:pt x="4456110" y="1023710"/>
                  <a:pt x="4323477" y="1083524"/>
                  <a:pt x="4118983" y="1085651"/>
                </a:cubicBezTo>
                <a:cubicBezTo>
                  <a:pt x="2500113" y="1051518"/>
                  <a:pt x="1861181" y="1070095"/>
                  <a:pt x="346704" y="1085651"/>
                </a:cubicBezTo>
                <a:cubicBezTo>
                  <a:pt x="113662" y="1087301"/>
                  <a:pt x="14171" y="986870"/>
                  <a:pt x="0" y="904705"/>
                </a:cubicBezTo>
                <a:cubicBezTo>
                  <a:pt x="404" y="772354"/>
                  <a:pt x="-52285" y="297759"/>
                  <a:pt x="0" y="180945"/>
                </a:cubicBezTo>
                <a:close/>
              </a:path>
            </a:pathLst>
          </a:custGeom>
          <a:solidFill>
            <a:srgbClr val="FFE497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35984887">
                  <a:custGeom>
                    <a:avLst/>
                    <a:gdLst>
                      <a:gd name="connsiteX0" fmla="*/ 0 w 4465688"/>
                      <a:gd name="connsiteY0" fmla="*/ 180945 h 1085651"/>
                      <a:gd name="connsiteX1" fmla="*/ 346704 w 4465688"/>
                      <a:gd name="connsiteY1" fmla="*/ 0 h 1085651"/>
                      <a:gd name="connsiteX2" fmla="*/ 4118983 w 4465688"/>
                      <a:gd name="connsiteY2" fmla="*/ 0 h 1085651"/>
                      <a:gd name="connsiteX3" fmla="*/ 4465688 w 4465688"/>
                      <a:gd name="connsiteY3" fmla="*/ 180945 h 1085651"/>
                      <a:gd name="connsiteX4" fmla="*/ 4465688 w 4465688"/>
                      <a:gd name="connsiteY4" fmla="*/ 904705 h 1085651"/>
                      <a:gd name="connsiteX5" fmla="*/ 4118983 w 4465688"/>
                      <a:gd name="connsiteY5" fmla="*/ 1085651 h 1085651"/>
                      <a:gd name="connsiteX6" fmla="*/ 346704 w 4465688"/>
                      <a:gd name="connsiteY6" fmla="*/ 1085651 h 1085651"/>
                      <a:gd name="connsiteX7" fmla="*/ 0 w 4465688"/>
                      <a:gd name="connsiteY7" fmla="*/ 904705 h 1085651"/>
                      <a:gd name="connsiteX8" fmla="*/ 0 w 4465688"/>
                      <a:gd name="connsiteY8" fmla="*/ 180945 h 1085651"/>
                      <a:gd name="connsiteX0" fmla="*/ 0 w 4465688"/>
                      <a:gd name="connsiteY0" fmla="*/ 180945 h 1085651"/>
                      <a:gd name="connsiteX1" fmla="*/ 346704 w 4465688"/>
                      <a:gd name="connsiteY1" fmla="*/ 0 h 1085651"/>
                      <a:gd name="connsiteX2" fmla="*/ 4118983 w 4465688"/>
                      <a:gd name="connsiteY2" fmla="*/ 0 h 1085651"/>
                      <a:gd name="connsiteX3" fmla="*/ 4465688 w 4465688"/>
                      <a:gd name="connsiteY3" fmla="*/ 180945 h 1085651"/>
                      <a:gd name="connsiteX4" fmla="*/ 4465688 w 4465688"/>
                      <a:gd name="connsiteY4" fmla="*/ 904705 h 1085651"/>
                      <a:gd name="connsiteX5" fmla="*/ 4118983 w 4465688"/>
                      <a:gd name="connsiteY5" fmla="*/ 1085651 h 1085651"/>
                      <a:gd name="connsiteX6" fmla="*/ 346704 w 4465688"/>
                      <a:gd name="connsiteY6" fmla="*/ 1085651 h 1085651"/>
                      <a:gd name="connsiteX7" fmla="*/ 0 w 4465688"/>
                      <a:gd name="connsiteY7" fmla="*/ 904705 h 1085651"/>
                      <a:gd name="connsiteX8" fmla="*/ 0 w 4465688"/>
                      <a:gd name="connsiteY8" fmla="*/ 180945 h 1085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65688" h="1085651" fill="none" extrusionOk="0">
                        <a:moveTo>
                          <a:pt x="0" y="180945"/>
                        </a:moveTo>
                        <a:cubicBezTo>
                          <a:pt x="-9846" y="94783"/>
                          <a:pt x="152904" y="38005"/>
                          <a:pt x="346704" y="0"/>
                        </a:cubicBezTo>
                        <a:cubicBezTo>
                          <a:pt x="1273522" y="-620"/>
                          <a:pt x="3426781" y="78658"/>
                          <a:pt x="4118983" y="0"/>
                        </a:cubicBezTo>
                        <a:cubicBezTo>
                          <a:pt x="4282085" y="-16893"/>
                          <a:pt x="4480558" y="57909"/>
                          <a:pt x="4465688" y="180945"/>
                        </a:cubicBezTo>
                        <a:cubicBezTo>
                          <a:pt x="4522767" y="294868"/>
                          <a:pt x="4544452" y="769574"/>
                          <a:pt x="4465688" y="904705"/>
                        </a:cubicBezTo>
                        <a:cubicBezTo>
                          <a:pt x="4448371" y="1024355"/>
                          <a:pt x="4326153" y="1095661"/>
                          <a:pt x="4118983" y="1085651"/>
                        </a:cubicBezTo>
                        <a:cubicBezTo>
                          <a:pt x="2649726" y="1068973"/>
                          <a:pt x="1847806" y="1014797"/>
                          <a:pt x="346704" y="1085651"/>
                        </a:cubicBezTo>
                        <a:cubicBezTo>
                          <a:pt x="125258" y="1085482"/>
                          <a:pt x="25411" y="989514"/>
                          <a:pt x="0" y="904705"/>
                        </a:cubicBezTo>
                        <a:cubicBezTo>
                          <a:pt x="20085" y="754389"/>
                          <a:pt x="-61710" y="299174"/>
                          <a:pt x="0" y="180945"/>
                        </a:cubicBezTo>
                        <a:close/>
                      </a:path>
                      <a:path w="4465688" h="1085651" stroke="0" extrusionOk="0">
                        <a:moveTo>
                          <a:pt x="0" y="180945"/>
                        </a:moveTo>
                        <a:cubicBezTo>
                          <a:pt x="-9240" y="64892"/>
                          <a:pt x="161671" y="15499"/>
                          <a:pt x="346704" y="0"/>
                        </a:cubicBezTo>
                        <a:cubicBezTo>
                          <a:pt x="2004960" y="-109232"/>
                          <a:pt x="3382200" y="-106209"/>
                          <a:pt x="4118983" y="0"/>
                        </a:cubicBezTo>
                        <a:cubicBezTo>
                          <a:pt x="4326513" y="13178"/>
                          <a:pt x="4462373" y="67556"/>
                          <a:pt x="4465688" y="180945"/>
                        </a:cubicBezTo>
                        <a:cubicBezTo>
                          <a:pt x="4579896" y="303369"/>
                          <a:pt x="4552861" y="684183"/>
                          <a:pt x="4465688" y="904705"/>
                        </a:cubicBezTo>
                        <a:cubicBezTo>
                          <a:pt x="4489465" y="980854"/>
                          <a:pt x="4287051" y="1045399"/>
                          <a:pt x="4118983" y="1085651"/>
                        </a:cubicBezTo>
                        <a:cubicBezTo>
                          <a:pt x="3347909" y="1232545"/>
                          <a:pt x="1420539" y="871576"/>
                          <a:pt x="346704" y="1085651"/>
                        </a:cubicBezTo>
                        <a:cubicBezTo>
                          <a:pt x="148378" y="1078093"/>
                          <a:pt x="-9056" y="1003679"/>
                          <a:pt x="0" y="904705"/>
                        </a:cubicBezTo>
                        <a:cubicBezTo>
                          <a:pt x="173" y="765060"/>
                          <a:pt x="123638" y="283581"/>
                          <a:pt x="0" y="180945"/>
                        </a:cubicBezTo>
                        <a:close/>
                      </a:path>
                      <a:path w="4465688" h="1085651" fill="none" stroke="0" extrusionOk="0">
                        <a:moveTo>
                          <a:pt x="0" y="180945"/>
                        </a:moveTo>
                        <a:cubicBezTo>
                          <a:pt x="-16891" y="82877"/>
                          <a:pt x="160843" y="27320"/>
                          <a:pt x="346704" y="0"/>
                        </a:cubicBezTo>
                        <a:cubicBezTo>
                          <a:pt x="1159648" y="13001"/>
                          <a:pt x="3368347" y="-22453"/>
                          <a:pt x="4118983" y="0"/>
                        </a:cubicBezTo>
                        <a:cubicBezTo>
                          <a:pt x="4306026" y="13021"/>
                          <a:pt x="4475837" y="74476"/>
                          <a:pt x="4465688" y="180945"/>
                        </a:cubicBezTo>
                        <a:cubicBezTo>
                          <a:pt x="4478668" y="287464"/>
                          <a:pt x="4534217" y="769424"/>
                          <a:pt x="4465688" y="904705"/>
                        </a:cubicBezTo>
                        <a:cubicBezTo>
                          <a:pt x="4471770" y="1011705"/>
                          <a:pt x="4315517" y="1062868"/>
                          <a:pt x="4118983" y="1085651"/>
                        </a:cubicBezTo>
                        <a:cubicBezTo>
                          <a:pt x="2666618" y="1032106"/>
                          <a:pt x="1986550" y="1160351"/>
                          <a:pt x="346704" y="1085651"/>
                        </a:cubicBezTo>
                        <a:cubicBezTo>
                          <a:pt x="138269" y="1086029"/>
                          <a:pt x="-2056" y="997269"/>
                          <a:pt x="0" y="904705"/>
                        </a:cubicBezTo>
                        <a:cubicBezTo>
                          <a:pt x="5526" y="770257"/>
                          <a:pt x="-49133" y="305142"/>
                          <a:pt x="0" y="18094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Cao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nguyên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đá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Đồng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Văn (Hà Giang)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28" name="Picture 4" descr="Kinh nghiệm du lịch vịnh Hạ Long cực “chất” cho 2024">
            <a:extLst>
              <a:ext uri="{FF2B5EF4-FFF2-40B4-BE49-F238E27FC236}">
                <a16:creationId xmlns:a16="http://schemas.microsoft.com/office/drawing/2014/main" id="{CB3C96AD-E4A1-8E02-9236-9E52A387E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533525"/>
            <a:ext cx="4733925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4">
            <a:extLst>
              <a:ext uri="{FF2B5EF4-FFF2-40B4-BE49-F238E27FC236}">
                <a16:creationId xmlns:a16="http://schemas.microsoft.com/office/drawing/2014/main" id="{B419CA68-A15D-45E7-C1B7-0143436146DE}"/>
              </a:ext>
            </a:extLst>
          </p:cNvPr>
          <p:cNvSpPr/>
          <p:nvPr/>
        </p:nvSpPr>
        <p:spPr>
          <a:xfrm>
            <a:off x="7142828" y="4991299"/>
            <a:ext cx="3942735" cy="1085651"/>
          </a:xfrm>
          <a:custGeom>
            <a:avLst/>
            <a:gdLst>
              <a:gd name="connsiteX0" fmla="*/ 0 w 3942735"/>
              <a:gd name="connsiteY0" fmla="*/ 180945 h 1085651"/>
              <a:gd name="connsiteX1" fmla="*/ 180945 w 3942735"/>
              <a:gd name="connsiteY1" fmla="*/ 0 h 1085651"/>
              <a:gd name="connsiteX2" fmla="*/ 3761790 w 3942735"/>
              <a:gd name="connsiteY2" fmla="*/ 0 h 1085651"/>
              <a:gd name="connsiteX3" fmla="*/ 3942735 w 3942735"/>
              <a:gd name="connsiteY3" fmla="*/ 180945 h 1085651"/>
              <a:gd name="connsiteX4" fmla="*/ 3942735 w 3942735"/>
              <a:gd name="connsiteY4" fmla="*/ 904706 h 1085651"/>
              <a:gd name="connsiteX5" fmla="*/ 3761790 w 3942735"/>
              <a:gd name="connsiteY5" fmla="*/ 1085651 h 1085651"/>
              <a:gd name="connsiteX6" fmla="*/ 180945 w 3942735"/>
              <a:gd name="connsiteY6" fmla="*/ 1085651 h 1085651"/>
              <a:gd name="connsiteX7" fmla="*/ 0 w 3942735"/>
              <a:gd name="connsiteY7" fmla="*/ 904706 h 1085651"/>
              <a:gd name="connsiteX8" fmla="*/ 0 w 3942735"/>
              <a:gd name="connsiteY8" fmla="*/ 180945 h 1085651"/>
              <a:gd name="connsiteX0" fmla="*/ 0 w 3942735"/>
              <a:gd name="connsiteY0" fmla="*/ 180945 h 1085651"/>
              <a:gd name="connsiteX1" fmla="*/ 180945 w 3942735"/>
              <a:gd name="connsiteY1" fmla="*/ 0 h 1085651"/>
              <a:gd name="connsiteX2" fmla="*/ 3761790 w 3942735"/>
              <a:gd name="connsiteY2" fmla="*/ 0 h 1085651"/>
              <a:gd name="connsiteX3" fmla="*/ 3942735 w 3942735"/>
              <a:gd name="connsiteY3" fmla="*/ 180945 h 1085651"/>
              <a:gd name="connsiteX4" fmla="*/ 3942735 w 3942735"/>
              <a:gd name="connsiteY4" fmla="*/ 904706 h 1085651"/>
              <a:gd name="connsiteX5" fmla="*/ 3761790 w 3942735"/>
              <a:gd name="connsiteY5" fmla="*/ 1085651 h 1085651"/>
              <a:gd name="connsiteX6" fmla="*/ 180945 w 3942735"/>
              <a:gd name="connsiteY6" fmla="*/ 1085651 h 1085651"/>
              <a:gd name="connsiteX7" fmla="*/ 0 w 3942735"/>
              <a:gd name="connsiteY7" fmla="*/ 904706 h 1085651"/>
              <a:gd name="connsiteX8" fmla="*/ 0 w 3942735"/>
              <a:gd name="connsiteY8" fmla="*/ 180945 h 108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2735" h="1085651" fill="none" extrusionOk="0">
                <a:moveTo>
                  <a:pt x="0" y="180945"/>
                </a:moveTo>
                <a:cubicBezTo>
                  <a:pt x="-12530" y="109837"/>
                  <a:pt x="79484" y="30695"/>
                  <a:pt x="180945" y="0"/>
                </a:cubicBezTo>
                <a:cubicBezTo>
                  <a:pt x="835248" y="39015"/>
                  <a:pt x="2315771" y="120518"/>
                  <a:pt x="3761790" y="0"/>
                </a:cubicBezTo>
                <a:cubicBezTo>
                  <a:pt x="3831822" y="-20949"/>
                  <a:pt x="3951305" y="57920"/>
                  <a:pt x="3942735" y="180945"/>
                </a:cubicBezTo>
                <a:cubicBezTo>
                  <a:pt x="3953933" y="323819"/>
                  <a:pt x="4017173" y="735392"/>
                  <a:pt x="3942735" y="904706"/>
                </a:cubicBezTo>
                <a:cubicBezTo>
                  <a:pt x="3935842" y="1015557"/>
                  <a:pt x="3869784" y="1093513"/>
                  <a:pt x="3761790" y="1085651"/>
                </a:cubicBezTo>
                <a:cubicBezTo>
                  <a:pt x="2429317" y="1029745"/>
                  <a:pt x="1585356" y="1033539"/>
                  <a:pt x="180945" y="1085651"/>
                </a:cubicBezTo>
                <a:cubicBezTo>
                  <a:pt x="61274" y="1085508"/>
                  <a:pt x="17666" y="991384"/>
                  <a:pt x="0" y="904706"/>
                </a:cubicBezTo>
                <a:cubicBezTo>
                  <a:pt x="17689" y="795032"/>
                  <a:pt x="7966" y="362439"/>
                  <a:pt x="0" y="180945"/>
                </a:cubicBezTo>
                <a:close/>
              </a:path>
              <a:path w="3942735" h="1085651" stroke="0" extrusionOk="0">
                <a:moveTo>
                  <a:pt x="0" y="180945"/>
                </a:moveTo>
                <a:cubicBezTo>
                  <a:pt x="7812" y="71992"/>
                  <a:pt x="81743" y="7819"/>
                  <a:pt x="180945" y="0"/>
                </a:cubicBezTo>
                <a:cubicBezTo>
                  <a:pt x="892671" y="-159855"/>
                  <a:pt x="2284703" y="-208413"/>
                  <a:pt x="3761790" y="0"/>
                </a:cubicBezTo>
                <a:cubicBezTo>
                  <a:pt x="3872303" y="14951"/>
                  <a:pt x="3938653" y="87257"/>
                  <a:pt x="3942735" y="180945"/>
                </a:cubicBezTo>
                <a:cubicBezTo>
                  <a:pt x="4016186" y="359823"/>
                  <a:pt x="3969345" y="568927"/>
                  <a:pt x="3942735" y="904706"/>
                </a:cubicBezTo>
                <a:cubicBezTo>
                  <a:pt x="3948126" y="998144"/>
                  <a:pt x="3854670" y="1062403"/>
                  <a:pt x="3761790" y="1085651"/>
                </a:cubicBezTo>
                <a:cubicBezTo>
                  <a:pt x="2581369" y="995671"/>
                  <a:pt x="1688798" y="977756"/>
                  <a:pt x="180945" y="1085651"/>
                </a:cubicBezTo>
                <a:cubicBezTo>
                  <a:pt x="75482" y="1066951"/>
                  <a:pt x="-23349" y="1002062"/>
                  <a:pt x="0" y="904706"/>
                </a:cubicBezTo>
                <a:cubicBezTo>
                  <a:pt x="-43171" y="693071"/>
                  <a:pt x="9210" y="360983"/>
                  <a:pt x="0" y="180945"/>
                </a:cubicBezTo>
                <a:close/>
              </a:path>
              <a:path w="3942735" h="1085651" fill="none" stroke="0" extrusionOk="0">
                <a:moveTo>
                  <a:pt x="0" y="180945"/>
                </a:moveTo>
                <a:cubicBezTo>
                  <a:pt x="-19869" y="81708"/>
                  <a:pt x="81478" y="21117"/>
                  <a:pt x="180945" y="0"/>
                </a:cubicBezTo>
                <a:cubicBezTo>
                  <a:pt x="765598" y="-204094"/>
                  <a:pt x="2228105" y="-29823"/>
                  <a:pt x="3761790" y="0"/>
                </a:cubicBezTo>
                <a:cubicBezTo>
                  <a:pt x="3851875" y="-620"/>
                  <a:pt x="3947088" y="69906"/>
                  <a:pt x="3942735" y="180945"/>
                </a:cubicBezTo>
                <a:cubicBezTo>
                  <a:pt x="3936166" y="323368"/>
                  <a:pt x="3990365" y="728061"/>
                  <a:pt x="3942735" y="904706"/>
                </a:cubicBezTo>
                <a:cubicBezTo>
                  <a:pt x="3949949" y="1006091"/>
                  <a:pt x="3864813" y="1082102"/>
                  <a:pt x="3761790" y="1085651"/>
                </a:cubicBezTo>
                <a:cubicBezTo>
                  <a:pt x="2486635" y="1011123"/>
                  <a:pt x="1708223" y="1186635"/>
                  <a:pt x="180945" y="1085651"/>
                </a:cubicBezTo>
                <a:cubicBezTo>
                  <a:pt x="68281" y="1085793"/>
                  <a:pt x="2744" y="997811"/>
                  <a:pt x="0" y="904706"/>
                </a:cubicBezTo>
                <a:cubicBezTo>
                  <a:pt x="10388" y="807501"/>
                  <a:pt x="31720" y="366651"/>
                  <a:pt x="0" y="180945"/>
                </a:cubicBezTo>
                <a:close/>
              </a:path>
            </a:pathLst>
          </a:custGeom>
          <a:solidFill>
            <a:srgbClr val="FFE497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35984887">
                  <a:custGeom>
                    <a:avLst/>
                    <a:gdLst>
                      <a:gd name="connsiteX0" fmla="*/ 0 w 3942735"/>
                      <a:gd name="connsiteY0" fmla="*/ 180945 h 1085651"/>
                      <a:gd name="connsiteX1" fmla="*/ 180945 w 3942735"/>
                      <a:gd name="connsiteY1" fmla="*/ 0 h 1085651"/>
                      <a:gd name="connsiteX2" fmla="*/ 3761790 w 3942735"/>
                      <a:gd name="connsiteY2" fmla="*/ 0 h 1085651"/>
                      <a:gd name="connsiteX3" fmla="*/ 3942735 w 3942735"/>
                      <a:gd name="connsiteY3" fmla="*/ 180945 h 1085651"/>
                      <a:gd name="connsiteX4" fmla="*/ 3942735 w 3942735"/>
                      <a:gd name="connsiteY4" fmla="*/ 904706 h 1085651"/>
                      <a:gd name="connsiteX5" fmla="*/ 3761790 w 3942735"/>
                      <a:gd name="connsiteY5" fmla="*/ 1085651 h 1085651"/>
                      <a:gd name="connsiteX6" fmla="*/ 180945 w 3942735"/>
                      <a:gd name="connsiteY6" fmla="*/ 1085651 h 1085651"/>
                      <a:gd name="connsiteX7" fmla="*/ 0 w 3942735"/>
                      <a:gd name="connsiteY7" fmla="*/ 904706 h 1085651"/>
                      <a:gd name="connsiteX8" fmla="*/ 0 w 3942735"/>
                      <a:gd name="connsiteY8" fmla="*/ 180945 h 1085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942735" h="1085651" fill="none" extrusionOk="0">
                        <a:moveTo>
                          <a:pt x="0" y="180945"/>
                        </a:moveTo>
                        <a:cubicBezTo>
                          <a:pt x="-5750" y="94240"/>
                          <a:pt x="80144" y="17443"/>
                          <a:pt x="180945" y="0"/>
                        </a:cubicBezTo>
                        <a:cubicBezTo>
                          <a:pt x="785167" y="53328"/>
                          <a:pt x="2238232" y="17429"/>
                          <a:pt x="3761790" y="0"/>
                        </a:cubicBezTo>
                        <a:cubicBezTo>
                          <a:pt x="3849731" y="-8402"/>
                          <a:pt x="3947580" y="67956"/>
                          <a:pt x="3942735" y="180945"/>
                        </a:cubicBezTo>
                        <a:cubicBezTo>
                          <a:pt x="3940730" y="325008"/>
                          <a:pt x="3993001" y="722950"/>
                          <a:pt x="3942735" y="904706"/>
                        </a:cubicBezTo>
                        <a:cubicBezTo>
                          <a:pt x="3941367" y="1006806"/>
                          <a:pt x="3866656" y="1090462"/>
                          <a:pt x="3761790" y="1085651"/>
                        </a:cubicBezTo>
                        <a:cubicBezTo>
                          <a:pt x="2497515" y="1012392"/>
                          <a:pt x="1686942" y="1098649"/>
                          <a:pt x="180945" y="1085651"/>
                        </a:cubicBezTo>
                        <a:cubicBezTo>
                          <a:pt x="69710" y="1085569"/>
                          <a:pt x="7583" y="998949"/>
                          <a:pt x="0" y="904706"/>
                        </a:cubicBezTo>
                        <a:cubicBezTo>
                          <a:pt x="23237" y="795772"/>
                          <a:pt x="17153" y="368837"/>
                          <a:pt x="0" y="180945"/>
                        </a:cubicBezTo>
                        <a:close/>
                      </a:path>
                      <a:path w="3942735" h="1085651" stroke="0" extrusionOk="0">
                        <a:moveTo>
                          <a:pt x="0" y="180945"/>
                        </a:moveTo>
                        <a:cubicBezTo>
                          <a:pt x="-1455" y="79721"/>
                          <a:pt x="83901" y="7954"/>
                          <a:pt x="180945" y="0"/>
                        </a:cubicBezTo>
                        <a:cubicBezTo>
                          <a:pt x="983807" y="-106828"/>
                          <a:pt x="2167984" y="-116700"/>
                          <a:pt x="3761790" y="0"/>
                        </a:cubicBezTo>
                        <a:cubicBezTo>
                          <a:pt x="3867009" y="19183"/>
                          <a:pt x="3939716" y="92989"/>
                          <a:pt x="3942735" y="180945"/>
                        </a:cubicBezTo>
                        <a:cubicBezTo>
                          <a:pt x="3996611" y="379364"/>
                          <a:pt x="3949865" y="548894"/>
                          <a:pt x="3942735" y="904706"/>
                        </a:cubicBezTo>
                        <a:cubicBezTo>
                          <a:pt x="3950347" y="1004004"/>
                          <a:pt x="3857617" y="1067026"/>
                          <a:pt x="3761790" y="1085651"/>
                        </a:cubicBezTo>
                        <a:cubicBezTo>
                          <a:pt x="2577183" y="985148"/>
                          <a:pt x="1714864" y="1023376"/>
                          <a:pt x="180945" y="1085651"/>
                        </a:cubicBezTo>
                        <a:cubicBezTo>
                          <a:pt x="76323" y="1086386"/>
                          <a:pt x="-9166" y="1002483"/>
                          <a:pt x="0" y="904706"/>
                        </a:cubicBezTo>
                        <a:cubicBezTo>
                          <a:pt x="-61913" y="678349"/>
                          <a:pt x="-24546" y="368419"/>
                          <a:pt x="0" y="18094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Vịnh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Hạ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Long</a:t>
            </a:r>
          </a:p>
          <a:p>
            <a:pPr lvl="0" algn="ctr">
              <a:defRPr/>
            </a:pP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(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Quảng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Ninh)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54241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17B0AE-DBDE-DCE5-5168-50498FF7A5A2}"/>
              </a:ext>
            </a:extLst>
          </p:cNvPr>
          <p:cNvSpPr/>
          <p:nvPr/>
        </p:nvSpPr>
        <p:spPr>
          <a:xfrm>
            <a:off x="318074" y="334297"/>
            <a:ext cx="11352815" cy="633197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Hình ảnh 11">
            <a:extLst>
              <a:ext uri="{FF2B5EF4-FFF2-40B4-BE49-F238E27FC236}">
                <a16:creationId xmlns:a16="http://schemas.microsoft.com/office/drawing/2014/main" id="{B22749AB-E2B8-F225-A462-785D4C7A8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2596"/>
            <a:ext cx="1843856" cy="1735937"/>
          </a:xfrm>
          <a:prstGeom prst="rect">
            <a:avLst/>
          </a:prstGeom>
        </p:spPr>
      </p:pic>
      <p:pic>
        <p:nvPicPr>
          <p:cNvPr id="2050" name="Picture 2" descr="Kinh nghiệm du lịch khám phá động Phong Nha - Kẻ Bàng Quảng Bình">
            <a:extLst>
              <a:ext uri="{FF2B5EF4-FFF2-40B4-BE49-F238E27FC236}">
                <a16:creationId xmlns:a16="http://schemas.microsoft.com/office/drawing/2014/main" id="{BB4258DE-4996-B931-605F-5498FDA7B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514475"/>
            <a:ext cx="5159016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24">
            <a:extLst>
              <a:ext uri="{FF2B5EF4-FFF2-40B4-BE49-F238E27FC236}">
                <a16:creationId xmlns:a16="http://schemas.microsoft.com/office/drawing/2014/main" id="{131B8127-10F9-8475-4B00-D321F8964A3C}"/>
              </a:ext>
            </a:extLst>
          </p:cNvPr>
          <p:cNvSpPr/>
          <p:nvPr/>
        </p:nvSpPr>
        <p:spPr>
          <a:xfrm>
            <a:off x="914401" y="5048449"/>
            <a:ext cx="4465688" cy="1085651"/>
          </a:xfrm>
          <a:custGeom>
            <a:avLst/>
            <a:gdLst>
              <a:gd name="connsiteX0" fmla="*/ 0 w 4465688"/>
              <a:gd name="connsiteY0" fmla="*/ 180945 h 1085651"/>
              <a:gd name="connsiteX1" fmla="*/ 346704 w 4465688"/>
              <a:gd name="connsiteY1" fmla="*/ 0 h 1085651"/>
              <a:gd name="connsiteX2" fmla="*/ 4118983 w 4465688"/>
              <a:gd name="connsiteY2" fmla="*/ 0 h 1085651"/>
              <a:gd name="connsiteX3" fmla="*/ 4465688 w 4465688"/>
              <a:gd name="connsiteY3" fmla="*/ 180945 h 1085651"/>
              <a:gd name="connsiteX4" fmla="*/ 4465688 w 4465688"/>
              <a:gd name="connsiteY4" fmla="*/ 904705 h 1085651"/>
              <a:gd name="connsiteX5" fmla="*/ 4118983 w 4465688"/>
              <a:gd name="connsiteY5" fmla="*/ 1085651 h 1085651"/>
              <a:gd name="connsiteX6" fmla="*/ 346704 w 4465688"/>
              <a:gd name="connsiteY6" fmla="*/ 1085651 h 1085651"/>
              <a:gd name="connsiteX7" fmla="*/ 0 w 4465688"/>
              <a:gd name="connsiteY7" fmla="*/ 904705 h 1085651"/>
              <a:gd name="connsiteX8" fmla="*/ 0 w 4465688"/>
              <a:gd name="connsiteY8" fmla="*/ 180945 h 1085651"/>
              <a:gd name="connsiteX0" fmla="*/ 0 w 4465688"/>
              <a:gd name="connsiteY0" fmla="*/ 180945 h 1085651"/>
              <a:gd name="connsiteX1" fmla="*/ 346704 w 4465688"/>
              <a:gd name="connsiteY1" fmla="*/ 0 h 1085651"/>
              <a:gd name="connsiteX2" fmla="*/ 4118983 w 4465688"/>
              <a:gd name="connsiteY2" fmla="*/ 0 h 1085651"/>
              <a:gd name="connsiteX3" fmla="*/ 4465688 w 4465688"/>
              <a:gd name="connsiteY3" fmla="*/ 180945 h 1085651"/>
              <a:gd name="connsiteX4" fmla="*/ 4465688 w 4465688"/>
              <a:gd name="connsiteY4" fmla="*/ 904705 h 1085651"/>
              <a:gd name="connsiteX5" fmla="*/ 4118983 w 4465688"/>
              <a:gd name="connsiteY5" fmla="*/ 1085651 h 1085651"/>
              <a:gd name="connsiteX6" fmla="*/ 346704 w 4465688"/>
              <a:gd name="connsiteY6" fmla="*/ 1085651 h 1085651"/>
              <a:gd name="connsiteX7" fmla="*/ 0 w 4465688"/>
              <a:gd name="connsiteY7" fmla="*/ 904705 h 1085651"/>
              <a:gd name="connsiteX8" fmla="*/ 0 w 4465688"/>
              <a:gd name="connsiteY8" fmla="*/ 180945 h 1085651"/>
              <a:gd name="connsiteX0" fmla="*/ 0 w 4465688"/>
              <a:gd name="connsiteY0" fmla="*/ 180945 h 1085651"/>
              <a:gd name="connsiteX1" fmla="*/ 346704 w 4465688"/>
              <a:gd name="connsiteY1" fmla="*/ 0 h 1085651"/>
              <a:gd name="connsiteX2" fmla="*/ 4118983 w 4465688"/>
              <a:gd name="connsiteY2" fmla="*/ 0 h 1085651"/>
              <a:gd name="connsiteX3" fmla="*/ 4465688 w 4465688"/>
              <a:gd name="connsiteY3" fmla="*/ 180945 h 1085651"/>
              <a:gd name="connsiteX4" fmla="*/ 4465688 w 4465688"/>
              <a:gd name="connsiteY4" fmla="*/ 904705 h 1085651"/>
              <a:gd name="connsiteX5" fmla="*/ 4118983 w 4465688"/>
              <a:gd name="connsiteY5" fmla="*/ 1085651 h 1085651"/>
              <a:gd name="connsiteX6" fmla="*/ 346704 w 4465688"/>
              <a:gd name="connsiteY6" fmla="*/ 1085651 h 1085651"/>
              <a:gd name="connsiteX7" fmla="*/ 0 w 4465688"/>
              <a:gd name="connsiteY7" fmla="*/ 904705 h 1085651"/>
              <a:gd name="connsiteX8" fmla="*/ 0 w 4465688"/>
              <a:gd name="connsiteY8" fmla="*/ 180945 h 108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5688" h="1085651" fill="none" extrusionOk="0">
                <a:moveTo>
                  <a:pt x="0" y="180945"/>
                </a:moveTo>
                <a:cubicBezTo>
                  <a:pt x="-23544" y="126295"/>
                  <a:pt x="152621" y="43686"/>
                  <a:pt x="346704" y="0"/>
                </a:cubicBezTo>
                <a:cubicBezTo>
                  <a:pt x="1336264" y="-18552"/>
                  <a:pt x="3482500" y="152737"/>
                  <a:pt x="4118983" y="0"/>
                </a:cubicBezTo>
                <a:cubicBezTo>
                  <a:pt x="4271287" y="-24459"/>
                  <a:pt x="4481130" y="56367"/>
                  <a:pt x="4465688" y="180945"/>
                </a:cubicBezTo>
                <a:cubicBezTo>
                  <a:pt x="4541734" y="293160"/>
                  <a:pt x="4551633" y="773270"/>
                  <a:pt x="4465688" y="904705"/>
                </a:cubicBezTo>
                <a:cubicBezTo>
                  <a:pt x="4447093" y="1026379"/>
                  <a:pt x="4337350" y="1106582"/>
                  <a:pt x="4118983" y="1085651"/>
                </a:cubicBezTo>
                <a:cubicBezTo>
                  <a:pt x="2638756" y="1071764"/>
                  <a:pt x="1776020" y="968787"/>
                  <a:pt x="346704" y="1085651"/>
                </a:cubicBezTo>
                <a:cubicBezTo>
                  <a:pt x="112472" y="1085389"/>
                  <a:pt x="37448" y="980483"/>
                  <a:pt x="0" y="904705"/>
                </a:cubicBezTo>
                <a:cubicBezTo>
                  <a:pt x="-2139" y="751423"/>
                  <a:pt x="-81635" y="285298"/>
                  <a:pt x="0" y="180945"/>
                </a:cubicBezTo>
                <a:close/>
              </a:path>
              <a:path w="4465688" h="1085651" stroke="0" extrusionOk="0">
                <a:moveTo>
                  <a:pt x="0" y="180945"/>
                </a:moveTo>
                <a:cubicBezTo>
                  <a:pt x="108" y="57095"/>
                  <a:pt x="134631" y="13803"/>
                  <a:pt x="346704" y="0"/>
                </a:cubicBezTo>
                <a:cubicBezTo>
                  <a:pt x="1881024" y="-181344"/>
                  <a:pt x="3436499" y="-148875"/>
                  <a:pt x="4118983" y="0"/>
                </a:cubicBezTo>
                <a:cubicBezTo>
                  <a:pt x="4336668" y="5060"/>
                  <a:pt x="4461768" y="64293"/>
                  <a:pt x="4465688" y="180945"/>
                </a:cubicBezTo>
                <a:cubicBezTo>
                  <a:pt x="4601958" y="281346"/>
                  <a:pt x="4560994" y="692547"/>
                  <a:pt x="4465688" y="904705"/>
                </a:cubicBezTo>
                <a:cubicBezTo>
                  <a:pt x="4486686" y="973521"/>
                  <a:pt x="4281732" y="1037054"/>
                  <a:pt x="4118983" y="1085651"/>
                </a:cubicBezTo>
                <a:cubicBezTo>
                  <a:pt x="3407868" y="1383265"/>
                  <a:pt x="1363707" y="772110"/>
                  <a:pt x="346704" y="1085651"/>
                </a:cubicBezTo>
                <a:cubicBezTo>
                  <a:pt x="147822" y="1065241"/>
                  <a:pt x="-11517" y="1003606"/>
                  <a:pt x="0" y="904705"/>
                </a:cubicBezTo>
                <a:cubicBezTo>
                  <a:pt x="14495" y="776310"/>
                  <a:pt x="141721" y="279598"/>
                  <a:pt x="0" y="180945"/>
                </a:cubicBezTo>
                <a:close/>
              </a:path>
              <a:path w="4465688" h="1085651" fill="none" stroke="0" extrusionOk="0">
                <a:moveTo>
                  <a:pt x="0" y="180945"/>
                </a:moveTo>
                <a:cubicBezTo>
                  <a:pt x="-34857" y="56632"/>
                  <a:pt x="151190" y="8880"/>
                  <a:pt x="346704" y="0"/>
                </a:cubicBezTo>
                <a:cubicBezTo>
                  <a:pt x="1177080" y="71531"/>
                  <a:pt x="3457521" y="-68237"/>
                  <a:pt x="4118983" y="0"/>
                </a:cubicBezTo>
                <a:cubicBezTo>
                  <a:pt x="4309249" y="23661"/>
                  <a:pt x="4471873" y="77535"/>
                  <a:pt x="4465688" y="180945"/>
                </a:cubicBezTo>
                <a:cubicBezTo>
                  <a:pt x="4454300" y="290474"/>
                  <a:pt x="4518369" y="753232"/>
                  <a:pt x="4465688" y="904705"/>
                </a:cubicBezTo>
                <a:cubicBezTo>
                  <a:pt x="4480183" y="1006084"/>
                  <a:pt x="4331931" y="1074371"/>
                  <a:pt x="4118983" y="1085651"/>
                </a:cubicBezTo>
                <a:cubicBezTo>
                  <a:pt x="2623683" y="1076076"/>
                  <a:pt x="2034168" y="1175437"/>
                  <a:pt x="346704" y="1085651"/>
                </a:cubicBezTo>
                <a:cubicBezTo>
                  <a:pt x="131250" y="1090335"/>
                  <a:pt x="-18339" y="1001108"/>
                  <a:pt x="0" y="904705"/>
                </a:cubicBezTo>
                <a:cubicBezTo>
                  <a:pt x="-560" y="776938"/>
                  <a:pt x="-47272" y="306711"/>
                  <a:pt x="0" y="180945"/>
                </a:cubicBezTo>
                <a:close/>
              </a:path>
              <a:path w="4465688" h="1085651" fill="none" stroke="0" extrusionOk="0">
                <a:moveTo>
                  <a:pt x="0" y="180945"/>
                </a:moveTo>
                <a:cubicBezTo>
                  <a:pt x="-30685" y="76288"/>
                  <a:pt x="155465" y="45058"/>
                  <a:pt x="346704" y="0"/>
                </a:cubicBezTo>
                <a:cubicBezTo>
                  <a:pt x="1272599" y="-12758"/>
                  <a:pt x="3397857" y="-56294"/>
                  <a:pt x="4118983" y="0"/>
                </a:cubicBezTo>
                <a:cubicBezTo>
                  <a:pt x="4285629" y="-4032"/>
                  <a:pt x="4478419" y="66393"/>
                  <a:pt x="4465688" y="180945"/>
                </a:cubicBezTo>
                <a:cubicBezTo>
                  <a:pt x="4510139" y="290330"/>
                  <a:pt x="4543208" y="771985"/>
                  <a:pt x="4465688" y="904705"/>
                </a:cubicBezTo>
                <a:cubicBezTo>
                  <a:pt x="4456110" y="1023710"/>
                  <a:pt x="4323477" y="1083524"/>
                  <a:pt x="4118983" y="1085651"/>
                </a:cubicBezTo>
                <a:cubicBezTo>
                  <a:pt x="2500113" y="1051518"/>
                  <a:pt x="1861181" y="1070095"/>
                  <a:pt x="346704" y="1085651"/>
                </a:cubicBezTo>
                <a:cubicBezTo>
                  <a:pt x="113662" y="1087301"/>
                  <a:pt x="14171" y="986870"/>
                  <a:pt x="0" y="904705"/>
                </a:cubicBezTo>
                <a:cubicBezTo>
                  <a:pt x="404" y="772354"/>
                  <a:pt x="-52285" y="297759"/>
                  <a:pt x="0" y="180945"/>
                </a:cubicBezTo>
                <a:close/>
              </a:path>
            </a:pathLst>
          </a:custGeom>
          <a:solidFill>
            <a:srgbClr val="FFE497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35984887">
                  <a:custGeom>
                    <a:avLst/>
                    <a:gdLst>
                      <a:gd name="connsiteX0" fmla="*/ 0 w 4465688"/>
                      <a:gd name="connsiteY0" fmla="*/ 180945 h 1085651"/>
                      <a:gd name="connsiteX1" fmla="*/ 346704 w 4465688"/>
                      <a:gd name="connsiteY1" fmla="*/ 0 h 1085651"/>
                      <a:gd name="connsiteX2" fmla="*/ 4118983 w 4465688"/>
                      <a:gd name="connsiteY2" fmla="*/ 0 h 1085651"/>
                      <a:gd name="connsiteX3" fmla="*/ 4465688 w 4465688"/>
                      <a:gd name="connsiteY3" fmla="*/ 180945 h 1085651"/>
                      <a:gd name="connsiteX4" fmla="*/ 4465688 w 4465688"/>
                      <a:gd name="connsiteY4" fmla="*/ 904705 h 1085651"/>
                      <a:gd name="connsiteX5" fmla="*/ 4118983 w 4465688"/>
                      <a:gd name="connsiteY5" fmla="*/ 1085651 h 1085651"/>
                      <a:gd name="connsiteX6" fmla="*/ 346704 w 4465688"/>
                      <a:gd name="connsiteY6" fmla="*/ 1085651 h 1085651"/>
                      <a:gd name="connsiteX7" fmla="*/ 0 w 4465688"/>
                      <a:gd name="connsiteY7" fmla="*/ 904705 h 1085651"/>
                      <a:gd name="connsiteX8" fmla="*/ 0 w 4465688"/>
                      <a:gd name="connsiteY8" fmla="*/ 180945 h 1085651"/>
                      <a:gd name="connsiteX0" fmla="*/ 0 w 4465688"/>
                      <a:gd name="connsiteY0" fmla="*/ 180945 h 1085651"/>
                      <a:gd name="connsiteX1" fmla="*/ 346704 w 4465688"/>
                      <a:gd name="connsiteY1" fmla="*/ 0 h 1085651"/>
                      <a:gd name="connsiteX2" fmla="*/ 4118983 w 4465688"/>
                      <a:gd name="connsiteY2" fmla="*/ 0 h 1085651"/>
                      <a:gd name="connsiteX3" fmla="*/ 4465688 w 4465688"/>
                      <a:gd name="connsiteY3" fmla="*/ 180945 h 1085651"/>
                      <a:gd name="connsiteX4" fmla="*/ 4465688 w 4465688"/>
                      <a:gd name="connsiteY4" fmla="*/ 904705 h 1085651"/>
                      <a:gd name="connsiteX5" fmla="*/ 4118983 w 4465688"/>
                      <a:gd name="connsiteY5" fmla="*/ 1085651 h 1085651"/>
                      <a:gd name="connsiteX6" fmla="*/ 346704 w 4465688"/>
                      <a:gd name="connsiteY6" fmla="*/ 1085651 h 1085651"/>
                      <a:gd name="connsiteX7" fmla="*/ 0 w 4465688"/>
                      <a:gd name="connsiteY7" fmla="*/ 904705 h 1085651"/>
                      <a:gd name="connsiteX8" fmla="*/ 0 w 4465688"/>
                      <a:gd name="connsiteY8" fmla="*/ 180945 h 1085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65688" h="1085651" fill="none" extrusionOk="0">
                        <a:moveTo>
                          <a:pt x="0" y="180945"/>
                        </a:moveTo>
                        <a:cubicBezTo>
                          <a:pt x="-9846" y="94783"/>
                          <a:pt x="152904" y="38005"/>
                          <a:pt x="346704" y="0"/>
                        </a:cubicBezTo>
                        <a:cubicBezTo>
                          <a:pt x="1273522" y="-620"/>
                          <a:pt x="3426781" y="78658"/>
                          <a:pt x="4118983" y="0"/>
                        </a:cubicBezTo>
                        <a:cubicBezTo>
                          <a:pt x="4282085" y="-16893"/>
                          <a:pt x="4480558" y="57909"/>
                          <a:pt x="4465688" y="180945"/>
                        </a:cubicBezTo>
                        <a:cubicBezTo>
                          <a:pt x="4522767" y="294868"/>
                          <a:pt x="4544452" y="769574"/>
                          <a:pt x="4465688" y="904705"/>
                        </a:cubicBezTo>
                        <a:cubicBezTo>
                          <a:pt x="4448371" y="1024355"/>
                          <a:pt x="4326153" y="1095661"/>
                          <a:pt x="4118983" y="1085651"/>
                        </a:cubicBezTo>
                        <a:cubicBezTo>
                          <a:pt x="2649726" y="1068973"/>
                          <a:pt x="1847806" y="1014797"/>
                          <a:pt x="346704" y="1085651"/>
                        </a:cubicBezTo>
                        <a:cubicBezTo>
                          <a:pt x="125258" y="1085482"/>
                          <a:pt x="25411" y="989514"/>
                          <a:pt x="0" y="904705"/>
                        </a:cubicBezTo>
                        <a:cubicBezTo>
                          <a:pt x="20085" y="754389"/>
                          <a:pt x="-61710" y="299174"/>
                          <a:pt x="0" y="180945"/>
                        </a:cubicBezTo>
                        <a:close/>
                      </a:path>
                      <a:path w="4465688" h="1085651" stroke="0" extrusionOk="0">
                        <a:moveTo>
                          <a:pt x="0" y="180945"/>
                        </a:moveTo>
                        <a:cubicBezTo>
                          <a:pt x="-9240" y="64892"/>
                          <a:pt x="161671" y="15499"/>
                          <a:pt x="346704" y="0"/>
                        </a:cubicBezTo>
                        <a:cubicBezTo>
                          <a:pt x="2004960" y="-109232"/>
                          <a:pt x="3382200" y="-106209"/>
                          <a:pt x="4118983" y="0"/>
                        </a:cubicBezTo>
                        <a:cubicBezTo>
                          <a:pt x="4326513" y="13178"/>
                          <a:pt x="4462373" y="67556"/>
                          <a:pt x="4465688" y="180945"/>
                        </a:cubicBezTo>
                        <a:cubicBezTo>
                          <a:pt x="4579896" y="303369"/>
                          <a:pt x="4552861" y="684183"/>
                          <a:pt x="4465688" y="904705"/>
                        </a:cubicBezTo>
                        <a:cubicBezTo>
                          <a:pt x="4489465" y="980854"/>
                          <a:pt x="4287051" y="1045399"/>
                          <a:pt x="4118983" y="1085651"/>
                        </a:cubicBezTo>
                        <a:cubicBezTo>
                          <a:pt x="3347909" y="1232545"/>
                          <a:pt x="1420539" y="871576"/>
                          <a:pt x="346704" y="1085651"/>
                        </a:cubicBezTo>
                        <a:cubicBezTo>
                          <a:pt x="148378" y="1078093"/>
                          <a:pt x="-9056" y="1003679"/>
                          <a:pt x="0" y="904705"/>
                        </a:cubicBezTo>
                        <a:cubicBezTo>
                          <a:pt x="173" y="765060"/>
                          <a:pt x="123638" y="283581"/>
                          <a:pt x="0" y="180945"/>
                        </a:cubicBezTo>
                        <a:close/>
                      </a:path>
                      <a:path w="4465688" h="1085651" fill="none" stroke="0" extrusionOk="0">
                        <a:moveTo>
                          <a:pt x="0" y="180945"/>
                        </a:moveTo>
                        <a:cubicBezTo>
                          <a:pt x="-16891" y="82877"/>
                          <a:pt x="160843" y="27320"/>
                          <a:pt x="346704" y="0"/>
                        </a:cubicBezTo>
                        <a:cubicBezTo>
                          <a:pt x="1159648" y="13001"/>
                          <a:pt x="3368347" y="-22453"/>
                          <a:pt x="4118983" y="0"/>
                        </a:cubicBezTo>
                        <a:cubicBezTo>
                          <a:pt x="4306026" y="13021"/>
                          <a:pt x="4475837" y="74476"/>
                          <a:pt x="4465688" y="180945"/>
                        </a:cubicBezTo>
                        <a:cubicBezTo>
                          <a:pt x="4478668" y="287464"/>
                          <a:pt x="4534217" y="769424"/>
                          <a:pt x="4465688" y="904705"/>
                        </a:cubicBezTo>
                        <a:cubicBezTo>
                          <a:pt x="4471770" y="1011705"/>
                          <a:pt x="4315517" y="1062868"/>
                          <a:pt x="4118983" y="1085651"/>
                        </a:cubicBezTo>
                        <a:cubicBezTo>
                          <a:pt x="2666618" y="1032106"/>
                          <a:pt x="1986550" y="1160351"/>
                          <a:pt x="346704" y="1085651"/>
                        </a:cubicBezTo>
                        <a:cubicBezTo>
                          <a:pt x="138269" y="1086029"/>
                          <a:pt x="-2056" y="997269"/>
                          <a:pt x="0" y="904705"/>
                        </a:cubicBezTo>
                        <a:cubicBezTo>
                          <a:pt x="5526" y="770257"/>
                          <a:pt x="-49133" y="305142"/>
                          <a:pt x="0" y="18094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Động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Phong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Nha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–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Kẻ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Bàng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(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Quảng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Bình)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052" name="Picture 4" descr="Đảo ngọc Phú Quốc -Thiên đường du lịch có 1 không 2 | Gotadi">
            <a:extLst>
              <a:ext uri="{FF2B5EF4-FFF2-40B4-BE49-F238E27FC236}">
                <a16:creationId xmlns:a16="http://schemas.microsoft.com/office/drawing/2014/main" id="{E7E5379A-2D9A-CBA3-07FB-FC7556132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007" y="1543049"/>
            <a:ext cx="4730568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24">
            <a:extLst>
              <a:ext uri="{FF2B5EF4-FFF2-40B4-BE49-F238E27FC236}">
                <a16:creationId xmlns:a16="http://schemas.microsoft.com/office/drawing/2014/main" id="{4FE39C3C-2942-FD7C-3F4D-CA0258E8044D}"/>
              </a:ext>
            </a:extLst>
          </p:cNvPr>
          <p:cNvSpPr/>
          <p:nvPr/>
        </p:nvSpPr>
        <p:spPr>
          <a:xfrm>
            <a:off x="6496051" y="4962724"/>
            <a:ext cx="4465688" cy="1085651"/>
          </a:xfrm>
          <a:custGeom>
            <a:avLst/>
            <a:gdLst>
              <a:gd name="connsiteX0" fmla="*/ 0 w 4465688"/>
              <a:gd name="connsiteY0" fmla="*/ 180945 h 1085651"/>
              <a:gd name="connsiteX1" fmla="*/ 346704 w 4465688"/>
              <a:gd name="connsiteY1" fmla="*/ 0 h 1085651"/>
              <a:gd name="connsiteX2" fmla="*/ 4118983 w 4465688"/>
              <a:gd name="connsiteY2" fmla="*/ 0 h 1085651"/>
              <a:gd name="connsiteX3" fmla="*/ 4465688 w 4465688"/>
              <a:gd name="connsiteY3" fmla="*/ 180945 h 1085651"/>
              <a:gd name="connsiteX4" fmla="*/ 4465688 w 4465688"/>
              <a:gd name="connsiteY4" fmla="*/ 904705 h 1085651"/>
              <a:gd name="connsiteX5" fmla="*/ 4118983 w 4465688"/>
              <a:gd name="connsiteY5" fmla="*/ 1085651 h 1085651"/>
              <a:gd name="connsiteX6" fmla="*/ 346704 w 4465688"/>
              <a:gd name="connsiteY6" fmla="*/ 1085651 h 1085651"/>
              <a:gd name="connsiteX7" fmla="*/ 0 w 4465688"/>
              <a:gd name="connsiteY7" fmla="*/ 904705 h 1085651"/>
              <a:gd name="connsiteX8" fmla="*/ 0 w 4465688"/>
              <a:gd name="connsiteY8" fmla="*/ 180945 h 1085651"/>
              <a:gd name="connsiteX0" fmla="*/ 0 w 4465688"/>
              <a:gd name="connsiteY0" fmla="*/ 180945 h 1085651"/>
              <a:gd name="connsiteX1" fmla="*/ 346704 w 4465688"/>
              <a:gd name="connsiteY1" fmla="*/ 0 h 1085651"/>
              <a:gd name="connsiteX2" fmla="*/ 4118983 w 4465688"/>
              <a:gd name="connsiteY2" fmla="*/ 0 h 1085651"/>
              <a:gd name="connsiteX3" fmla="*/ 4465688 w 4465688"/>
              <a:gd name="connsiteY3" fmla="*/ 180945 h 1085651"/>
              <a:gd name="connsiteX4" fmla="*/ 4465688 w 4465688"/>
              <a:gd name="connsiteY4" fmla="*/ 904705 h 1085651"/>
              <a:gd name="connsiteX5" fmla="*/ 4118983 w 4465688"/>
              <a:gd name="connsiteY5" fmla="*/ 1085651 h 1085651"/>
              <a:gd name="connsiteX6" fmla="*/ 346704 w 4465688"/>
              <a:gd name="connsiteY6" fmla="*/ 1085651 h 1085651"/>
              <a:gd name="connsiteX7" fmla="*/ 0 w 4465688"/>
              <a:gd name="connsiteY7" fmla="*/ 904705 h 1085651"/>
              <a:gd name="connsiteX8" fmla="*/ 0 w 4465688"/>
              <a:gd name="connsiteY8" fmla="*/ 180945 h 1085651"/>
              <a:gd name="connsiteX0" fmla="*/ 0 w 4465688"/>
              <a:gd name="connsiteY0" fmla="*/ 180945 h 1085651"/>
              <a:gd name="connsiteX1" fmla="*/ 346704 w 4465688"/>
              <a:gd name="connsiteY1" fmla="*/ 0 h 1085651"/>
              <a:gd name="connsiteX2" fmla="*/ 4118983 w 4465688"/>
              <a:gd name="connsiteY2" fmla="*/ 0 h 1085651"/>
              <a:gd name="connsiteX3" fmla="*/ 4465688 w 4465688"/>
              <a:gd name="connsiteY3" fmla="*/ 180945 h 1085651"/>
              <a:gd name="connsiteX4" fmla="*/ 4465688 w 4465688"/>
              <a:gd name="connsiteY4" fmla="*/ 904705 h 1085651"/>
              <a:gd name="connsiteX5" fmla="*/ 4118983 w 4465688"/>
              <a:gd name="connsiteY5" fmla="*/ 1085651 h 1085651"/>
              <a:gd name="connsiteX6" fmla="*/ 346704 w 4465688"/>
              <a:gd name="connsiteY6" fmla="*/ 1085651 h 1085651"/>
              <a:gd name="connsiteX7" fmla="*/ 0 w 4465688"/>
              <a:gd name="connsiteY7" fmla="*/ 904705 h 1085651"/>
              <a:gd name="connsiteX8" fmla="*/ 0 w 4465688"/>
              <a:gd name="connsiteY8" fmla="*/ 180945 h 108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5688" h="1085651" fill="none" extrusionOk="0">
                <a:moveTo>
                  <a:pt x="0" y="180945"/>
                </a:moveTo>
                <a:cubicBezTo>
                  <a:pt x="-23544" y="126295"/>
                  <a:pt x="152621" y="43686"/>
                  <a:pt x="346704" y="0"/>
                </a:cubicBezTo>
                <a:cubicBezTo>
                  <a:pt x="1336264" y="-18552"/>
                  <a:pt x="3482500" y="152737"/>
                  <a:pt x="4118983" y="0"/>
                </a:cubicBezTo>
                <a:cubicBezTo>
                  <a:pt x="4271287" y="-24459"/>
                  <a:pt x="4481130" y="56367"/>
                  <a:pt x="4465688" y="180945"/>
                </a:cubicBezTo>
                <a:cubicBezTo>
                  <a:pt x="4541734" y="293160"/>
                  <a:pt x="4551633" y="773270"/>
                  <a:pt x="4465688" y="904705"/>
                </a:cubicBezTo>
                <a:cubicBezTo>
                  <a:pt x="4447093" y="1026379"/>
                  <a:pt x="4337350" y="1106582"/>
                  <a:pt x="4118983" y="1085651"/>
                </a:cubicBezTo>
                <a:cubicBezTo>
                  <a:pt x="2638756" y="1071764"/>
                  <a:pt x="1776020" y="968787"/>
                  <a:pt x="346704" y="1085651"/>
                </a:cubicBezTo>
                <a:cubicBezTo>
                  <a:pt x="112472" y="1085389"/>
                  <a:pt x="37448" y="980483"/>
                  <a:pt x="0" y="904705"/>
                </a:cubicBezTo>
                <a:cubicBezTo>
                  <a:pt x="-2139" y="751423"/>
                  <a:pt x="-81635" y="285298"/>
                  <a:pt x="0" y="180945"/>
                </a:cubicBezTo>
                <a:close/>
              </a:path>
              <a:path w="4465688" h="1085651" stroke="0" extrusionOk="0">
                <a:moveTo>
                  <a:pt x="0" y="180945"/>
                </a:moveTo>
                <a:cubicBezTo>
                  <a:pt x="108" y="57095"/>
                  <a:pt x="134631" y="13803"/>
                  <a:pt x="346704" y="0"/>
                </a:cubicBezTo>
                <a:cubicBezTo>
                  <a:pt x="1881024" y="-181344"/>
                  <a:pt x="3436499" y="-148875"/>
                  <a:pt x="4118983" y="0"/>
                </a:cubicBezTo>
                <a:cubicBezTo>
                  <a:pt x="4336668" y="5060"/>
                  <a:pt x="4461768" y="64293"/>
                  <a:pt x="4465688" y="180945"/>
                </a:cubicBezTo>
                <a:cubicBezTo>
                  <a:pt x="4601958" y="281346"/>
                  <a:pt x="4560994" y="692547"/>
                  <a:pt x="4465688" y="904705"/>
                </a:cubicBezTo>
                <a:cubicBezTo>
                  <a:pt x="4486686" y="973521"/>
                  <a:pt x="4281732" y="1037054"/>
                  <a:pt x="4118983" y="1085651"/>
                </a:cubicBezTo>
                <a:cubicBezTo>
                  <a:pt x="3407868" y="1383265"/>
                  <a:pt x="1363707" y="772110"/>
                  <a:pt x="346704" y="1085651"/>
                </a:cubicBezTo>
                <a:cubicBezTo>
                  <a:pt x="147822" y="1065241"/>
                  <a:pt x="-11517" y="1003606"/>
                  <a:pt x="0" y="904705"/>
                </a:cubicBezTo>
                <a:cubicBezTo>
                  <a:pt x="14495" y="776310"/>
                  <a:pt x="141721" y="279598"/>
                  <a:pt x="0" y="180945"/>
                </a:cubicBezTo>
                <a:close/>
              </a:path>
              <a:path w="4465688" h="1085651" fill="none" stroke="0" extrusionOk="0">
                <a:moveTo>
                  <a:pt x="0" y="180945"/>
                </a:moveTo>
                <a:cubicBezTo>
                  <a:pt x="-34857" y="56632"/>
                  <a:pt x="151190" y="8880"/>
                  <a:pt x="346704" y="0"/>
                </a:cubicBezTo>
                <a:cubicBezTo>
                  <a:pt x="1177080" y="71531"/>
                  <a:pt x="3457521" y="-68237"/>
                  <a:pt x="4118983" y="0"/>
                </a:cubicBezTo>
                <a:cubicBezTo>
                  <a:pt x="4309249" y="23661"/>
                  <a:pt x="4471873" y="77535"/>
                  <a:pt x="4465688" y="180945"/>
                </a:cubicBezTo>
                <a:cubicBezTo>
                  <a:pt x="4454300" y="290474"/>
                  <a:pt x="4518369" y="753232"/>
                  <a:pt x="4465688" y="904705"/>
                </a:cubicBezTo>
                <a:cubicBezTo>
                  <a:pt x="4480183" y="1006084"/>
                  <a:pt x="4331931" y="1074371"/>
                  <a:pt x="4118983" y="1085651"/>
                </a:cubicBezTo>
                <a:cubicBezTo>
                  <a:pt x="2623683" y="1076076"/>
                  <a:pt x="2034168" y="1175437"/>
                  <a:pt x="346704" y="1085651"/>
                </a:cubicBezTo>
                <a:cubicBezTo>
                  <a:pt x="131250" y="1090335"/>
                  <a:pt x="-18339" y="1001108"/>
                  <a:pt x="0" y="904705"/>
                </a:cubicBezTo>
                <a:cubicBezTo>
                  <a:pt x="-560" y="776938"/>
                  <a:pt x="-47272" y="306711"/>
                  <a:pt x="0" y="180945"/>
                </a:cubicBezTo>
                <a:close/>
              </a:path>
              <a:path w="4465688" h="1085651" fill="none" stroke="0" extrusionOk="0">
                <a:moveTo>
                  <a:pt x="0" y="180945"/>
                </a:moveTo>
                <a:cubicBezTo>
                  <a:pt x="-30685" y="76288"/>
                  <a:pt x="155465" y="45058"/>
                  <a:pt x="346704" y="0"/>
                </a:cubicBezTo>
                <a:cubicBezTo>
                  <a:pt x="1272599" y="-12758"/>
                  <a:pt x="3397857" y="-56294"/>
                  <a:pt x="4118983" y="0"/>
                </a:cubicBezTo>
                <a:cubicBezTo>
                  <a:pt x="4285629" y="-4032"/>
                  <a:pt x="4478419" y="66393"/>
                  <a:pt x="4465688" y="180945"/>
                </a:cubicBezTo>
                <a:cubicBezTo>
                  <a:pt x="4510139" y="290330"/>
                  <a:pt x="4543208" y="771985"/>
                  <a:pt x="4465688" y="904705"/>
                </a:cubicBezTo>
                <a:cubicBezTo>
                  <a:pt x="4456110" y="1023710"/>
                  <a:pt x="4323477" y="1083524"/>
                  <a:pt x="4118983" y="1085651"/>
                </a:cubicBezTo>
                <a:cubicBezTo>
                  <a:pt x="2500113" y="1051518"/>
                  <a:pt x="1861181" y="1070095"/>
                  <a:pt x="346704" y="1085651"/>
                </a:cubicBezTo>
                <a:cubicBezTo>
                  <a:pt x="113662" y="1087301"/>
                  <a:pt x="14171" y="986870"/>
                  <a:pt x="0" y="904705"/>
                </a:cubicBezTo>
                <a:cubicBezTo>
                  <a:pt x="404" y="772354"/>
                  <a:pt x="-52285" y="297759"/>
                  <a:pt x="0" y="180945"/>
                </a:cubicBezTo>
                <a:close/>
              </a:path>
            </a:pathLst>
          </a:custGeom>
          <a:solidFill>
            <a:srgbClr val="FFE497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35984887">
                  <a:custGeom>
                    <a:avLst/>
                    <a:gdLst>
                      <a:gd name="connsiteX0" fmla="*/ 0 w 4465688"/>
                      <a:gd name="connsiteY0" fmla="*/ 180945 h 1085651"/>
                      <a:gd name="connsiteX1" fmla="*/ 346704 w 4465688"/>
                      <a:gd name="connsiteY1" fmla="*/ 0 h 1085651"/>
                      <a:gd name="connsiteX2" fmla="*/ 4118983 w 4465688"/>
                      <a:gd name="connsiteY2" fmla="*/ 0 h 1085651"/>
                      <a:gd name="connsiteX3" fmla="*/ 4465688 w 4465688"/>
                      <a:gd name="connsiteY3" fmla="*/ 180945 h 1085651"/>
                      <a:gd name="connsiteX4" fmla="*/ 4465688 w 4465688"/>
                      <a:gd name="connsiteY4" fmla="*/ 904705 h 1085651"/>
                      <a:gd name="connsiteX5" fmla="*/ 4118983 w 4465688"/>
                      <a:gd name="connsiteY5" fmla="*/ 1085651 h 1085651"/>
                      <a:gd name="connsiteX6" fmla="*/ 346704 w 4465688"/>
                      <a:gd name="connsiteY6" fmla="*/ 1085651 h 1085651"/>
                      <a:gd name="connsiteX7" fmla="*/ 0 w 4465688"/>
                      <a:gd name="connsiteY7" fmla="*/ 904705 h 1085651"/>
                      <a:gd name="connsiteX8" fmla="*/ 0 w 4465688"/>
                      <a:gd name="connsiteY8" fmla="*/ 180945 h 1085651"/>
                      <a:gd name="connsiteX0" fmla="*/ 0 w 4465688"/>
                      <a:gd name="connsiteY0" fmla="*/ 180945 h 1085651"/>
                      <a:gd name="connsiteX1" fmla="*/ 346704 w 4465688"/>
                      <a:gd name="connsiteY1" fmla="*/ 0 h 1085651"/>
                      <a:gd name="connsiteX2" fmla="*/ 4118983 w 4465688"/>
                      <a:gd name="connsiteY2" fmla="*/ 0 h 1085651"/>
                      <a:gd name="connsiteX3" fmla="*/ 4465688 w 4465688"/>
                      <a:gd name="connsiteY3" fmla="*/ 180945 h 1085651"/>
                      <a:gd name="connsiteX4" fmla="*/ 4465688 w 4465688"/>
                      <a:gd name="connsiteY4" fmla="*/ 904705 h 1085651"/>
                      <a:gd name="connsiteX5" fmla="*/ 4118983 w 4465688"/>
                      <a:gd name="connsiteY5" fmla="*/ 1085651 h 1085651"/>
                      <a:gd name="connsiteX6" fmla="*/ 346704 w 4465688"/>
                      <a:gd name="connsiteY6" fmla="*/ 1085651 h 1085651"/>
                      <a:gd name="connsiteX7" fmla="*/ 0 w 4465688"/>
                      <a:gd name="connsiteY7" fmla="*/ 904705 h 1085651"/>
                      <a:gd name="connsiteX8" fmla="*/ 0 w 4465688"/>
                      <a:gd name="connsiteY8" fmla="*/ 180945 h 1085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65688" h="1085651" fill="none" extrusionOk="0">
                        <a:moveTo>
                          <a:pt x="0" y="180945"/>
                        </a:moveTo>
                        <a:cubicBezTo>
                          <a:pt x="-9846" y="94783"/>
                          <a:pt x="152904" y="38005"/>
                          <a:pt x="346704" y="0"/>
                        </a:cubicBezTo>
                        <a:cubicBezTo>
                          <a:pt x="1273522" y="-620"/>
                          <a:pt x="3426781" y="78658"/>
                          <a:pt x="4118983" y="0"/>
                        </a:cubicBezTo>
                        <a:cubicBezTo>
                          <a:pt x="4282085" y="-16893"/>
                          <a:pt x="4480558" y="57909"/>
                          <a:pt x="4465688" y="180945"/>
                        </a:cubicBezTo>
                        <a:cubicBezTo>
                          <a:pt x="4522767" y="294868"/>
                          <a:pt x="4544452" y="769574"/>
                          <a:pt x="4465688" y="904705"/>
                        </a:cubicBezTo>
                        <a:cubicBezTo>
                          <a:pt x="4448371" y="1024355"/>
                          <a:pt x="4326153" y="1095661"/>
                          <a:pt x="4118983" y="1085651"/>
                        </a:cubicBezTo>
                        <a:cubicBezTo>
                          <a:pt x="2649726" y="1068973"/>
                          <a:pt x="1847806" y="1014797"/>
                          <a:pt x="346704" y="1085651"/>
                        </a:cubicBezTo>
                        <a:cubicBezTo>
                          <a:pt x="125258" y="1085482"/>
                          <a:pt x="25411" y="989514"/>
                          <a:pt x="0" y="904705"/>
                        </a:cubicBezTo>
                        <a:cubicBezTo>
                          <a:pt x="20085" y="754389"/>
                          <a:pt x="-61710" y="299174"/>
                          <a:pt x="0" y="180945"/>
                        </a:cubicBezTo>
                        <a:close/>
                      </a:path>
                      <a:path w="4465688" h="1085651" stroke="0" extrusionOk="0">
                        <a:moveTo>
                          <a:pt x="0" y="180945"/>
                        </a:moveTo>
                        <a:cubicBezTo>
                          <a:pt x="-9240" y="64892"/>
                          <a:pt x="161671" y="15499"/>
                          <a:pt x="346704" y="0"/>
                        </a:cubicBezTo>
                        <a:cubicBezTo>
                          <a:pt x="2004960" y="-109232"/>
                          <a:pt x="3382200" y="-106209"/>
                          <a:pt x="4118983" y="0"/>
                        </a:cubicBezTo>
                        <a:cubicBezTo>
                          <a:pt x="4326513" y="13178"/>
                          <a:pt x="4462373" y="67556"/>
                          <a:pt x="4465688" y="180945"/>
                        </a:cubicBezTo>
                        <a:cubicBezTo>
                          <a:pt x="4579896" y="303369"/>
                          <a:pt x="4552861" y="684183"/>
                          <a:pt x="4465688" y="904705"/>
                        </a:cubicBezTo>
                        <a:cubicBezTo>
                          <a:pt x="4489465" y="980854"/>
                          <a:pt x="4287051" y="1045399"/>
                          <a:pt x="4118983" y="1085651"/>
                        </a:cubicBezTo>
                        <a:cubicBezTo>
                          <a:pt x="3347909" y="1232545"/>
                          <a:pt x="1420539" y="871576"/>
                          <a:pt x="346704" y="1085651"/>
                        </a:cubicBezTo>
                        <a:cubicBezTo>
                          <a:pt x="148378" y="1078093"/>
                          <a:pt x="-9056" y="1003679"/>
                          <a:pt x="0" y="904705"/>
                        </a:cubicBezTo>
                        <a:cubicBezTo>
                          <a:pt x="173" y="765060"/>
                          <a:pt x="123638" y="283581"/>
                          <a:pt x="0" y="180945"/>
                        </a:cubicBezTo>
                        <a:close/>
                      </a:path>
                      <a:path w="4465688" h="1085651" fill="none" stroke="0" extrusionOk="0">
                        <a:moveTo>
                          <a:pt x="0" y="180945"/>
                        </a:moveTo>
                        <a:cubicBezTo>
                          <a:pt x="-16891" y="82877"/>
                          <a:pt x="160843" y="27320"/>
                          <a:pt x="346704" y="0"/>
                        </a:cubicBezTo>
                        <a:cubicBezTo>
                          <a:pt x="1159648" y="13001"/>
                          <a:pt x="3368347" y="-22453"/>
                          <a:pt x="4118983" y="0"/>
                        </a:cubicBezTo>
                        <a:cubicBezTo>
                          <a:pt x="4306026" y="13021"/>
                          <a:pt x="4475837" y="74476"/>
                          <a:pt x="4465688" y="180945"/>
                        </a:cubicBezTo>
                        <a:cubicBezTo>
                          <a:pt x="4478668" y="287464"/>
                          <a:pt x="4534217" y="769424"/>
                          <a:pt x="4465688" y="904705"/>
                        </a:cubicBezTo>
                        <a:cubicBezTo>
                          <a:pt x="4471770" y="1011705"/>
                          <a:pt x="4315517" y="1062868"/>
                          <a:pt x="4118983" y="1085651"/>
                        </a:cubicBezTo>
                        <a:cubicBezTo>
                          <a:pt x="2666618" y="1032106"/>
                          <a:pt x="1986550" y="1160351"/>
                          <a:pt x="346704" y="1085651"/>
                        </a:cubicBezTo>
                        <a:cubicBezTo>
                          <a:pt x="138269" y="1086029"/>
                          <a:pt x="-2056" y="997269"/>
                          <a:pt x="0" y="904705"/>
                        </a:cubicBezTo>
                        <a:cubicBezTo>
                          <a:pt x="5526" y="770257"/>
                          <a:pt x="-49133" y="305142"/>
                          <a:pt x="0" y="18094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Đảo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Ngọc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–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Phú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Quốc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(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</a:rPr>
              <a:t>Kiên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</a:rPr>
              <a:t> Giang)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49359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D8ADDE7-E02A-43B7-8D91-4CF5452AB79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 \uFFFD\uFFFD{B802193D-5815-4F54-9F2B-E19F2C847CDC}&quot;,&quot;C:\\Users\\Admin\\Desktop\\Dang web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V 5- TUẦN 8;  Cảnh đẹp thiên nhiên - Hườn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3A289A-1EC5-41EC-A7D5-25160186D56F}:28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707936-FCBE-4FA4-B576-9F52EED3F136}:26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D0D1E0-0FBD-4473-A482-5823FC54D620}:26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ADBAD2-501D-4596-AF2A-01AAC155EA0E}:28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FEA666-19A5-4EA5-A1FC-2C59658895E9}:28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6B8C2E-6CA0-4508-8F22-FE77B1A8C4DE}:28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C37DD7-FDC6-4B78-B987-8852B0AE36C4}:27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103560-186A-4BB9-A435-38E8897A919C}:28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3C044F-6078-4D9D-BBD3-136E3D370CC6}:26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98A633-9CC3-44F3-B17D-687F6624F9C2}:2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784CAD-284B-4EC8-9B58-86A1E83E6385}:25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E59F67-C8B9-4ED9-BE2F-553D6DFEC963}:28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C54718-3598-4F7D-92B3-4D185A882898}:28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234C0C-60F9-43BB-B22C-C6026DC2CB82}:27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392FF7-7A57-498F-97B1-F061B9FE20AF}:2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12D469-566A-43C0-9119-B4EFA9AE47E6}:27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12445C-1EDF-48B8-B093-4B2669F31E92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9C67DB-D547-44A8-B4E4-953FE8025672}:28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7BFC50-68D4-408C-9324-2C11F7DC49AD}:2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55CA2E-169F-44D9-9D32-10FA9EAD159F}: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D1082F-FD01-483E-AC64-D815CF741DB8}:26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373</Words>
  <Application>Microsoft Office PowerPoint</Application>
  <PresentationFormat>Widescreen</PresentationFormat>
  <Paragraphs>36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UTM Cookies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 5- TUẦN 8;  Cảnh đẹp thiên nhiên - Hường</dc:title>
  <dc:creator>Thao Tran</dc:creator>
  <cp:lastModifiedBy>Administrator</cp:lastModifiedBy>
  <cp:revision>35</cp:revision>
  <dcterms:created xsi:type="dcterms:W3CDTF">2024-07-28T01:12:53Z</dcterms:created>
  <dcterms:modified xsi:type="dcterms:W3CDTF">2024-10-29T12:42:00Z</dcterms:modified>
</cp:coreProperties>
</file>