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6"/>
  </p:notesMasterIdLst>
  <p:sldIdLst>
    <p:sldId id="259" r:id="rId2"/>
    <p:sldId id="261" r:id="rId3"/>
    <p:sldId id="263" r:id="rId4"/>
    <p:sldId id="272" r:id="rId5"/>
    <p:sldId id="274" r:id="rId6"/>
    <p:sldId id="744" r:id="rId7"/>
    <p:sldId id="262" r:id="rId8"/>
    <p:sldId id="743" r:id="rId9"/>
    <p:sldId id="740" r:id="rId10"/>
    <p:sldId id="276" r:id="rId11"/>
    <p:sldId id="737" r:id="rId12"/>
    <p:sldId id="713" r:id="rId13"/>
    <p:sldId id="738" r:id="rId14"/>
    <p:sldId id="271" r:id="rId15"/>
  </p:sldIdLst>
  <p:sldSz cx="12192000" cy="6858000"/>
  <p:notesSz cx="6797675" cy="9926638"/>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4EFFF"/>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405D3-292E-4A32-AE84-CC5D9EC59F81}" v="774" dt="2024-11-11T15:16:38.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94660"/>
  </p:normalViewPr>
  <p:slideViewPr>
    <p:cSldViewPr snapToGrid="0">
      <p:cViewPr varScale="1">
        <p:scale>
          <a:sx n="72" d="100"/>
          <a:sy n="72" d="100"/>
        </p:scale>
        <p:origin x="4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hi" userId="813972be4c630ed1" providerId="LiveId" clId="{009405D3-292E-4A32-AE84-CC5D9EC59F81}"/>
    <pc:docChg chg="undo redo custSel addSld delSld modSld sldOrd modNotesMaster">
      <pc:chgData name="vu nghi" userId="813972be4c630ed1" providerId="LiveId" clId="{009405D3-292E-4A32-AE84-CC5D9EC59F81}" dt="2024-11-11T15:20:30.547" v="1178"/>
      <pc:docMkLst>
        <pc:docMk/>
      </pc:docMkLst>
      <pc:sldChg chg="addSp modSp mod modAnim">
        <pc:chgData name="vu nghi" userId="813972be4c630ed1" providerId="LiveId" clId="{009405D3-292E-4A32-AE84-CC5D9EC59F81}" dt="2024-11-11T14:31:49.810" v="1013"/>
        <pc:sldMkLst>
          <pc:docMk/>
          <pc:sldMk cId="1965026094" sldId="262"/>
        </pc:sldMkLst>
        <pc:spChg chg="add mod">
          <ac:chgData name="vu nghi" userId="813972be4c630ed1" providerId="LiveId" clId="{009405D3-292E-4A32-AE84-CC5D9EC59F81}" dt="2024-11-11T14:31:35.576" v="1012" actId="13926"/>
          <ac:spMkLst>
            <pc:docMk/>
            <pc:sldMk cId="1965026094" sldId="262"/>
            <ac:spMk id="2" creationId="{ABC0B893-5F34-6FA5-AD80-7BD9117F7567}"/>
          </ac:spMkLst>
        </pc:spChg>
      </pc:sldChg>
      <pc:sldChg chg="addSp delSp modSp mod delAnim modAnim">
        <pc:chgData name="vu nghi" userId="813972be4c630ed1" providerId="LiveId" clId="{009405D3-292E-4A32-AE84-CC5D9EC59F81}" dt="2024-11-11T14:26:06.024" v="971" actId="20577"/>
        <pc:sldMkLst>
          <pc:docMk/>
          <pc:sldMk cId="2403347857" sldId="263"/>
        </pc:sldMkLst>
        <pc:spChg chg="add mod">
          <ac:chgData name="vu nghi" userId="813972be4c630ed1" providerId="LiveId" clId="{009405D3-292E-4A32-AE84-CC5D9EC59F81}" dt="2024-11-11T14:26:06.024" v="971" actId="20577"/>
          <ac:spMkLst>
            <pc:docMk/>
            <pc:sldMk cId="2403347857" sldId="263"/>
            <ac:spMk id="2" creationId="{632240F5-F34F-B4D3-6BF9-EAFBAA1B9EA1}"/>
          </ac:spMkLst>
        </pc:spChg>
        <pc:spChg chg="add mod">
          <ac:chgData name="vu nghi" userId="813972be4c630ed1" providerId="LiveId" clId="{009405D3-292E-4A32-AE84-CC5D9EC59F81}" dt="2024-11-11T14:25:50.524" v="969" actId="20577"/>
          <ac:spMkLst>
            <pc:docMk/>
            <pc:sldMk cId="2403347857" sldId="263"/>
            <ac:spMk id="4" creationId="{CD149C8C-B31A-48DE-1ECD-0815D509E889}"/>
          </ac:spMkLst>
        </pc:spChg>
        <pc:spChg chg="del">
          <ac:chgData name="vu nghi" userId="813972be4c630ed1" providerId="LiveId" clId="{009405D3-292E-4A32-AE84-CC5D9EC59F81}" dt="2024-11-08T13:28:46.940" v="11" actId="21"/>
          <ac:spMkLst>
            <pc:docMk/>
            <pc:sldMk cId="2403347857" sldId="263"/>
            <ac:spMk id="6" creationId="{FF42F663-F3A2-4AB3-B9A5-6F4D44B3BC5B}"/>
          </ac:spMkLst>
        </pc:spChg>
        <pc:spChg chg="del">
          <ac:chgData name="vu nghi" userId="813972be4c630ed1" providerId="LiveId" clId="{009405D3-292E-4A32-AE84-CC5D9EC59F81}" dt="2024-11-08T13:28:49.275" v="12" actId="21"/>
          <ac:spMkLst>
            <pc:docMk/>
            <pc:sldMk cId="2403347857" sldId="263"/>
            <ac:spMk id="7" creationId="{BC025334-9B63-44D3-957B-00AB8843D486}"/>
          </ac:spMkLst>
        </pc:spChg>
        <pc:spChg chg="mod">
          <ac:chgData name="vu nghi" userId="813972be4c630ed1" providerId="LiveId" clId="{009405D3-292E-4A32-AE84-CC5D9EC59F81}" dt="2024-11-08T13:29:25.647" v="21" actId="1076"/>
          <ac:spMkLst>
            <pc:docMk/>
            <pc:sldMk cId="2403347857" sldId="263"/>
            <ac:spMk id="8" creationId="{527F1D03-CF96-43A1-94DF-E7D051B287F9}"/>
          </ac:spMkLst>
        </pc:spChg>
        <pc:spChg chg="del">
          <ac:chgData name="vu nghi" userId="813972be4c630ed1" providerId="LiveId" clId="{009405D3-292E-4A32-AE84-CC5D9EC59F81}" dt="2024-11-08T13:29:01.697" v="15" actId="21"/>
          <ac:spMkLst>
            <pc:docMk/>
            <pc:sldMk cId="2403347857" sldId="263"/>
            <ac:spMk id="24" creationId="{27AA28DF-AE39-40EA-9974-1F00F1EA7DF9}"/>
          </ac:spMkLst>
        </pc:spChg>
        <pc:spChg chg="del">
          <ac:chgData name="vu nghi" userId="813972be4c630ed1" providerId="LiveId" clId="{009405D3-292E-4A32-AE84-CC5D9EC59F81}" dt="2024-11-08T13:29:08.776" v="17" actId="21"/>
          <ac:spMkLst>
            <pc:docMk/>
            <pc:sldMk cId="2403347857" sldId="263"/>
            <ac:spMk id="25" creationId="{E15DCDF3-E047-4775-9E3F-3E426E41A8CC}"/>
          </ac:spMkLst>
        </pc:spChg>
        <pc:spChg chg="del">
          <ac:chgData name="vu nghi" userId="813972be4c630ed1" providerId="LiveId" clId="{009405D3-292E-4A32-AE84-CC5D9EC59F81}" dt="2024-11-08T13:28:59.064" v="14" actId="21"/>
          <ac:spMkLst>
            <pc:docMk/>
            <pc:sldMk cId="2403347857" sldId="263"/>
            <ac:spMk id="26" creationId="{AA782231-2FCC-45BF-A95C-9751121E6788}"/>
          </ac:spMkLst>
        </pc:spChg>
        <pc:spChg chg="del">
          <ac:chgData name="vu nghi" userId="813972be4c630ed1" providerId="LiveId" clId="{009405D3-292E-4A32-AE84-CC5D9EC59F81}" dt="2024-11-08T13:29:05.287" v="16" actId="21"/>
          <ac:spMkLst>
            <pc:docMk/>
            <pc:sldMk cId="2403347857" sldId="263"/>
            <ac:spMk id="28" creationId="{A5873399-7AD2-4617-91AD-6578FE1CC610}"/>
          </ac:spMkLst>
        </pc:spChg>
        <pc:grpChg chg="mod">
          <ac:chgData name="vu nghi" userId="813972be4c630ed1" providerId="LiveId" clId="{009405D3-292E-4A32-AE84-CC5D9EC59F81}" dt="2024-11-11T14:24:19.130" v="907" actId="14100"/>
          <ac:grpSpMkLst>
            <pc:docMk/>
            <pc:sldMk cId="2403347857" sldId="263"/>
            <ac:grpSpMk id="22" creationId="{78357AC8-8345-46B3-9BC7-3FA6C1317564}"/>
          </ac:grpSpMkLst>
        </pc:grpChg>
        <pc:picChg chg="mod">
          <ac:chgData name="vu nghi" userId="813972be4c630ed1" providerId="LiveId" clId="{009405D3-292E-4A32-AE84-CC5D9EC59F81}" dt="2024-11-08T13:29:19.948" v="20" actId="1076"/>
          <ac:picMkLst>
            <pc:docMk/>
            <pc:sldMk cId="2403347857" sldId="263"/>
            <ac:picMk id="3" creationId="{F8BC5D2D-D039-4AB6-AA00-D3310D94C54A}"/>
          </ac:picMkLst>
        </pc:picChg>
        <pc:picChg chg="del">
          <ac:chgData name="vu nghi" userId="813972be4c630ed1" providerId="LiveId" clId="{009405D3-292E-4A32-AE84-CC5D9EC59F81}" dt="2024-11-08T13:28:52.288" v="13" actId="21"/>
          <ac:picMkLst>
            <pc:docMk/>
            <pc:sldMk cId="2403347857" sldId="263"/>
            <ac:picMk id="23" creationId="{FEFBB6F9-4F1A-43F6-A2EB-44E27BB58668}"/>
          </ac:picMkLst>
        </pc:picChg>
      </pc:sldChg>
      <pc:sldChg chg="del">
        <pc:chgData name="vu nghi" userId="813972be4c630ed1" providerId="LiveId" clId="{009405D3-292E-4A32-AE84-CC5D9EC59F81}" dt="2024-11-07T14:58:02.903" v="0" actId="2696"/>
        <pc:sldMkLst>
          <pc:docMk/>
          <pc:sldMk cId="3765660393" sldId="264"/>
        </pc:sldMkLst>
      </pc:sldChg>
      <pc:sldChg chg="del">
        <pc:chgData name="vu nghi" userId="813972be4c630ed1" providerId="LiveId" clId="{009405D3-292E-4A32-AE84-CC5D9EC59F81}" dt="2024-11-07T14:58:02.903" v="0" actId="2696"/>
        <pc:sldMkLst>
          <pc:docMk/>
          <pc:sldMk cId="2072768379" sldId="265"/>
        </pc:sldMkLst>
      </pc:sldChg>
      <pc:sldChg chg="del">
        <pc:chgData name="vu nghi" userId="813972be4c630ed1" providerId="LiveId" clId="{009405D3-292E-4A32-AE84-CC5D9EC59F81}" dt="2024-11-07T14:58:02.903" v="0" actId="2696"/>
        <pc:sldMkLst>
          <pc:docMk/>
          <pc:sldMk cId="1735041319" sldId="266"/>
        </pc:sldMkLst>
      </pc:sldChg>
      <pc:sldChg chg="del">
        <pc:chgData name="vu nghi" userId="813972be4c630ed1" providerId="LiveId" clId="{009405D3-292E-4A32-AE84-CC5D9EC59F81}" dt="2024-11-07T14:58:02.903" v="0" actId="2696"/>
        <pc:sldMkLst>
          <pc:docMk/>
          <pc:sldMk cId="2065411864" sldId="267"/>
        </pc:sldMkLst>
      </pc:sldChg>
      <pc:sldChg chg="del">
        <pc:chgData name="vu nghi" userId="813972be4c630ed1" providerId="LiveId" clId="{009405D3-292E-4A32-AE84-CC5D9EC59F81}" dt="2024-11-07T14:58:02.903" v="0" actId="2696"/>
        <pc:sldMkLst>
          <pc:docMk/>
          <pc:sldMk cId="1740465419" sldId="268"/>
        </pc:sldMkLst>
      </pc:sldChg>
      <pc:sldChg chg="del">
        <pc:chgData name="vu nghi" userId="813972be4c630ed1" providerId="LiveId" clId="{009405D3-292E-4A32-AE84-CC5D9EC59F81}" dt="2024-11-07T14:58:02.903" v="0" actId="2696"/>
        <pc:sldMkLst>
          <pc:docMk/>
          <pc:sldMk cId="1729288546" sldId="269"/>
        </pc:sldMkLst>
      </pc:sldChg>
      <pc:sldChg chg="del">
        <pc:chgData name="vu nghi" userId="813972be4c630ed1" providerId="LiveId" clId="{009405D3-292E-4A32-AE84-CC5D9EC59F81}" dt="2024-11-07T14:58:02.903" v="0" actId="2696"/>
        <pc:sldMkLst>
          <pc:docMk/>
          <pc:sldMk cId="923987297" sldId="270"/>
        </pc:sldMkLst>
      </pc:sldChg>
      <pc:sldChg chg="addSp modSp new mod modAnim">
        <pc:chgData name="vu nghi" userId="813972be4c630ed1" providerId="LiveId" clId="{009405D3-292E-4A32-AE84-CC5D9EC59F81}" dt="2024-11-07T23:04:41.213" v="6" actId="14100"/>
        <pc:sldMkLst>
          <pc:docMk/>
          <pc:sldMk cId="2365902121" sldId="272"/>
        </pc:sldMkLst>
        <pc:picChg chg="add mod">
          <ac:chgData name="vu nghi" userId="813972be4c630ed1" providerId="LiveId" clId="{009405D3-292E-4A32-AE84-CC5D9EC59F81}" dt="2024-11-07T23:04:41.213" v="6" actId="14100"/>
          <ac:picMkLst>
            <pc:docMk/>
            <pc:sldMk cId="2365902121" sldId="272"/>
            <ac:picMk id="2" creationId="{E752223D-F897-B1B3-9922-C3181E4C6F0E}"/>
          </ac:picMkLst>
        </pc:picChg>
      </pc:sldChg>
      <pc:sldChg chg="addSp modSp new mod modAnim">
        <pc:chgData name="vu nghi" userId="813972be4c630ed1" providerId="LiveId" clId="{009405D3-292E-4A32-AE84-CC5D9EC59F81}" dt="2024-11-08T13:19:19.624" v="9" actId="1076"/>
        <pc:sldMkLst>
          <pc:docMk/>
          <pc:sldMk cId="3955043477" sldId="273"/>
        </pc:sldMkLst>
        <pc:picChg chg="add mod">
          <ac:chgData name="vu nghi" userId="813972be4c630ed1" providerId="LiveId" clId="{009405D3-292E-4A32-AE84-CC5D9EC59F81}" dt="2024-11-08T13:19:19.624" v="9" actId="1076"/>
          <ac:picMkLst>
            <pc:docMk/>
            <pc:sldMk cId="3955043477" sldId="273"/>
            <ac:picMk id="2" creationId="{EF8E9DDF-16E9-2B07-BF93-60F822BA1CEB}"/>
          </ac:picMkLst>
        </pc:picChg>
      </pc:sldChg>
      <pc:sldChg chg="add">
        <pc:chgData name="vu nghi" userId="813972be4c630ed1" providerId="LiveId" clId="{009405D3-292E-4A32-AE84-CC5D9EC59F81}" dt="2024-11-08T13:28:37.944" v="10"/>
        <pc:sldMkLst>
          <pc:docMk/>
          <pc:sldMk cId="1893920802" sldId="274"/>
        </pc:sldMkLst>
      </pc:sldChg>
      <pc:sldChg chg="new del">
        <pc:chgData name="vu nghi" userId="813972be4c630ed1" providerId="LiveId" clId="{009405D3-292E-4A32-AE84-CC5D9EC59F81}" dt="2024-11-08T14:57:24.377" v="886" actId="2696"/>
        <pc:sldMkLst>
          <pc:docMk/>
          <pc:sldMk cId="3249485903" sldId="275"/>
        </pc:sldMkLst>
      </pc:sldChg>
      <pc:sldChg chg="addSp delSp modSp add mod setBg delAnim modAnim">
        <pc:chgData name="vu nghi" userId="813972be4c630ed1" providerId="LiveId" clId="{009405D3-292E-4A32-AE84-CC5D9EC59F81}" dt="2024-11-11T15:17:42.021" v="1176" actId="1076"/>
        <pc:sldMkLst>
          <pc:docMk/>
          <pc:sldMk cId="1674414408" sldId="276"/>
        </pc:sldMkLst>
        <pc:picChg chg="add mod">
          <ac:chgData name="vu nghi" userId="813972be4c630ed1" providerId="LiveId" clId="{009405D3-292E-4A32-AE84-CC5D9EC59F81}" dt="2024-11-11T15:17:42.021" v="1176" actId="1076"/>
          <ac:picMkLst>
            <pc:docMk/>
            <pc:sldMk cId="1674414408" sldId="276"/>
            <ac:picMk id="3" creationId="{B871236A-C515-25E7-B4AA-0F28001E6D05}"/>
          </ac:picMkLst>
        </pc:picChg>
        <pc:picChg chg="del">
          <ac:chgData name="vu nghi" userId="813972be4c630ed1" providerId="LiveId" clId="{009405D3-292E-4A32-AE84-CC5D9EC59F81}" dt="2024-11-11T15:17:06.611" v="1174" actId="21"/>
          <ac:picMkLst>
            <pc:docMk/>
            <pc:sldMk cId="1674414408" sldId="276"/>
            <ac:picMk id="7" creationId="{A8B21E42-AC61-409F-AF5A-3DB5665D7978}"/>
          </ac:picMkLst>
        </pc:picChg>
      </pc:sldChg>
      <pc:sldChg chg="addSp delSp modSp add mod addAnim delAnim">
        <pc:chgData name="vu nghi" userId="813972be4c630ed1" providerId="LiveId" clId="{009405D3-292E-4A32-AE84-CC5D9EC59F81}" dt="2024-11-08T14:58:23.456" v="899" actId="14100"/>
        <pc:sldMkLst>
          <pc:docMk/>
          <pc:sldMk cId="867460664" sldId="713"/>
        </pc:sldMkLst>
        <pc:spChg chg="add del mod">
          <ac:chgData name="vu nghi" userId="813972be4c630ed1" providerId="LiveId" clId="{009405D3-292E-4A32-AE84-CC5D9EC59F81}" dt="2024-11-08T14:42:46.730" v="536" actId="21"/>
          <ac:spMkLst>
            <pc:docMk/>
            <pc:sldMk cId="867460664" sldId="713"/>
            <ac:spMk id="130" creationId="{00000000-0000-0000-0000-000000000000}"/>
          </ac:spMkLst>
        </pc:spChg>
        <pc:spChg chg="add del">
          <ac:chgData name="vu nghi" userId="813972be4c630ed1" providerId="LiveId" clId="{009405D3-292E-4A32-AE84-CC5D9EC59F81}" dt="2024-11-08T14:58:14.961" v="896" actId="21"/>
          <ac:spMkLst>
            <pc:docMk/>
            <pc:sldMk cId="867460664" sldId="713"/>
            <ac:spMk id="299" creationId="{00000000-0000-0000-0000-000000000000}"/>
          </ac:spMkLst>
        </pc:spChg>
        <pc:spChg chg="add del">
          <ac:chgData name="vu nghi" userId="813972be4c630ed1" providerId="LiveId" clId="{009405D3-292E-4A32-AE84-CC5D9EC59F81}" dt="2024-11-08T14:58:14.961" v="896" actId="21"/>
          <ac:spMkLst>
            <pc:docMk/>
            <pc:sldMk cId="867460664" sldId="713"/>
            <ac:spMk id="77858" creationId="{00000000-0000-0000-0000-000000000000}"/>
          </ac:spMkLst>
        </pc:spChg>
        <pc:spChg chg="del mod">
          <ac:chgData name="vu nghi" userId="813972be4c630ed1" providerId="LiveId" clId="{009405D3-292E-4A32-AE84-CC5D9EC59F81}" dt="2024-11-08T14:58:14.961" v="896" actId="21"/>
          <ac:spMkLst>
            <pc:docMk/>
            <pc:sldMk cId="867460664" sldId="713"/>
            <ac:spMk id="77860" creationId="{00000000-0000-0000-0000-000000000000}"/>
          </ac:spMkLst>
        </pc:spChg>
        <pc:spChg chg="mod">
          <ac:chgData name="vu nghi" userId="813972be4c630ed1" providerId="LiveId" clId="{009405D3-292E-4A32-AE84-CC5D9EC59F81}" dt="2024-11-08T14:42:18.485" v="527" actId="1076"/>
          <ac:spMkLst>
            <pc:docMk/>
            <pc:sldMk cId="867460664" sldId="713"/>
            <ac:spMk id="77861" creationId="{00000000-0000-0000-0000-000000000000}"/>
          </ac:spMkLst>
        </pc:spChg>
        <pc:spChg chg="del">
          <ac:chgData name="vu nghi" userId="813972be4c630ed1" providerId="LiveId" clId="{009405D3-292E-4A32-AE84-CC5D9EC59F81}" dt="2024-11-08T14:42:01.985" v="525" actId="21"/>
          <ac:spMkLst>
            <pc:docMk/>
            <pc:sldMk cId="867460664" sldId="713"/>
            <ac:spMk id="77862" creationId="{00000000-0000-0000-0000-000000000000}"/>
          </ac:spMkLst>
        </pc:spChg>
        <pc:spChg chg="mod">
          <ac:chgData name="vu nghi" userId="813972be4c630ed1" providerId="LiveId" clId="{009405D3-292E-4A32-AE84-CC5D9EC59F81}" dt="2024-11-08T14:41:21.429" v="476" actId="20577"/>
          <ac:spMkLst>
            <pc:docMk/>
            <pc:sldMk cId="867460664" sldId="713"/>
            <ac:spMk id="77863" creationId="{00000000-0000-0000-0000-000000000000}"/>
          </ac:spMkLst>
        </pc:spChg>
        <pc:spChg chg="mod">
          <ac:chgData name="vu nghi" userId="813972be4c630ed1" providerId="LiveId" clId="{009405D3-292E-4A32-AE84-CC5D9EC59F81}" dt="2024-11-08T14:41:07.623" v="441" actId="20577"/>
          <ac:spMkLst>
            <pc:docMk/>
            <pc:sldMk cId="867460664" sldId="713"/>
            <ac:spMk id="77864" creationId="{00000000-0000-0000-0000-000000000000}"/>
          </ac:spMkLst>
        </pc:spChg>
        <pc:spChg chg="del">
          <ac:chgData name="vu nghi" userId="813972be4c630ed1" providerId="LiveId" clId="{009405D3-292E-4A32-AE84-CC5D9EC59F81}" dt="2024-11-08T14:42:06.524" v="526" actId="21"/>
          <ac:spMkLst>
            <pc:docMk/>
            <pc:sldMk cId="867460664" sldId="713"/>
            <ac:spMk id="77878" creationId="{00000000-0000-0000-0000-000000000000}"/>
          </ac:spMkLst>
        </pc:spChg>
        <pc:spChg chg="mod">
          <ac:chgData name="vu nghi" userId="813972be4c630ed1" providerId="LiveId" clId="{009405D3-292E-4A32-AE84-CC5D9EC59F81}" dt="2024-11-08T14:42:18.485" v="527" actId="1076"/>
          <ac:spMkLst>
            <pc:docMk/>
            <pc:sldMk cId="867460664" sldId="713"/>
            <ac:spMk id="77880" creationId="{00000000-0000-0000-0000-000000000000}"/>
          </ac:spMkLst>
        </pc:spChg>
        <pc:spChg chg="mod">
          <ac:chgData name="vu nghi" userId="813972be4c630ed1" providerId="LiveId" clId="{009405D3-292E-4A32-AE84-CC5D9EC59F81}" dt="2024-11-08T14:40:50.348" v="383" actId="207"/>
          <ac:spMkLst>
            <pc:docMk/>
            <pc:sldMk cId="867460664" sldId="713"/>
            <ac:spMk id="77902" creationId="{00000000-0000-0000-0000-000000000000}"/>
          </ac:spMkLst>
        </pc:spChg>
        <pc:spChg chg="add del">
          <ac:chgData name="vu nghi" userId="813972be4c630ed1" providerId="LiveId" clId="{009405D3-292E-4A32-AE84-CC5D9EC59F81}" dt="2024-11-08T14:58:14.961" v="896" actId="21"/>
          <ac:spMkLst>
            <pc:docMk/>
            <pc:sldMk cId="867460664" sldId="713"/>
            <ac:spMk id="77907" creationId="{00000000-0000-0000-0000-000000000000}"/>
          </ac:spMkLst>
        </pc:spChg>
        <pc:picChg chg="add del">
          <ac:chgData name="vu nghi" userId="813972be4c630ed1" providerId="LiveId" clId="{009405D3-292E-4A32-AE84-CC5D9EC59F81}" dt="2024-11-08T14:44:19.047" v="543" actId="21"/>
          <ac:picMkLst>
            <pc:docMk/>
            <pc:sldMk cId="867460664" sldId="713"/>
            <ac:picMk id="159" creationId="{F8747D55-8924-4EED-975F-A33AA844AEDA}"/>
          </ac:picMkLst>
        </pc:picChg>
        <pc:picChg chg="mod">
          <ac:chgData name="vu nghi" userId="813972be4c630ed1" providerId="LiveId" clId="{009405D3-292E-4A32-AE84-CC5D9EC59F81}" dt="2024-11-08T14:58:23.456" v="899" actId="14100"/>
          <ac:picMkLst>
            <pc:docMk/>
            <pc:sldMk cId="867460664" sldId="713"/>
            <ac:picMk id="2050" creationId="{00000000-0000-0000-0000-000000000000}"/>
          </ac:picMkLst>
        </pc:picChg>
      </pc:sldChg>
      <pc:sldChg chg="addSp delSp modSp add mod delAnim modAnim">
        <pc:chgData name="vu nghi" userId="813972be4c630ed1" providerId="LiveId" clId="{009405D3-292E-4A32-AE84-CC5D9EC59F81}" dt="2024-11-08T14:58:00.881" v="895" actId="14100"/>
        <pc:sldMkLst>
          <pc:docMk/>
          <pc:sldMk cId="4027453852" sldId="737"/>
        </pc:sldMkLst>
        <pc:spChg chg="del">
          <ac:chgData name="vu nghi" userId="813972be4c630ed1" providerId="LiveId" clId="{009405D3-292E-4A32-AE84-CC5D9EC59F81}" dt="2024-11-08T14:57:32.819" v="887" actId="21"/>
          <ac:spMkLst>
            <pc:docMk/>
            <pc:sldMk cId="4027453852" sldId="737"/>
            <ac:spMk id="130" creationId="{00000000-0000-0000-0000-000000000000}"/>
          </ac:spMkLst>
        </pc:spChg>
        <pc:spChg chg="del">
          <ac:chgData name="vu nghi" userId="813972be4c630ed1" providerId="LiveId" clId="{009405D3-292E-4A32-AE84-CC5D9EC59F81}" dt="2024-11-08T14:57:35.294" v="888" actId="21"/>
          <ac:spMkLst>
            <pc:docMk/>
            <pc:sldMk cId="4027453852" sldId="737"/>
            <ac:spMk id="299" creationId="{00000000-0000-0000-0000-000000000000}"/>
          </ac:spMkLst>
        </pc:spChg>
        <pc:spChg chg="del">
          <ac:chgData name="vu nghi" userId="813972be4c630ed1" providerId="LiveId" clId="{009405D3-292E-4A32-AE84-CC5D9EC59F81}" dt="2024-11-08T14:57:38.562" v="889" actId="21"/>
          <ac:spMkLst>
            <pc:docMk/>
            <pc:sldMk cId="4027453852" sldId="737"/>
            <ac:spMk id="77858" creationId="{00000000-0000-0000-0000-000000000000}"/>
          </ac:spMkLst>
        </pc:spChg>
        <pc:spChg chg="del">
          <ac:chgData name="vu nghi" userId="813972be4c630ed1" providerId="LiveId" clId="{009405D3-292E-4A32-AE84-CC5D9EC59F81}" dt="2024-11-08T14:57:57.529" v="894" actId="21"/>
          <ac:spMkLst>
            <pc:docMk/>
            <pc:sldMk cId="4027453852" sldId="737"/>
            <ac:spMk id="77860" creationId="{00000000-0000-0000-0000-000000000000}"/>
          </ac:spMkLst>
        </pc:spChg>
        <pc:spChg chg="mod">
          <ac:chgData name="vu nghi" userId="813972be4c630ed1" providerId="LiveId" clId="{009405D3-292E-4A32-AE84-CC5D9EC59F81}" dt="2024-11-08T14:39:13.495" v="276" actId="255"/>
          <ac:spMkLst>
            <pc:docMk/>
            <pc:sldMk cId="4027453852" sldId="737"/>
            <ac:spMk id="77861" creationId="{00000000-0000-0000-0000-000000000000}"/>
          </ac:spMkLst>
        </pc:spChg>
        <pc:spChg chg="mod">
          <ac:chgData name="vu nghi" userId="813972be4c630ed1" providerId="LiveId" clId="{009405D3-292E-4A32-AE84-CC5D9EC59F81}" dt="2024-11-08T14:39:43.990" v="367" actId="20577"/>
          <ac:spMkLst>
            <pc:docMk/>
            <pc:sldMk cId="4027453852" sldId="737"/>
            <ac:spMk id="77862" creationId="{00000000-0000-0000-0000-000000000000}"/>
          </ac:spMkLst>
        </pc:spChg>
        <pc:spChg chg="mod">
          <ac:chgData name="vu nghi" userId="813972be4c630ed1" providerId="LiveId" clId="{009405D3-292E-4A32-AE84-CC5D9EC59F81}" dt="2024-11-08T14:37:05.529" v="171" actId="20577"/>
          <ac:spMkLst>
            <pc:docMk/>
            <pc:sldMk cId="4027453852" sldId="737"/>
            <ac:spMk id="77863" creationId="{00000000-0000-0000-0000-000000000000}"/>
          </ac:spMkLst>
        </pc:spChg>
        <pc:spChg chg="mod">
          <ac:chgData name="vu nghi" userId="813972be4c630ed1" providerId="LiveId" clId="{009405D3-292E-4A32-AE84-CC5D9EC59F81}" dt="2024-11-08T14:37:20.385" v="245" actId="20577"/>
          <ac:spMkLst>
            <pc:docMk/>
            <pc:sldMk cId="4027453852" sldId="737"/>
            <ac:spMk id="77864" creationId="{00000000-0000-0000-0000-000000000000}"/>
          </ac:spMkLst>
        </pc:spChg>
        <pc:spChg chg="mod">
          <ac:chgData name="vu nghi" userId="813972be4c630ed1" providerId="LiveId" clId="{009405D3-292E-4A32-AE84-CC5D9EC59F81}" dt="2024-11-08T14:39:53.009" v="375" actId="20577"/>
          <ac:spMkLst>
            <pc:docMk/>
            <pc:sldMk cId="4027453852" sldId="737"/>
            <ac:spMk id="77902" creationId="{00000000-0000-0000-0000-000000000000}"/>
          </ac:spMkLst>
        </pc:spChg>
        <pc:spChg chg="del">
          <ac:chgData name="vu nghi" userId="813972be4c630ed1" providerId="LiveId" clId="{009405D3-292E-4A32-AE84-CC5D9EC59F81}" dt="2024-11-08T14:57:42.666" v="890" actId="21"/>
          <ac:spMkLst>
            <pc:docMk/>
            <pc:sldMk cId="4027453852" sldId="737"/>
            <ac:spMk id="77907" creationId="{00000000-0000-0000-0000-000000000000}"/>
          </ac:spMkLst>
        </pc:spChg>
        <pc:picChg chg="add mod">
          <ac:chgData name="vu nghi" userId="813972be4c630ed1" providerId="LiveId" clId="{009405D3-292E-4A32-AE84-CC5D9EC59F81}" dt="2024-11-08T14:44:04.850" v="540"/>
          <ac:picMkLst>
            <pc:docMk/>
            <pc:sldMk cId="4027453852" sldId="737"/>
            <ac:picMk id="2" creationId="{9B8F1FD4-9944-8009-D3EB-18D3345213E4}"/>
          </ac:picMkLst>
        </pc:picChg>
        <pc:picChg chg="del">
          <ac:chgData name="vu nghi" userId="813972be4c630ed1" providerId="LiveId" clId="{009405D3-292E-4A32-AE84-CC5D9EC59F81}" dt="2024-11-08T14:43:57.473" v="539" actId="21"/>
          <ac:picMkLst>
            <pc:docMk/>
            <pc:sldMk cId="4027453852" sldId="737"/>
            <ac:picMk id="159" creationId="{F8747D55-8924-4EED-975F-A33AA844AEDA}"/>
          </ac:picMkLst>
        </pc:picChg>
        <pc:picChg chg="mod">
          <ac:chgData name="vu nghi" userId="813972be4c630ed1" providerId="LiveId" clId="{009405D3-292E-4A32-AE84-CC5D9EC59F81}" dt="2024-11-08T14:58:00.881" v="895" actId="14100"/>
          <ac:picMkLst>
            <pc:docMk/>
            <pc:sldMk cId="4027453852" sldId="737"/>
            <ac:picMk id="2050" creationId="{00000000-0000-0000-0000-000000000000}"/>
          </ac:picMkLst>
        </pc:picChg>
      </pc:sldChg>
      <pc:sldChg chg="addSp delSp modSp add mod delAnim modAnim">
        <pc:chgData name="vu nghi" userId="813972be4c630ed1" providerId="LiveId" clId="{009405D3-292E-4A32-AE84-CC5D9EC59F81}" dt="2024-11-08T14:58:50.032" v="906" actId="14100"/>
        <pc:sldMkLst>
          <pc:docMk/>
          <pc:sldMk cId="979297342" sldId="738"/>
        </pc:sldMkLst>
        <pc:spChg chg="del">
          <ac:chgData name="vu nghi" userId="813972be4c630ed1" providerId="LiveId" clId="{009405D3-292E-4A32-AE84-CC5D9EC59F81}" dt="2024-11-08T14:58:32.822" v="900" actId="21"/>
          <ac:spMkLst>
            <pc:docMk/>
            <pc:sldMk cId="979297342" sldId="738"/>
            <ac:spMk id="130" creationId="{00000000-0000-0000-0000-000000000000}"/>
          </ac:spMkLst>
        </pc:spChg>
        <pc:spChg chg="del">
          <ac:chgData name="vu nghi" userId="813972be4c630ed1" providerId="LiveId" clId="{009405D3-292E-4A32-AE84-CC5D9EC59F81}" dt="2024-11-08T14:58:38.649" v="902" actId="21"/>
          <ac:spMkLst>
            <pc:docMk/>
            <pc:sldMk cId="979297342" sldId="738"/>
            <ac:spMk id="299" creationId="{00000000-0000-0000-0000-000000000000}"/>
          </ac:spMkLst>
        </pc:spChg>
        <pc:spChg chg="del">
          <ac:chgData name="vu nghi" userId="813972be4c630ed1" providerId="LiveId" clId="{009405D3-292E-4A32-AE84-CC5D9EC59F81}" dt="2024-11-08T14:58:35.673" v="901" actId="21"/>
          <ac:spMkLst>
            <pc:docMk/>
            <pc:sldMk cId="979297342" sldId="738"/>
            <ac:spMk id="77858" creationId="{00000000-0000-0000-0000-000000000000}"/>
          </ac:spMkLst>
        </pc:spChg>
        <pc:spChg chg="del">
          <ac:chgData name="vu nghi" userId="813972be4c630ed1" providerId="LiveId" clId="{009405D3-292E-4A32-AE84-CC5D9EC59F81}" dt="2024-11-08T14:58:32.822" v="900" actId="21"/>
          <ac:spMkLst>
            <pc:docMk/>
            <pc:sldMk cId="979297342" sldId="738"/>
            <ac:spMk id="77860" creationId="{00000000-0000-0000-0000-000000000000}"/>
          </ac:spMkLst>
        </pc:spChg>
        <pc:spChg chg="mod">
          <ac:chgData name="vu nghi" userId="813972be4c630ed1" providerId="LiveId" clId="{009405D3-292E-4A32-AE84-CC5D9EC59F81}" dt="2024-11-08T14:46:55.353" v="885" actId="1076"/>
          <ac:spMkLst>
            <pc:docMk/>
            <pc:sldMk cId="979297342" sldId="738"/>
            <ac:spMk id="77861" creationId="{00000000-0000-0000-0000-000000000000}"/>
          </ac:spMkLst>
        </pc:spChg>
        <pc:spChg chg="del">
          <ac:chgData name="vu nghi" userId="813972be4c630ed1" providerId="LiveId" clId="{009405D3-292E-4A32-AE84-CC5D9EC59F81}" dt="2024-11-08T14:46:46.486" v="883" actId="21"/>
          <ac:spMkLst>
            <pc:docMk/>
            <pc:sldMk cId="979297342" sldId="738"/>
            <ac:spMk id="77862" creationId="{00000000-0000-0000-0000-000000000000}"/>
          </ac:spMkLst>
        </pc:spChg>
        <pc:spChg chg="mod">
          <ac:chgData name="vu nghi" userId="813972be4c630ed1" providerId="LiveId" clId="{009405D3-292E-4A32-AE84-CC5D9EC59F81}" dt="2024-11-08T14:45:22.579" v="688" actId="20577"/>
          <ac:spMkLst>
            <pc:docMk/>
            <pc:sldMk cId="979297342" sldId="738"/>
            <ac:spMk id="77863" creationId="{00000000-0000-0000-0000-000000000000}"/>
          </ac:spMkLst>
        </pc:spChg>
        <pc:spChg chg="mod">
          <ac:chgData name="vu nghi" userId="813972be4c630ed1" providerId="LiveId" clId="{009405D3-292E-4A32-AE84-CC5D9EC59F81}" dt="2024-11-08T14:45:51.907" v="804" actId="20577"/>
          <ac:spMkLst>
            <pc:docMk/>
            <pc:sldMk cId="979297342" sldId="738"/>
            <ac:spMk id="77864" creationId="{00000000-0000-0000-0000-000000000000}"/>
          </ac:spMkLst>
        </pc:spChg>
        <pc:spChg chg="del">
          <ac:chgData name="vu nghi" userId="813972be4c630ed1" providerId="LiveId" clId="{009405D3-292E-4A32-AE84-CC5D9EC59F81}" dt="2024-11-08T14:46:49.897" v="884" actId="21"/>
          <ac:spMkLst>
            <pc:docMk/>
            <pc:sldMk cId="979297342" sldId="738"/>
            <ac:spMk id="77878" creationId="{00000000-0000-0000-0000-000000000000}"/>
          </ac:spMkLst>
        </pc:spChg>
        <pc:spChg chg="mod">
          <ac:chgData name="vu nghi" userId="813972be4c630ed1" providerId="LiveId" clId="{009405D3-292E-4A32-AE84-CC5D9EC59F81}" dt="2024-11-08T14:46:55.353" v="885" actId="1076"/>
          <ac:spMkLst>
            <pc:docMk/>
            <pc:sldMk cId="979297342" sldId="738"/>
            <ac:spMk id="77880" creationId="{00000000-0000-0000-0000-000000000000}"/>
          </ac:spMkLst>
        </pc:spChg>
        <pc:spChg chg="mod">
          <ac:chgData name="vu nghi" userId="813972be4c630ed1" providerId="LiveId" clId="{009405D3-292E-4A32-AE84-CC5D9EC59F81}" dt="2024-11-08T14:45:07.366" v="623" actId="255"/>
          <ac:spMkLst>
            <pc:docMk/>
            <pc:sldMk cId="979297342" sldId="738"/>
            <ac:spMk id="77902" creationId="{00000000-0000-0000-0000-000000000000}"/>
          </ac:spMkLst>
        </pc:spChg>
        <pc:spChg chg="del">
          <ac:chgData name="vu nghi" userId="813972be4c630ed1" providerId="LiveId" clId="{009405D3-292E-4A32-AE84-CC5D9EC59F81}" dt="2024-11-08T14:58:32.822" v="900" actId="21"/>
          <ac:spMkLst>
            <pc:docMk/>
            <pc:sldMk cId="979297342" sldId="738"/>
            <ac:spMk id="77907" creationId="{00000000-0000-0000-0000-000000000000}"/>
          </ac:spMkLst>
        </pc:spChg>
        <pc:picChg chg="add mod">
          <ac:chgData name="vu nghi" userId="813972be4c630ed1" providerId="LiveId" clId="{009405D3-292E-4A32-AE84-CC5D9EC59F81}" dt="2024-11-08T14:44:24.399" v="544"/>
          <ac:picMkLst>
            <pc:docMk/>
            <pc:sldMk cId="979297342" sldId="738"/>
            <ac:picMk id="2" creationId="{BBE50A90-8721-1EF9-BD35-B4DBDFFEBDED}"/>
          </ac:picMkLst>
        </pc:picChg>
        <pc:picChg chg="del">
          <ac:chgData name="vu nghi" userId="813972be4c630ed1" providerId="LiveId" clId="{009405D3-292E-4A32-AE84-CC5D9EC59F81}" dt="2024-11-08T14:44:13.165" v="541" actId="21"/>
          <ac:picMkLst>
            <pc:docMk/>
            <pc:sldMk cId="979297342" sldId="738"/>
            <ac:picMk id="159" creationId="{F8747D55-8924-4EED-975F-A33AA844AEDA}"/>
          </ac:picMkLst>
        </pc:picChg>
        <pc:picChg chg="mod">
          <ac:chgData name="vu nghi" userId="813972be4c630ed1" providerId="LiveId" clId="{009405D3-292E-4A32-AE84-CC5D9EC59F81}" dt="2024-11-08T14:58:50.032" v="906" actId="14100"/>
          <ac:picMkLst>
            <pc:docMk/>
            <pc:sldMk cId="979297342" sldId="738"/>
            <ac:picMk id="2050" creationId="{00000000-0000-0000-0000-000000000000}"/>
          </ac:picMkLst>
        </pc:picChg>
      </pc:sldChg>
      <pc:sldChg chg="addSp delSp modSp new mod ord modClrScheme chgLayout">
        <pc:chgData name="vu nghi" userId="813972be4c630ed1" providerId="LiveId" clId="{009405D3-292E-4A32-AE84-CC5D9EC59F81}" dt="2024-11-11T15:20:30.547" v="1178"/>
        <pc:sldMkLst>
          <pc:docMk/>
          <pc:sldMk cId="1470687654" sldId="739"/>
        </pc:sldMkLst>
        <pc:spChg chg="add mod">
          <ac:chgData name="vu nghi" userId="813972be4c630ed1" providerId="LiveId" clId="{009405D3-292E-4A32-AE84-CC5D9EC59F81}" dt="2024-11-11T15:10:33.507" v="1168" actId="14100"/>
          <ac:spMkLst>
            <pc:docMk/>
            <pc:sldMk cId="1470687654" sldId="739"/>
            <ac:spMk id="2" creationId="{1A98DC54-AA0E-58EF-FFDA-72A3A244B56F}"/>
          </ac:spMkLst>
        </pc:spChg>
        <pc:spChg chg="add del mod">
          <ac:chgData name="vu nghi" userId="813972be4c630ed1" providerId="LiveId" clId="{009405D3-292E-4A32-AE84-CC5D9EC59F81}" dt="2024-11-11T14:39:07.759" v="1042" actId="21"/>
          <ac:spMkLst>
            <pc:docMk/>
            <pc:sldMk cId="1470687654" sldId="739"/>
            <ac:spMk id="3" creationId="{D404805C-9F5F-72E5-B665-F626096BF6D8}"/>
          </ac:spMkLst>
        </pc:spChg>
        <pc:spChg chg="add mod">
          <ac:chgData name="vu nghi" userId="813972be4c630ed1" providerId="LiveId" clId="{009405D3-292E-4A32-AE84-CC5D9EC59F81}" dt="2024-11-11T14:50:25.623" v="1167" actId="1076"/>
          <ac:spMkLst>
            <pc:docMk/>
            <pc:sldMk cId="1470687654" sldId="739"/>
            <ac:spMk id="4" creationId="{42F21364-AEC4-5659-B36F-15853525E668}"/>
          </ac:spMkLst>
        </pc:spChg>
        <pc:spChg chg="add del mod">
          <ac:chgData name="vu nghi" userId="813972be4c630ed1" providerId="LiveId" clId="{009405D3-292E-4A32-AE84-CC5D9EC59F81}" dt="2024-11-11T14:50:25.623" v="1167" actId="1076"/>
          <ac:spMkLst>
            <pc:docMk/>
            <pc:sldMk cId="1470687654" sldId="739"/>
            <ac:spMk id="5" creationId="{6A06691E-87C8-53B2-0E8D-D036D8F69706}"/>
          </ac:spMkLst>
        </pc:spChg>
        <pc:spChg chg="add mod">
          <ac:chgData name="vu nghi" userId="813972be4c630ed1" providerId="LiveId" clId="{009405D3-292E-4A32-AE84-CC5D9EC59F81}" dt="2024-11-11T14:50:25.623" v="1167" actId="1076"/>
          <ac:spMkLst>
            <pc:docMk/>
            <pc:sldMk cId="1470687654" sldId="739"/>
            <ac:spMk id="6" creationId="{35A7F2CC-5CA2-F085-7EE9-59422DE69563}"/>
          </ac:spMkLst>
        </pc:spChg>
        <pc:spChg chg="add mod">
          <ac:chgData name="vu nghi" userId="813972be4c630ed1" providerId="LiveId" clId="{009405D3-292E-4A32-AE84-CC5D9EC59F81}" dt="2024-11-11T14:50:25.623" v="1167" actId="1076"/>
          <ac:spMkLst>
            <pc:docMk/>
            <pc:sldMk cId="1470687654" sldId="739"/>
            <ac:spMk id="7" creationId="{CD9F8D6D-FE8D-4582-E051-8708C4FF74D6}"/>
          </ac:spMkLst>
        </pc:spChg>
        <pc:spChg chg="add mod">
          <ac:chgData name="vu nghi" userId="813972be4c630ed1" providerId="LiveId" clId="{009405D3-292E-4A32-AE84-CC5D9EC59F81}" dt="2024-11-11T14:48:03.427" v="1155" actId="255"/>
          <ac:spMkLst>
            <pc:docMk/>
            <pc:sldMk cId="1470687654" sldId="739"/>
            <ac:spMk id="8" creationId="{41F4B7D8-4367-5A39-CC8A-F9BC5694EC57}"/>
          </ac:spMkLst>
        </pc:spChg>
        <pc:spChg chg="add mod">
          <ac:chgData name="vu nghi" userId="813972be4c630ed1" providerId="LiveId" clId="{009405D3-292E-4A32-AE84-CC5D9EC59F81}" dt="2024-11-11T14:50:25.623" v="1167" actId="1076"/>
          <ac:spMkLst>
            <pc:docMk/>
            <pc:sldMk cId="1470687654" sldId="739"/>
            <ac:spMk id="9" creationId="{91485EBD-F8B8-FA59-CFCC-DFBF5C1B3BF5}"/>
          </ac:spMkLst>
        </pc:spChg>
        <pc:spChg chg="add mod">
          <ac:chgData name="vu nghi" userId="813972be4c630ed1" providerId="LiveId" clId="{009405D3-292E-4A32-AE84-CC5D9EC59F81}" dt="2024-11-11T14:50:25.623" v="1167" actId="1076"/>
          <ac:spMkLst>
            <pc:docMk/>
            <pc:sldMk cId="1470687654" sldId="739"/>
            <ac:spMk id="10" creationId="{20F83926-C8C8-576C-B906-25BB8E832857}"/>
          </ac:spMkLst>
        </pc:spChg>
        <pc:spChg chg="add mod">
          <ac:chgData name="vu nghi" userId="813972be4c630ed1" providerId="LiveId" clId="{009405D3-292E-4A32-AE84-CC5D9EC59F81}" dt="2024-11-11T14:50:25.623" v="1167" actId="1076"/>
          <ac:spMkLst>
            <pc:docMk/>
            <pc:sldMk cId="1470687654" sldId="739"/>
            <ac:spMk id="11" creationId="{48C37E6F-1F91-CDB1-C6FA-AC07A239EC18}"/>
          </ac:spMkLst>
        </pc:spChg>
        <pc:spChg chg="add del mod">
          <ac:chgData name="vu nghi" userId="813972be4c630ed1" providerId="LiveId" clId="{009405D3-292E-4A32-AE84-CC5D9EC59F81}" dt="2024-11-11T14:44:42.643" v="1132" actId="21"/>
          <ac:spMkLst>
            <pc:docMk/>
            <pc:sldMk cId="1470687654" sldId="739"/>
            <ac:spMk id="12" creationId="{57BB6CD9-675C-91CA-AF1A-5CE02161E5FA}"/>
          </ac:spMkLst>
        </pc:spChg>
        <pc:spChg chg="add del mod">
          <ac:chgData name="vu nghi" userId="813972be4c630ed1" providerId="LiveId" clId="{009405D3-292E-4A32-AE84-CC5D9EC59F81}" dt="2024-11-11T14:46:29.210" v="1137" actId="21"/>
          <ac:spMkLst>
            <pc:docMk/>
            <pc:sldMk cId="1470687654" sldId="739"/>
            <ac:spMk id="13" creationId="{B0265356-8698-3752-E57A-3C2001B38F96}"/>
          </ac:spMkLst>
        </pc:spChg>
        <pc:spChg chg="add del mod">
          <ac:chgData name="vu nghi" userId="813972be4c630ed1" providerId="LiveId" clId="{009405D3-292E-4A32-AE84-CC5D9EC59F81}" dt="2024-11-11T14:46:25.266" v="1136" actId="21"/>
          <ac:spMkLst>
            <pc:docMk/>
            <pc:sldMk cId="1470687654" sldId="739"/>
            <ac:spMk id="14" creationId="{B36A30ED-07A1-784A-AA31-016FA2687A9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w="19050">
              <a:solidFill>
                <a:schemeClr val="accent6">
                  <a:lumMod val="20000"/>
                  <a:lumOff val="80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AEAB9DA-5508-414A-A4BD-5A7C59E69D14}" type="datetimeFigureOut">
              <a:rPr lang="en-US" smtClean="0"/>
              <a:t>11/21/2024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10D8DFE-B1F0-4B32-BEBC-EAF3540B06C5}" type="slidenum">
              <a:rPr lang="en-US" smtClean="0"/>
              <a:t>‹#›</a:t>
            </a:fld>
            <a:endParaRPr lang="en-US"/>
          </a:p>
        </p:txBody>
      </p:sp>
    </p:spTree>
    <p:extLst>
      <p:ext uri="{BB962C8B-B14F-4D97-AF65-F5344CB8AC3E}">
        <p14:creationId xmlns:p14="http://schemas.microsoft.com/office/powerpoint/2010/main" val="107077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0115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4990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93594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fld id="{E3E335C2-1F42-4A2B-9679-A84064AED5A1}" type="datetimeFigureOut">
              <a:rPr lang="en-US" smtClean="0"/>
              <a:t>11/21/2024</a:t>
            </a:fld>
            <a:endParaRPr lang="en-US"/>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53425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fld id="{E3E335C2-1F42-4A2B-9679-A84064AED5A1}" type="datetimeFigureOut">
              <a:rPr lang="en-US" smtClean="0"/>
              <a:t>11/21/2024</a:t>
            </a:fld>
            <a:endParaRPr lang="en-US"/>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38093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 id="2147483668" r:id="rId1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g"/><Relationship Id="rId1" Type="http://schemas.openxmlformats.org/officeDocument/2006/relationships/slideLayout" Target="../slideLayouts/slideLayout17.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7.png"/><Relationship Id="rId3" Type="http://schemas.openxmlformats.org/officeDocument/2006/relationships/video" Target="NULL" TargetMode="External"/><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22.jpe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audio" Target="../media/audio4.wav"/><Relationship Id="rId4" Type="http://schemas.microsoft.com/office/2007/relationships/media" Target="../media/media3.mp4"/><Relationship Id="rId9" Type="http://schemas.openxmlformats.org/officeDocument/2006/relationships/audio" Target="../media/audio3.wav"/><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6.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27.png"/><Relationship Id="rId2" Type="http://schemas.microsoft.com/office/2007/relationships/media" Target="../media/media3.mp4"/><Relationship Id="rId16" Type="http://schemas.openxmlformats.org/officeDocument/2006/relationships/image" Target="../media/image25.png"/><Relationship Id="rId1" Type="http://schemas.openxmlformats.org/officeDocument/2006/relationships/video" Target="NULL" TargetMode="External"/><Relationship Id="rId6" Type="http://schemas.openxmlformats.org/officeDocument/2006/relationships/notesSlide" Target="../notesSlides/notesSlide2.xml"/><Relationship Id="rId11" Type="http://schemas.openxmlformats.org/officeDocument/2006/relationships/image" Target="../media/image22.jpe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7.png"/><Relationship Id="rId3" Type="http://schemas.openxmlformats.org/officeDocument/2006/relationships/video" Target="NULL" TargetMode="External"/><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2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2.jpe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audio" Target="../media/audio4.wav"/><Relationship Id="rId4" Type="http://schemas.microsoft.com/office/2007/relationships/media" Target="../media/media3.mp4"/><Relationship Id="rId9" Type="http://schemas.openxmlformats.org/officeDocument/2006/relationships/audio" Target="../media/audio3.wav"/><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6.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1834156" cy="923330"/>
          </a:xfrm>
          <a:prstGeom prst="rect">
            <a:avLst/>
          </a:prstGeom>
          <a:noFill/>
        </p:spPr>
        <p:txBody>
          <a:bodyPr wrap="none" rtlCol="0">
            <a:spAutoFit/>
          </a:bodyPr>
          <a:lstStyle/>
          <a:p>
            <a:r>
              <a:rPr lang="vi-VN" sz="5400" dirty="0">
                <a:solidFill>
                  <a:schemeClr val="accent2"/>
                </a:solidFill>
                <a:latin typeface="+mj-lt"/>
              </a:rPr>
              <a:t>BÀI 5</a:t>
            </a:r>
          </a:p>
        </p:txBody>
      </p:sp>
      <p:sp>
        <p:nvSpPr>
          <p:cNvPr id="3" name="TextBox 2">
            <a:extLst>
              <a:ext uri="{FF2B5EF4-FFF2-40B4-BE49-F238E27FC236}">
                <a16:creationId xmlns:a16="http://schemas.microsoft.com/office/drawing/2014/main" id="{2E5910A4-4648-45A7-A1E5-287DDCC00F12}"/>
              </a:ext>
            </a:extLst>
          </p:cNvPr>
          <p:cNvSpPr txBox="1"/>
          <p:nvPr/>
        </p:nvSpPr>
        <p:spPr>
          <a:xfrm>
            <a:off x="58057" y="2046515"/>
            <a:ext cx="4789714" cy="2123658"/>
          </a:xfrm>
          <a:prstGeom prst="rect">
            <a:avLst/>
          </a:prstGeom>
          <a:noFill/>
        </p:spPr>
        <p:txBody>
          <a:bodyPr wrap="square" rtlCol="0">
            <a:spAutoFit/>
          </a:bodyPr>
          <a:lstStyle/>
          <a:p>
            <a:pPr algn="ctr"/>
            <a:r>
              <a:rPr lang="vi-VN" sz="6600" dirty="0">
                <a:solidFill>
                  <a:srgbClr val="002060"/>
                </a:solidFill>
                <a:latin typeface="+mj-lt"/>
              </a:rPr>
              <a:t>QUÝ TRỌNG THỜI GIAN</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3"/>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4"/>
          <a:stretch>
            <a:fillRect/>
          </a:stretch>
        </p:blipFill>
        <p:spPr>
          <a:xfrm>
            <a:off x="545725" y="198141"/>
            <a:ext cx="1182549" cy="779025"/>
          </a:xfrm>
          <a:prstGeom prst="rect">
            <a:avLst/>
          </a:prstGeom>
        </p:spPr>
      </p:pic>
    </p:spTree>
    <p:extLst>
      <p:ext uri="{BB962C8B-B14F-4D97-AF65-F5344CB8AC3E}">
        <p14:creationId xmlns:p14="http://schemas.microsoft.com/office/powerpoint/2010/main" val="1674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500"/>
                                  </p:stCondLst>
                                  <p:childTnLst>
                                    <p:animRot by="21600000">
                                      <p:cBhvr>
                                        <p:cTn id="6" dur="7867" fill="hold"/>
                                        <p:tgtEl>
                                          <p:spTgt spid="4"/>
                                        </p:tgtEl>
                                        <p:attrNameLst>
                                          <p:attrName>r</p:attrName>
                                        </p:attrNameLst>
                                      </p:cBhvr>
                                    </p:animRot>
                                  </p:childTnLst>
                                </p:cTn>
                              </p:par>
                              <p:par>
                                <p:cTn id="7" presetID="8" presetClass="emph" presetSubtype="0" fill="hold" grpId="0" nodeType="withEffect">
                                  <p:stCondLst>
                                    <p:cond delay="500"/>
                                  </p:stCondLst>
                                  <p:childTnLst>
                                    <p:animRot by="-21600000">
                                      <p:cBhvr>
                                        <p:cTn id="8"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00" y="204129"/>
            <a:ext cx="12167599" cy="6653872"/>
          </a:xfrm>
          <a:prstGeom prst="rect">
            <a:avLst/>
          </a:prstGeom>
          <a:noFill/>
          <a:extLst>
            <a:ext uri="{909E8E84-426E-40DD-AFC4-6F175D3DCCD1}">
              <a14:hiddenFill xmlns:a14="http://schemas.microsoft.com/office/drawing/2010/main">
                <a:solidFill>
                  <a:srgbClr val="FFFFFF"/>
                </a:solidFill>
              </a14:hiddenFill>
            </a:ext>
          </a:extLst>
        </p:spPr>
      </p:pic>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800" dirty="0" err="1">
                <a:solidFill>
                  <a:srgbClr val="FFFFFF"/>
                </a:solidFill>
                <a:latin typeface="Calibri" panose="020F0502020204030204" pitchFamily="34" charset="0"/>
              </a:rPr>
              <a:t>Câu</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hỏi</a:t>
            </a:r>
            <a:r>
              <a:rPr lang="en-US" sz="2800" dirty="0">
                <a:solidFill>
                  <a:srgbClr val="FFFFFF"/>
                </a:solidFill>
                <a:latin typeface="Calibri" panose="020F0502020204030204" pitchFamily="34" charset="0"/>
              </a:rPr>
              <a:t> 1. </a:t>
            </a:r>
            <a:r>
              <a:rPr lang="en-US" sz="2800" dirty="0" err="1">
                <a:solidFill>
                  <a:srgbClr val="FFFFFF"/>
                </a:solidFill>
                <a:latin typeface="Calibri" panose="020F0502020204030204" pitchFamily="34" charset="0"/>
              </a:rPr>
              <a:t>Việc</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làm</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nào</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thể</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hiện</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sự</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quý</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trọng</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thời</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gian</a:t>
            </a:r>
            <a:r>
              <a:rPr lang="en-US" sz="2800" dirty="0">
                <a:solidFill>
                  <a:srgbClr val="FFFFFF"/>
                </a:solidFill>
                <a:latin typeface="Calibri" panose="020F0502020204030204" pitchFamily="34" charset="0"/>
              </a:rPr>
              <a:t>?</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dirty="0" err="1">
                <a:solidFill>
                  <a:srgbClr val="FFFFFF"/>
                </a:solidFill>
                <a:latin typeface="Calibri" panose="020F0502020204030204" pitchFamily="34" charset="0"/>
              </a:rPr>
              <a:t>Đi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đá</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bóng</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không</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dọn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dẹp</a:t>
            </a:r>
            <a:r>
              <a:rPr lang="en-US" dirty="0">
                <a:solidFill>
                  <a:srgbClr val="FFFFFF"/>
                </a:solidFill>
                <a:latin typeface="Calibri" panose="020F0502020204030204" pitchFamily="34" charset="0"/>
              </a:rPr>
              <a:t> </a:t>
            </a:r>
          </a:p>
          <a:p>
            <a:pPr algn="ctr"/>
            <a:r>
              <a:rPr lang="en-US" dirty="0" err="1">
                <a:solidFill>
                  <a:srgbClr val="FFFFFF"/>
                </a:solidFill>
                <a:latin typeface="Calibri" panose="020F0502020204030204" pitchFamily="34" charset="0"/>
              </a:rPr>
              <a:t>nhà</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cửa</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giúp</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bố</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mẹ</a:t>
            </a:r>
            <a:r>
              <a:rPr lang="en-US" dirty="0">
                <a:solidFill>
                  <a:srgbClr val="FFFFFF"/>
                </a:solidFill>
                <a:latin typeface="Calibri" panose="020F0502020204030204" pitchFamily="34" charset="0"/>
              </a:rPr>
              <a:t>.</a:t>
            </a: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dirty="0">
                <a:solidFill>
                  <a:schemeClr val="accent2"/>
                </a:solidFill>
                <a:latin typeface="Calibri" panose="020F0502020204030204" pitchFamily="34" charset="0"/>
                <a:cs typeface="Calibri" panose="020F0502020204030204" pitchFamily="34" charset="0"/>
              </a:rPr>
              <a:t>M</a:t>
            </a:r>
            <a:r>
              <a:rPr lang="vi-VN" dirty="0">
                <a:solidFill>
                  <a:schemeClr val="accent2"/>
                </a:solidFill>
                <a:latin typeface="Calibri" panose="020F0502020204030204" pitchFamily="34" charset="0"/>
                <a:cs typeface="Calibri" panose="020F0502020204030204" pitchFamily="34" charset="0"/>
              </a:rPr>
              <a:t>ải chơi</a:t>
            </a:r>
            <a:r>
              <a:rPr lang="en-US" dirty="0">
                <a:solidFill>
                  <a:schemeClr val="accent2"/>
                </a:solidFill>
                <a:latin typeface="Calibri" panose="020F0502020204030204" pitchFamily="34" charset="0"/>
                <a:cs typeface="Calibri" panose="020F0502020204030204" pitchFamily="34" charset="0"/>
              </a:rPr>
              <a:t> game</a:t>
            </a:r>
            <a:r>
              <a:rPr lang="vi-VN" dirty="0">
                <a:solidFill>
                  <a:schemeClr val="accent2"/>
                </a:solidFill>
                <a:latin typeface="Calibri" panose="020F0502020204030204" pitchFamily="34" charset="0"/>
                <a:cs typeface="Calibri" panose="020F0502020204030204" pitchFamily="34" charset="0"/>
              </a:rPr>
              <a:t> quên làm</a:t>
            </a:r>
            <a:endParaRPr lang="en-US" dirty="0">
              <a:solidFill>
                <a:schemeClr val="accent2"/>
              </a:solidFill>
              <a:latin typeface="Calibri" panose="020F0502020204030204" pitchFamily="34" charset="0"/>
              <a:cs typeface="Calibri" panose="020F0502020204030204" pitchFamily="34" charset="0"/>
            </a:endParaRPr>
          </a:p>
          <a:p>
            <a:pPr algn="ctr"/>
            <a:r>
              <a:rPr lang="vi-VN" dirty="0">
                <a:solidFill>
                  <a:schemeClr val="accent2"/>
                </a:solidFill>
                <a:latin typeface="Calibri" panose="020F0502020204030204" pitchFamily="34" charset="0"/>
                <a:cs typeface="Calibri" panose="020F0502020204030204" pitchFamily="34" charset="0"/>
              </a:rPr>
              <a:t> bài tập về nhà</a:t>
            </a:r>
            <a:r>
              <a:rPr lang="en-US" dirty="0">
                <a:solidFill>
                  <a:schemeClr val="accent2"/>
                </a:solidFill>
                <a:latin typeface="Calibri" panose="020F0502020204030204" pitchFamily="34" charset="0"/>
                <a:cs typeface="Calibri" panose="020F0502020204030204" pitchFamily="34" charset="0"/>
              </a:rPr>
              <a:t>.</a:t>
            </a: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dirty="0" err="1">
                <a:solidFill>
                  <a:srgbClr val="FFFFFF"/>
                </a:solidFill>
                <a:latin typeface="Calibri" panose="020F0502020204030204" pitchFamily="34" charset="0"/>
              </a:rPr>
              <a:t>Sắp</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xếp</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thời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gian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biểu</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hợp</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lý</a:t>
            </a:r>
            <a:r>
              <a:rPr lang="en-US" dirty="0">
                <a:solidFill>
                  <a:srgbClr val="FFFFFF"/>
                </a:solidFill>
                <a:latin typeface="Calibri" panose="020F0502020204030204" pitchFamily="34" charset="0"/>
              </a:rPr>
              <a:t>.</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dirty="0" err="1">
                <a:solidFill>
                  <a:srgbClr val="FFFFFF"/>
                </a:solidFill>
                <a:latin typeface="Calibri" panose="020F0502020204030204" pitchFamily="34" charset="0"/>
              </a:rPr>
              <a:t>Mải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xem</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tivi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không</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học</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bài</a:t>
            </a:r>
            <a:r>
              <a:rPr lang="en-US" dirty="0">
                <a:solidFill>
                  <a:srgbClr val="FFFFFF"/>
                </a:solidFill>
                <a:latin typeface="Calibri" panose="020F0502020204030204" pitchFamily="34" charset="0"/>
              </a:rPr>
              <a:t>.</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pic>
        <p:nvPicPr>
          <p:cNvPr id="2" name="Countdown Timer 60 seconds ( v 263 ) circle clock with sound effects 4k">
            <a:hlinkClick r:id="" action="ppaction://media"/>
            <a:extLst>
              <a:ext uri="{FF2B5EF4-FFF2-40B4-BE49-F238E27FC236}">
                <a16:creationId xmlns:a16="http://schemas.microsoft.com/office/drawing/2014/main" id="{9B8F1FD4-9944-8009-D3EB-18D3345213E4}"/>
              </a:ext>
            </a:extLst>
          </p:cNvPr>
          <p:cNvPicPr>
            <a:picLocks noChangeAspect="1"/>
          </p:cNvPicPr>
          <p:nvPr>
            <a:videoFile r:link="rId3"/>
            <p:extLst>
              <p:ext uri="{DAA4B4D4-6D71-4841-9C94-3DE7FCFB9230}">
                <p14:media xmlns:p14="http://schemas.microsoft.com/office/powerpoint/2010/main" r:embed="rId4">
                  <p14:trim st="53848"/>
                </p14:media>
              </p:ext>
            </p:extLst>
          </p:nvPr>
        </p:nvPicPr>
        <p:blipFill rotWithShape="1">
          <a:blip r:embed="rId18"/>
          <a:srcRect l="21738" r="21801"/>
          <a:stretch/>
        </p:blipFill>
        <p:spPr>
          <a:xfrm>
            <a:off x="10506309" y="5549988"/>
            <a:ext cx="1385454" cy="1293362"/>
          </a:xfrm>
          <a:prstGeom prst="flowChartConnector">
            <a:avLst/>
          </a:prstGeom>
        </p:spPr>
      </p:pic>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6" fill="hold" display="0">
                  <p:stCondLst>
                    <p:cond delay="indefinite"/>
                  </p:stCondLst>
                  <p:endCondLst>
                    <p:cond evt="onStopAudio" delay="0">
                      <p:tgtEl>
                        <p:sldTgt/>
                      </p:tgtEl>
                    </p:cond>
                  </p:endCondLst>
                </p:cTn>
                <p:tgtEl>
                  <p:spTgt spid="162"/>
                </p:tgtEl>
              </p:cMediaNode>
            </p:audio>
            <p:seq concurrent="1" nextAc="seek">
              <p:cTn id="17" restart="whenNotActive" fill="hold" evtFilter="cancelBubble" nodeType="interactiveSeq">
                <p:stCondLst>
                  <p:cond evt="onClick" delay="0">
                    <p:tgtEl>
                      <p:spTgt spid="77864"/>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repeatCount="indefinite" fill="hold" grpId="0" nodeType="clickEffect">
                                  <p:stCondLst>
                                    <p:cond delay="0"/>
                                  </p:stCondLst>
                                  <p:childTnLst>
                                    <p:animClr clrSpc="rgb" dir="cw">
                                      <p:cBhvr override="childStyle">
                                        <p:cTn id="21" dur="500" fill="hold"/>
                                        <p:tgtEl>
                                          <p:spTgt spid="77864"/>
                                        </p:tgtEl>
                                        <p:attrNameLst>
                                          <p:attrName>style.color</p:attrName>
                                        </p:attrNameLst>
                                      </p:cBhvr>
                                      <p:to>
                                        <a:srgbClr val="00B050"/>
                                      </p:to>
                                    </p:animClr>
                                    <p:animClr clrSpc="rgb" dir="cw">
                                      <p:cBhvr>
                                        <p:cTn id="22" dur="500" fill="hold"/>
                                        <p:tgtEl>
                                          <p:spTgt spid="77864"/>
                                        </p:tgtEl>
                                        <p:attrNameLst>
                                          <p:attrName>fillcolor</p:attrName>
                                        </p:attrNameLst>
                                      </p:cBhvr>
                                      <p:to>
                                        <a:srgbClr val="00B050"/>
                                      </p:to>
                                    </p:animClr>
                                    <p:set>
                                      <p:cBhvr>
                                        <p:cTn id="23" dur="500" fill="hold"/>
                                        <p:tgtEl>
                                          <p:spTgt spid="77864"/>
                                        </p:tgtEl>
                                        <p:attrNameLst>
                                          <p:attrName>fill.type</p:attrName>
                                        </p:attrNameLst>
                                      </p:cBhvr>
                                      <p:to>
                                        <p:strVal val="solid"/>
                                      </p:to>
                                    </p:set>
                                    <p:set>
                                      <p:cBhvr>
                                        <p:cTn id="24" dur="500" fill="hold"/>
                                        <p:tgtEl>
                                          <p:spTgt spid="7786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5" restart="whenNotActive" fill="hold" evtFilter="cancelBubble" nodeType="interactiveSeq">
                <p:stCondLst>
                  <p:cond evt="onClick" delay="0">
                    <p:tgtEl>
                      <p:spTgt spid="7786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77863"/>
                                        </p:tgtEl>
                                        <p:attrNameLst>
                                          <p:attrName>style.color</p:attrName>
                                        </p:attrNameLst>
                                      </p:cBhvr>
                                      <p:to>
                                        <a:srgbClr val="C00000"/>
                                      </p:to>
                                    </p:animClr>
                                    <p:animClr clrSpc="rgb" dir="cw">
                                      <p:cBhvr>
                                        <p:cTn id="30" dur="500" fill="hold"/>
                                        <p:tgtEl>
                                          <p:spTgt spid="77863"/>
                                        </p:tgtEl>
                                        <p:attrNameLst>
                                          <p:attrName>fillcolor</p:attrName>
                                        </p:attrNameLst>
                                      </p:cBhvr>
                                      <p:to>
                                        <a:srgbClr val="C00000"/>
                                      </p:to>
                                    </p:animClr>
                                    <p:set>
                                      <p:cBhvr>
                                        <p:cTn id="31" dur="500" fill="hold"/>
                                        <p:tgtEl>
                                          <p:spTgt spid="77863"/>
                                        </p:tgtEl>
                                        <p:attrNameLst>
                                          <p:attrName>fill.type</p:attrName>
                                        </p:attrNameLst>
                                      </p:cBhvr>
                                      <p:to>
                                        <p:strVal val="solid"/>
                                      </p:to>
                                    </p:set>
                                    <p:set>
                                      <p:cBhvr>
                                        <p:cTn id="32" dur="500" fill="hold"/>
                                        <p:tgtEl>
                                          <p:spTgt spid="7786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3" restart="whenNotActive" fill="hold" evtFilter="cancelBubble" nodeType="interactiveSeq">
                <p:stCondLst>
                  <p:cond evt="onClick" delay="0">
                    <p:tgtEl>
                      <p:spTgt spid="77861"/>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fill="hold" grpId="0" nodeType="clickEffect">
                                  <p:stCondLst>
                                    <p:cond delay="0"/>
                                  </p:stCondLst>
                                  <p:childTnLst>
                                    <p:animClr clrSpc="rgb" dir="cw">
                                      <p:cBhvr override="childStyle">
                                        <p:cTn id="37" dur="500" fill="hold"/>
                                        <p:tgtEl>
                                          <p:spTgt spid="77861"/>
                                        </p:tgtEl>
                                        <p:attrNameLst>
                                          <p:attrName>style.color</p:attrName>
                                        </p:attrNameLst>
                                      </p:cBhvr>
                                      <p:to>
                                        <a:srgbClr val="C00000"/>
                                      </p:to>
                                    </p:animClr>
                                    <p:animClr clrSpc="rgb" dir="cw">
                                      <p:cBhvr>
                                        <p:cTn id="38" dur="500" fill="hold"/>
                                        <p:tgtEl>
                                          <p:spTgt spid="77861"/>
                                        </p:tgtEl>
                                        <p:attrNameLst>
                                          <p:attrName>fillcolor</p:attrName>
                                        </p:attrNameLst>
                                      </p:cBhvr>
                                      <p:to>
                                        <a:srgbClr val="C00000"/>
                                      </p:to>
                                    </p:animClr>
                                    <p:set>
                                      <p:cBhvr>
                                        <p:cTn id="39" dur="500" fill="hold"/>
                                        <p:tgtEl>
                                          <p:spTgt spid="77861"/>
                                        </p:tgtEl>
                                        <p:attrNameLst>
                                          <p:attrName>fill.type</p:attrName>
                                        </p:attrNameLst>
                                      </p:cBhvr>
                                      <p:to>
                                        <p:strVal val="solid"/>
                                      </p:to>
                                    </p:set>
                                    <p:set>
                                      <p:cBhvr>
                                        <p:cTn id="40" dur="500" fill="hold"/>
                                        <p:tgtEl>
                                          <p:spTgt spid="77861"/>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1" restart="whenNotActive" fill="hold" evtFilter="cancelBubble" nodeType="interactiveSeq">
                <p:stCondLst>
                  <p:cond evt="onClick" delay="0">
                    <p:tgtEl>
                      <p:spTgt spid="77862"/>
                    </p:tgtEl>
                  </p:cond>
                </p:stCondLst>
                <p:endSync evt="end" delay="0">
                  <p:rtn val="all"/>
                </p:endSync>
                <p:childTnLst>
                  <p:par>
                    <p:cTn id="42" fill="hold">
                      <p:stCondLst>
                        <p:cond delay="0"/>
                      </p:stCondLst>
                      <p:childTnLst>
                        <p:par>
                          <p:cTn id="43" fill="hold">
                            <p:stCondLst>
                              <p:cond delay="0"/>
                            </p:stCondLst>
                            <p:childTnLst>
                              <p:par>
                                <p:cTn id="44" presetID="19" presetClass="emph" presetSubtype="0" fill="hold" grpId="0" nodeType="clickEffect">
                                  <p:stCondLst>
                                    <p:cond delay="0"/>
                                  </p:stCondLst>
                                  <p:childTnLst>
                                    <p:animClr clrSpc="rgb" dir="cw">
                                      <p:cBhvr override="childStyle">
                                        <p:cTn id="45" dur="500" fill="hold"/>
                                        <p:tgtEl>
                                          <p:spTgt spid="77862"/>
                                        </p:tgtEl>
                                        <p:attrNameLst>
                                          <p:attrName>style.color</p:attrName>
                                        </p:attrNameLst>
                                      </p:cBhvr>
                                      <p:to>
                                        <a:srgbClr val="C00000"/>
                                      </p:to>
                                    </p:animClr>
                                    <p:animClr clrSpc="rgb" dir="cw">
                                      <p:cBhvr>
                                        <p:cTn id="46" dur="500" fill="hold"/>
                                        <p:tgtEl>
                                          <p:spTgt spid="77862"/>
                                        </p:tgtEl>
                                        <p:attrNameLst>
                                          <p:attrName>fillcolor</p:attrName>
                                        </p:attrNameLst>
                                      </p:cBhvr>
                                      <p:to>
                                        <a:srgbClr val="C00000"/>
                                      </p:to>
                                    </p:animClr>
                                    <p:set>
                                      <p:cBhvr>
                                        <p:cTn id="47" dur="500" fill="hold"/>
                                        <p:tgtEl>
                                          <p:spTgt spid="77862"/>
                                        </p:tgtEl>
                                        <p:attrNameLst>
                                          <p:attrName>fill.type</p:attrName>
                                        </p:attrNameLst>
                                      </p:cBhvr>
                                      <p:to>
                                        <p:strVal val="solid"/>
                                      </p:to>
                                    </p:set>
                                    <p:set>
                                      <p:cBhvr>
                                        <p:cTn id="48" dur="500" fill="hold"/>
                                        <p:tgtEl>
                                          <p:spTgt spid="7786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video>
              <p:cMediaNode vol="80000">
                <p:cTn id="49" fill="hold" display="0">
                  <p:stCondLst>
                    <p:cond delay="indefinite"/>
                  </p:stCondLst>
                </p:cTn>
                <p:tgtEl>
                  <p:spTgt spid="2"/>
                </p:tgtEl>
              </p:cMediaNode>
            </p:video>
          </p:childTnLst>
        </p:cTn>
      </p:par>
    </p:tnLst>
    <p:bldLst>
      <p:bldP spid="77881" grpId="0" animBg="1"/>
      <p:bldP spid="77862" grpId="0" animBg="1"/>
      <p:bldP spid="77861" grpId="0" animBg="1"/>
      <p:bldP spid="77864" grpId="0" animBg="1"/>
      <p:bldP spid="778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00" y="368441"/>
            <a:ext cx="12221781" cy="6474909"/>
          </a:xfrm>
          <a:prstGeom prst="rect">
            <a:avLst/>
          </a:prstGeom>
          <a:noFill/>
          <a:extLst>
            <a:ext uri="{909E8E84-426E-40DD-AFC4-6F175D3DCCD1}">
              <a14:hiddenFill xmlns:a14="http://schemas.microsoft.com/office/drawing/2010/main">
                <a:solidFill>
                  <a:srgbClr val="FFFFFF"/>
                </a:solidFill>
              </a14:hiddenFill>
            </a:ext>
          </a:extLst>
        </p:spPr>
      </p:pic>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000" dirty="0" err="1">
                <a:solidFill>
                  <a:schemeClr val="accent2"/>
                </a:solidFill>
                <a:latin typeface="Calibri" panose="020F0502020204030204" pitchFamily="34" charset="0"/>
                <a:cs typeface="Calibri" panose="020F0502020204030204" pitchFamily="34" charset="0"/>
              </a:rPr>
              <a:t>Câu</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hỏi</a:t>
            </a:r>
            <a:r>
              <a:rPr lang="en-US" sz="2000" dirty="0">
                <a:solidFill>
                  <a:schemeClr val="accent2"/>
                </a:solidFill>
                <a:latin typeface="Calibri" panose="020F0502020204030204" pitchFamily="34" charset="0"/>
                <a:cs typeface="Calibri" panose="020F0502020204030204" pitchFamily="34" charset="0"/>
              </a:rPr>
              <a:t> 2. </a:t>
            </a:r>
            <a:r>
              <a:rPr lang="vi-VN" sz="2000" dirty="0">
                <a:solidFill>
                  <a:schemeClr val="accent2"/>
                </a:solidFill>
                <a:latin typeface="Calibri" panose="020F0502020204030204" pitchFamily="34" charset="0"/>
                <a:cs typeface="Calibri" panose="020F0502020204030204" pitchFamily="34" charset="0"/>
              </a:rPr>
              <a:t>Em sẽ làm gì khi thấy bạn mải chơi quên làm bài tập về nhà</a:t>
            </a:r>
            <a:r>
              <a:rPr lang="en-US" sz="2000" dirty="0">
                <a:solidFill>
                  <a:schemeClr val="accent2"/>
                </a:solidFill>
                <a:latin typeface="Calibri" panose="020F0502020204030204" pitchFamily="34" charset="0"/>
                <a:cs typeface="Calibri" panose="020F0502020204030204" pitchFamily="34" charset="0"/>
              </a:rPr>
              <a:t>?</a:t>
            </a:r>
          </a:p>
          <a:p>
            <a:pPr algn="ctr"/>
            <a:endParaRPr lang="en-US" dirty="0">
              <a:solidFill>
                <a:srgbClr val="FFFFFF"/>
              </a:solidFill>
              <a:latin typeface="Calibri" panose="020F050202020403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1" name="AnswerC"/>
          <p:cNvSpPr>
            <a:spLocks noChangeArrowheads="1"/>
          </p:cNvSpPr>
          <p:nvPr/>
        </p:nvSpPr>
        <p:spPr bwMode="auto">
          <a:xfrm>
            <a:off x="2990080"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dirty="0" err="1">
                <a:solidFill>
                  <a:srgbClr val="FFFFFF"/>
                </a:solidFill>
                <a:latin typeface="Calibri" panose="020F0502020204030204" pitchFamily="34" charset="0"/>
              </a:rPr>
              <a:t>Làm</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bài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tập</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hộ</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bạn</a:t>
            </a:r>
            <a:r>
              <a:rPr lang="en-US" dirty="0">
                <a:solidFill>
                  <a:srgbClr val="FFFFFF"/>
                </a:solidFill>
                <a:latin typeface="Calibri" panose="020F0502020204030204" pitchFamily="34" charset="0"/>
              </a:rPr>
              <a:t>.</a:t>
            </a:r>
          </a:p>
        </p:txBody>
      </p:sp>
      <p:sp>
        <p:nvSpPr>
          <p:cNvPr id="77864" name="AnswerB"/>
          <p:cNvSpPr>
            <a:spLocks noChangeArrowheads="1"/>
          </p:cNvSpPr>
          <p:nvPr/>
        </p:nvSpPr>
        <p:spPr bwMode="auto">
          <a:xfrm>
            <a:off x="704711" y="4374883"/>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dirty="0" err="1">
                <a:solidFill>
                  <a:srgbClr val="FFFFFF"/>
                </a:solidFill>
                <a:latin typeface="Calibri" panose="020F0502020204030204" pitchFamily="34" charset="0"/>
              </a:rPr>
              <a:t>Khuyên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bạn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về</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nhà</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làm</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bài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tập</a:t>
            </a:r>
            <a:r>
              <a:rPr lang="en-US" dirty="0">
                <a:solidFill>
                  <a:srgbClr val="FFFFFF"/>
                </a:solidFill>
                <a:latin typeface="Calibri" panose="020F0502020204030204" pitchFamily="34" charset="0"/>
              </a:rPr>
              <a:t>.</a:t>
            </a:r>
          </a:p>
        </p:txBody>
      </p:sp>
      <p:sp>
        <p:nvSpPr>
          <p:cNvPr id="77863" name="AnswerA"/>
          <p:cNvSpPr>
            <a:spLocks noChangeArrowheads="1"/>
          </p:cNvSpPr>
          <p:nvPr/>
        </p:nvSpPr>
        <p:spPr bwMode="auto">
          <a:xfrm>
            <a:off x="5271230" y="4332577"/>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dirty="0" err="1">
                <a:solidFill>
                  <a:srgbClr val="FFFFFF"/>
                </a:solidFill>
                <a:latin typeface="Calibri" panose="020F0502020204030204" pitchFamily="34" charset="0"/>
              </a:rPr>
              <a:t>Chơi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cùng</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bạn</a:t>
            </a:r>
            <a:r>
              <a:rPr lang="en-US" dirty="0">
                <a:solidFill>
                  <a:srgbClr val="FFFFFF"/>
                </a:solidFill>
                <a:latin typeface="Calibri" panose="020F0502020204030204" pitchFamily="34" charset="0"/>
              </a:rPr>
              <a:t>.</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3102134"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1"/>
            <p:extLst>
              <p:ext uri="{DAA4B4D4-6D71-4841-9C94-3DE7FCFB9230}">
                <p14:media xmlns:p14="http://schemas.microsoft.com/office/powerpoint/2010/main" r:embed="rId2">
                  <p14:trim st="53848"/>
                </p14:media>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8674606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childTnLst>
        </p:cTn>
      </p:par>
    </p:tnLst>
    <p:bldLst>
      <p:bldP spid="77882" grpId="0" animBg="1"/>
      <p:bldP spid="77861" grpId="0" animBg="1"/>
      <p:bldP spid="77864" grpId="0" animBg="1"/>
      <p:bldP spid="778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01" y="-164527"/>
            <a:ext cx="12209820" cy="7007877"/>
          </a:xfrm>
          <a:prstGeom prst="rect">
            <a:avLst/>
          </a:prstGeom>
          <a:noFill/>
          <a:extLst>
            <a:ext uri="{909E8E84-426E-40DD-AFC4-6F175D3DCCD1}">
              <a14:hiddenFill xmlns:a14="http://schemas.microsoft.com/office/drawing/2010/main">
                <a:solidFill>
                  <a:srgbClr val="FFFFFF"/>
                </a:solidFill>
              </a14:hiddenFill>
            </a:ext>
          </a:extLst>
        </p:spPr>
      </p:pic>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$200</a:t>
            </a:r>
            <a:endParaRPr lang="en-US" altLang="en-US" sz="1600" b="1" dirty="0">
              <a:solidFill>
                <a:srgbClr val="FFFF00"/>
              </a:solidFill>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000" dirty="0" err="1">
                <a:solidFill>
                  <a:srgbClr val="FFFFFF"/>
                </a:solidFill>
                <a:latin typeface="Calibri" panose="020F0502020204030204" pitchFamily="34" charset="0"/>
              </a:rPr>
              <a:t>Câu</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hỏi</a:t>
            </a:r>
            <a:r>
              <a:rPr lang="en-US" sz="3000" dirty="0">
                <a:solidFill>
                  <a:srgbClr val="FFFFFF"/>
                </a:solidFill>
                <a:latin typeface="Calibri" panose="020F0502020204030204" pitchFamily="34" charset="0"/>
              </a:rPr>
              <a:t> 3. </a:t>
            </a:r>
            <a:r>
              <a:rPr lang="en-US" sz="3000" dirty="0" err="1">
                <a:solidFill>
                  <a:srgbClr val="FFFFFF"/>
                </a:solidFill>
                <a:latin typeface="Calibri" panose="020F0502020204030204" pitchFamily="34" charset="0"/>
              </a:rPr>
              <a:t>Vì</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sao</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thời</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gian</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còn</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quý</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hơn</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vàng</a:t>
            </a:r>
            <a:r>
              <a:rPr lang="en-US" sz="3000" dirty="0">
                <a:solidFill>
                  <a:srgbClr val="FFFFFF"/>
                </a:solidFill>
                <a:latin typeface="Calibri" panose="020F0502020204030204" pitchFamily="34" charset="0"/>
              </a:rPr>
              <a:t>, </a:t>
            </a:r>
            <a:r>
              <a:rPr lang="en-US" sz="3000" dirty="0" err="1">
                <a:solidFill>
                  <a:srgbClr val="FFFFFF"/>
                </a:solidFill>
                <a:latin typeface="Calibri" panose="020F0502020204030204" pitchFamily="34" charset="0"/>
              </a:rPr>
              <a:t>bạc</a:t>
            </a:r>
            <a:r>
              <a:rPr lang="en-US" sz="3000" dirty="0">
                <a:solidFill>
                  <a:srgbClr val="FFFFFF"/>
                </a:solidFill>
                <a:latin typeface="Calibri" panose="020F0502020204030204" pitchFamily="34" charset="0"/>
              </a:rPr>
              <a:t>?</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1" name="AnswerC"/>
          <p:cNvSpPr>
            <a:spLocks noChangeArrowheads="1"/>
          </p:cNvSpPr>
          <p:nvPr/>
        </p:nvSpPr>
        <p:spPr bwMode="auto">
          <a:xfrm>
            <a:off x="2846270"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dirty="0" err="1">
                <a:solidFill>
                  <a:srgbClr val="FFFFFF"/>
                </a:solidFill>
                <a:latin typeface="Calibri" panose="020F0502020204030204" pitchFamily="34" charset="0"/>
              </a:rPr>
              <a:t>Vì</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thời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gian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có</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thể</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dừng</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lại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được</a:t>
            </a:r>
            <a:r>
              <a:rPr lang="en-US" dirty="0">
                <a:solidFill>
                  <a:srgbClr val="FFFFFF"/>
                </a:solidFill>
                <a:latin typeface="Calibri" panose="020F0502020204030204" pitchFamily="34" charset="0"/>
              </a:rPr>
              <a:t>.</a:t>
            </a: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dirty="0" err="1">
                <a:solidFill>
                  <a:srgbClr val="FFFFFF"/>
                </a:solidFill>
                <a:latin typeface="Calibri" panose="020F0502020204030204" pitchFamily="34" charset="0"/>
              </a:rPr>
              <a:t>Vì</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thời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gian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trôi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đi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là</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không</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thể</a:t>
            </a:r>
            <a:r>
              <a:rPr lang="en-US" dirty="0">
                <a:solidFill>
                  <a:srgbClr val="FFFFFF"/>
                </a:solidFill>
                <a:latin typeface="Calibri" panose="020F0502020204030204" pitchFamily="34" charset="0"/>
              </a:rPr>
              <a:t> </a:t>
            </a:r>
          </a:p>
          <a:p>
            <a:pPr algn="ctr"/>
            <a:r>
              <a:rPr lang="en-US" dirty="0" err="1">
                <a:solidFill>
                  <a:srgbClr val="FFFFFF"/>
                </a:solidFill>
                <a:latin typeface="Calibri" panose="020F0502020204030204" pitchFamily="34" charset="0"/>
              </a:rPr>
              <a:t>lấy</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lại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được</a:t>
            </a:r>
            <a:r>
              <a:rPr lang="en-US" dirty="0">
                <a:solidFill>
                  <a:srgbClr val="FFFFFF"/>
                </a:solidFill>
                <a:latin typeface="Calibri" panose="020F0502020204030204" pitchFamily="34" charset="0"/>
              </a:rPr>
              <a:t>.</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dirty="0" err="1">
                <a:solidFill>
                  <a:srgbClr val="FFFFFF"/>
                </a:solidFill>
                <a:latin typeface="Calibri" panose="020F0502020204030204" pitchFamily="34" charset="0"/>
              </a:rPr>
              <a:t>Vì</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thời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gian</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có</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thể</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lấy</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lại</a:t>
            </a:r>
            <a:r>
              <a:rPr lang="en-US" dirty="0">
                <a:solidFill>
                  <a:srgbClr val="FFFFFF"/>
                </a:solidFill>
                <a:latin typeface="Calibri" panose="020F0502020204030204" pitchFamily="34" charset="0"/>
              </a:rPr>
              <a:t> </a:t>
            </a:r>
            <a:r>
              <a:rPr lang="en-US" dirty="0" err="1">
                <a:solidFill>
                  <a:srgbClr val="FFFFFF"/>
                </a:solidFill>
                <a:latin typeface="Calibri" panose="020F0502020204030204" pitchFamily="34" charset="0"/>
              </a:rPr>
              <a:t>được</a:t>
            </a:r>
            <a:r>
              <a:rPr lang="en-US" dirty="0">
                <a:solidFill>
                  <a:srgbClr val="FFFFFF"/>
                </a:solidFill>
                <a:latin typeface="Calibri" panose="020F0502020204030204" pitchFamily="34" charset="0"/>
              </a:rPr>
              <a:t>.</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2958324"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729227" y="7167868"/>
            <a:ext cx="372410" cy="372410"/>
          </a:xfrm>
          <a:prstGeom prst="rect">
            <a:avLst/>
          </a:prstGeom>
          <a:effectLst>
            <a:outerShdw blurRad="50800" dist="50800" dir="5400000" algn="ctr" rotWithShape="0">
              <a:schemeClr val="tx1"/>
            </a:outerShdw>
          </a:effectLst>
        </p:spPr>
      </p:pic>
      <p:pic>
        <p:nvPicPr>
          <p:cNvPr id="2" name="Countdown Timer 60 seconds ( v 263 ) circle clock with sound effects 4k">
            <a:hlinkClick r:id="" action="ppaction://media"/>
            <a:extLst>
              <a:ext uri="{FF2B5EF4-FFF2-40B4-BE49-F238E27FC236}">
                <a16:creationId xmlns:a16="http://schemas.microsoft.com/office/drawing/2014/main" id="{BBE50A90-8721-1EF9-BD35-B4DBDFFEBDED}"/>
              </a:ext>
            </a:extLst>
          </p:cNvPr>
          <p:cNvPicPr>
            <a:picLocks noChangeAspect="1"/>
          </p:cNvPicPr>
          <p:nvPr>
            <a:videoFile r:link="rId3"/>
            <p:extLst>
              <p:ext uri="{DAA4B4D4-6D71-4841-9C94-3DE7FCFB9230}">
                <p14:media xmlns:p14="http://schemas.microsoft.com/office/powerpoint/2010/main" r:embed="rId4">
                  <p14:trim st="53848"/>
                </p14:media>
              </p:ext>
            </p:extLst>
          </p:nvPr>
        </p:nvPicPr>
        <p:blipFill rotWithShape="1">
          <a:blip r:embed="rId18"/>
          <a:srcRect l="21738" r="21801"/>
          <a:stretch/>
        </p:blipFill>
        <p:spPr>
          <a:xfrm>
            <a:off x="10506309" y="5549988"/>
            <a:ext cx="1385454" cy="1293362"/>
          </a:xfrm>
          <a:prstGeom prst="flowChartConnector">
            <a:avLst/>
          </a:prstGeom>
        </p:spPr>
      </p:pic>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6" fill="hold" display="0">
                  <p:stCondLst>
                    <p:cond delay="indefinite"/>
                  </p:stCondLst>
                  <p:endCondLst>
                    <p:cond evt="onStopAudio" delay="0">
                      <p:tgtEl>
                        <p:sldTgt/>
                      </p:tgtEl>
                    </p:cond>
                  </p:endCondLst>
                </p:cTn>
                <p:tgtEl>
                  <p:spTgt spid="162"/>
                </p:tgtEl>
              </p:cMediaNode>
            </p:audio>
            <p:seq concurrent="1" nextAc="seek">
              <p:cTn id="17" restart="whenNotActive" fill="hold" evtFilter="cancelBubble" nodeType="interactiveSeq">
                <p:stCondLst>
                  <p:cond evt="onClick" delay="0">
                    <p:tgtEl>
                      <p:spTgt spid="77864"/>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repeatCount="indefinite" fill="hold" grpId="0" nodeType="clickEffect">
                                  <p:stCondLst>
                                    <p:cond delay="0"/>
                                  </p:stCondLst>
                                  <p:childTnLst>
                                    <p:animClr clrSpc="rgb" dir="cw">
                                      <p:cBhvr override="childStyle">
                                        <p:cTn id="21" dur="500" fill="hold"/>
                                        <p:tgtEl>
                                          <p:spTgt spid="77864"/>
                                        </p:tgtEl>
                                        <p:attrNameLst>
                                          <p:attrName>style.color</p:attrName>
                                        </p:attrNameLst>
                                      </p:cBhvr>
                                      <p:to>
                                        <a:srgbClr val="00B050"/>
                                      </p:to>
                                    </p:animClr>
                                    <p:animClr clrSpc="rgb" dir="cw">
                                      <p:cBhvr>
                                        <p:cTn id="22" dur="500" fill="hold"/>
                                        <p:tgtEl>
                                          <p:spTgt spid="77864"/>
                                        </p:tgtEl>
                                        <p:attrNameLst>
                                          <p:attrName>fillcolor</p:attrName>
                                        </p:attrNameLst>
                                      </p:cBhvr>
                                      <p:to>
                                        <a:srgbClr val="00B050"/>
                                      </p:to>
                                    </p:animClr>
                                    <p:set>
                                      <p:cBhvr>
                                        <p:cTn id="23" dur="500" fill="hold"/>
                                        <p:tgtEl>
                                          <p:spTgt spid="77864"/>
                                        </p:tgtEl>
                                        <p:attrNameLst>
                                          <p:attrName>fill.type</p:attrName>
                                        </p:attrNameLst>
                                      </p:cBhvr>
                                      <p:to>
                                        <p:strVal val="solid"/>
                                      </p:to>
                                    </p:set>
                                    <p:set>
                                      <p:cBhvr>
                                        <p:cTn id="24" dur="500" fill="hold"/>
                                        <p:tgtEl>
                                          <p:spTgt spid="7786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5" restart="whenNotActive" fill="hold" evtFilter="cancelBubble" nodeType="interactiveSeq">
                <p:stCondLst>
                  <p:cond evt="onClick" delay="0">
                    <p:tgtEl>
                      <p:spTgt spid="77863"/>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77863"/>
                                        </p:tgtEl>
                                        <p:attrNameLst>
                                          <p:attrName>style.color</p:attrName>
                                        </p:attrNameLst>
                                      </p:cBhvr>
                                      <p:to>
                                        <a:srgbClr val="C00000"/>
                                      </p:to>
                                    </p:animClr>
                                    <p:animClr clrSpc="rgb" dir="cw">
                                      <p:cBhvr>
                                        <p:cTn id="30" dur="500" fill="hold"/>
                                        <p:tgtEl>
                                          <p:spTgt spid="77863"/>
                                        </p:tgtEl>
                                        <p:attrNameLst>
                                          <p:attrName>fillcolor</p:attrName>
                                        </p:attrNameLst>
                                      </p:cBhvr>
                                      <p:to>
                                        <a:srgbClr val="C00000"/>
                                      </p:to>
                                    </p:animClr>
                                    <p:set>
                                      <p:cBhvr>
                                        <p:cTn id="31" dur="500" fill="hold"/>
                                        <p:tgtEl>
                                          <p:spTgt spid="77863"/>
                                        </p:tgtEl>
                                        <p:attrNameLst>
                                          <p:attrName>fill.type</p:attrName>
                                        </p:attrNameLst>
                                      </p:cBhvr>
                                      <p:to>
                                        <p:strVal val="solid"/>
                                      </p:to>
                                    </p:set>
                                    <p:set>
                                      <p:cBhvr>
                                        <p:cTn id="32" dur="500" fill="hold"/>
                                        <p:tgtEl>
                                          <p:spTgt spid="7786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3" restart="whenNotActive" fill="hold" evtFilter="cancelBubble" nodeType="interactiveSeq">
                <p:stCondLst>
                  <p:cond evt="onClick" delay="0">
                    <p:tgtEl>
                      <p:spTgt spid="77861"/>
                    </p:tgtEl>
                  </p:cond>
                </p:stCondLst>
                <p:endSync evt="end" delay="0">
                  <p:rtn val="all"/>
                </p:endSync>
                <p:childTnLst>
                  <p:par>
                    <p:cTn id="34" fill="hold">
                      <p:stCondLst>
                        <p:cond delay="0"/>
                      </p:stCondLst>
                      <p:childTnLst>
                        <p:par>
                          <p:cTn id="35" fill="hold">
                            <p:stCondLst>
                              <p:cond delay="0"/>
                            </p:stCondLst>
                            <p:childTnLst>
                              <p:par>
                                <p:cTn id="36" presetID="19" presetClass="emph" presetSubtype="0" fill="hold" grpId="0" nodeType="clickEffect">
                                  <p:stCondLst>
                                    <p:cond delay="0"/>
                                  </p:stCondLst>
                                  <p:childTnLst>
                                    <p:animClr clrSpc="rgb" dir="cw">
                                      <p:cBhvr override="childStyle">
                                        <p:cTn id="37" dur="500" fill="hold"/>
                                        <p:tgtEl>
                                          <p:spTgt spid="77861"/>
                                        </p:tgtEl>
                                        <p:attrNameLst>
                                          <p:attrName>style.color</p:attrName>
                                        </p:attrNameLst>
                                      </p:cBhvr>
                                      <p:to>
                                        <a:srgbClr val="C00000"/>
                                      </p:to>
                                    </p:animClr>
                                    <p:animClr clrSpc="rgb" dir="cw">
                                      <p:cBhvr>
                                        <p:cTn id="38" dur="500" fill="hold"/>
                                        <p:tgtEl>
                                          <p:spTgt spid="77861"/>
                                        </p:tgtEl>
                                        <p:attrNameLst>
                                          <p:attrName>fillcolor</p:attrName>
                                        </p:attrNameLst>
                                      </p:cBhvr>
                                      <p:to>
                                        <a:srgbClr val="C00000"/>
                                      </p:to>
                                    </p:animClr>
                                    <p:set>
                                      <p:cBhvr>
                                        <p:cTn id="39" dur="500" fill="hold"/>
                                        <p:tgtEl>
                                          <p:spTgt spid="77861"/>
                                        </p:tgtEl>
                                        <p:attrNameLst>
                                          <p:attrName>fill.type</p:attrName>
                                        </p:attrNameLst>
                                      </p:cBhvr>
                                      <p:to>
                                        <p:strVal val="solid"/>
                                      </p:to>
                                    </p:set>
                                    <p:set>
                                      <p:cBhvr>
                                        <p:cTn id="40" dur="500" fill="hold"/>
                                        <p:tgtEl>
                                          <p:spTgt spid="77861"/>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video>
              <p:cMediaNode vol="80000">
                <p:cTn id="41" fill="hold" display="0">
                  <p:stCondLst>
                    <p:cond delay="indefinite"/>
                  </p:stCondLst>
                </p:cTn>
                <p:tgtEl>
                  <p:spTgt spid="2"/>
                </p:tgtEl>
              </p:cMediaNode>
            </p:video>
          </p:childTnLst>
        </p:cTn>
      </p:par>
    </p:tnLst>
    <p:bldLst>
      <p:bldP spid="77883" grpId="0" animBg="1"/>
      <p:bldP spid="77861" grpId="0" animBg="1"/>
      <p:bldP spid="77864" grpId="0" animBg="1"/>
      <p:bldP spid="778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D35EA-6052-4071-8464-AA0C672497F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15771" y="2220685"/>
            <a:ext cx="9013372" cy="3496411"/>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426C-63D0-420F-8E78-CEB3752A8C7F}"/>
              </a:ext>
            </a:extLst>
          </p:cNvPr>
          <p:cNvPicPr>
            <a:picLocks noChangeAspect="1"/>
          </p:cNvPicPr>
          <p:nvPr/>
        </p:nvPicPr>
        <p:blipFill>
          <a:blip r:embed="rId2">
            <a:clrChange>
              <a:clrFrom>
                <a:srgbClr val="FFFAC8"/>
              </a:clrFrom>
              <a:clrTo>
                <a:srgbClr val="FFFAC8">
                  <a:alpha val="0"/>
                </a:srgbClr>
              </a:clrTo>
            </a:clrChange>
            <a:extLst>
              <a:ext uri="{BEBA8EAE-BF5A-486C-A8C5-ECC9F3942E4B}">
                <a14:imgProps xmlns:a14="http://schemas.microsoft.com/office/drawing/2010/main">
                  <a14:imgLayer r:embed="rId3">
                    <a14:imgEffect>
                      <a14:backgroundRemoval t="5088" b="99779" l="2000" r="97625">
                        <a14:foregroundMark x1="40500" y1="38496" x2="38375" y2="63496"/>
                        <a14:foregroundMark x1="38375" y1="63496" x2="33750" y2="75442"/>
                        <a14:foregroundMark x1="11125" y1="23009" x2="13500" y2="33407"/>
                        <a14:foregroundMark x1="13500" y1="33407" x2="12125" y2="87832"/>
                        <a14:foregroundMark x1="10000" y1="49558" x2="8375" y2="61062"/>
                        <a14:foregroundMark x1="8375" y1="61062" x2="10250" y2="63938"/>
                        <a14:foregroundMark x1="18375" y1="50221" x2="24750" y2="51106"/>
                        <a14:foregroundMark x1="24750" y1="51106" x2="25000" y2="50885"/>
                        <a14:foregroundMark x1="9375" y1="39381" x2="9375" y2="39381"/>
                        <a14:foregroundMark x1="12000" y1="94027" x2="12000" y2="94027"/>
                        <a14:foregroundMark x1="6125" y1="89602" x2="33000" y2="86726"/>
                        <a14:foregroundMark x1="33000" y1="86726" x2="69750" y2="90929"/>
                        <a14:foregroundMark x1="69750" y1="90929" x2="87125" y2="88274"/>
                        <a14:foregroundMark x1="87125" y1="88274" x2="97625" y2="91150"/>
                        <a14:foregroundMark x1="97625" y1="91150" x2="4250" y2="91593"/>
                        <a14:foregroundMark x1="4000" y1="86283" x2="9750" y2="90487"/>
                        <a14:foregroundMark x1="9750" y1="90487" x2="6250" y2="81195"/>
                        <a14:foregroundMark x1="6250" y1="81195" x2="2500" y2="93142"/>
                        <a14:foregroundMark x1="2500" y1="93142" x2="2000" y2="99779"/>
                        <a14:foregroundMark x1="54875" y1="36062" x2="56500" y2="66593"/>
                        <a14:foregroundMark x1="55000" y1="5088" x2="55000" y2="12389"/>
                        <a14:foregroundMark x1="54875" y1="10841" x2="54625" y2="16593"/>
                        <a14:foregroundMark x1="50375" y1="25664" x2="50500" y2="36504"/>
                        <a14:foregroundMark x1="60125" y1="17699" x2="62250" y2="39602"/>
                        <a14:foregroundMark x1="53875" y1="77212" x2="53500" y2="86947"/>
                        <a14:foregroundMark x1="60875" y1="74115" x2="62375" y2="81416"/>
                        <a14:foregroundMark x1="70750" y1="41372" x2="72125" y2="51991"/>
                        <a14:foregroundMark x1="93625" y1="27434" x2="90750" y2="41150"/>
                        <a14:foregroundMark x1="90750" y1="41150" x2="88375" y2="46239"/>
                        <a14:foregroundMark x1="88375" y1="44469" x2="85125" y2="50664"/>
                        <a14:foregroundMark x1="69375" y1="42699" x2="69375" y2="42699"/>
                        <a14:foregroundMark x1="79500" y1="29646" x2="77250" y2="39602"/>
                        <a14:foregroundMark x1="90500" y1="58850" x2="90500" y2="58850"/>
                        <a14:foregroundMark x1="86250" y1="71239" x2="86250" y2="71239"/>
                        <a14:foregroundMark x1="79500" y1="76327" x2="79500" y2="76327"/>
                        <a14:foregroundMark x1="91375" y1="29646" x2="91375" y2="29646"/>
                        <a14:foregroundMark x1="89625" y1="29425" x2="89250" y2="35177"/>
                        <a14:foregroundMark x1="26000" y1="43363" x2="26375" y2="46018"/>
                        <a14:foregroundMark x1="17625" y1="35398" x2="17625" y2="35398"/>
                        <a14:foregroundMark x1="14625" y1="23673" x2="14625" y2="23673"/>
                        <a14:foregroundMark x1="37875" y1="35177" x2="37875" y2="35177"/>
                        <a14:foregroundMark x1="33750" y1="48230" x2="33750" y2="48230"/>
                        <a14:foregroundMark x1="37875" y1="47788" x2="37875" y2="47788"/>
                        <a14:foregroundMark x1="42000" y1="47788" x2="42000" y2="47788"/>
                        <a14:foregroundMark x1="43875" y1="52876" x2="43875" y2="52876"/>
                        <a14:foregroundMark x1="29875" y1="51549" x2="29875" y2="51549"/>
                        <a14:foregroundMark x1="40125" y1="78097" x2="40125" y2="78097"/>
                      </a14:backgroundRemoval>
                    </a14:imgEffect>
                    <a14:imgEffect>
                      <a14:sharpenSoften amount="25000"/>
                    </a14:imgEffect>
                    <a14:imgEffect>
                      <a14:saturation sat="200000"/>
                    </a14:imgEffect>
                  </a14:imgLayer>
                </a14:imgProps>
              </a:ext>
            </a:extLst>
          </a:blip>
          <a:stretch>
            <a:fillRect/>
          </a:stretch>
        </p:blipFill>
        <p:spPr>
          <a:xfrm>
            <a:off x="303249" y="2253074"/>
            <a:ext cx="6985446" cy="3856429"/>
          </a:xfrm>
          <a:prstGeom prst="rect">
            <a:avLst/>
          </a:prstGeom>
        </p:spPr>
      </p:pic>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grpSp>
        <p:nvGrpSpPr>
          <p:cNvPr id="13" name="Group 12">
            <a:extLst>
              <a:ext uri="{FF2B5EF4-FFF2-40B4-BE49-F238E27FC236}">
                <a16:creationId xmlns:a16="http://schemas.microsoft.com/office/drawing/2014/main" id="{B8E0C1B5-E0CB-46F8-ABD2-CFD57183A76D}"/>
              </a:ext>
            </a:extLst>
          </p:cNvPr>
          <p:cNvGrpSpPr/>
          <p:nvPr/>
        </p:nvGrpSpPr>
        <p:grpSpPr>
          <a:xfrm>
            <a:off x="7315199" y="547446"/>
            <a:ext cx="4085190" cy="5856459"/>
            <a:chOff x="7288695" y="547446"/>
            <a:chExt cx="4085190" cy="5856459"/>
          </a:xfrm>
        </p:grpSpPr>
        <p:sp>
          <p:nvSpPr>
            <p:cNvPr id="11" name="Rectangle 10">
              <a:extLst>
                <a:ext uri="{FF2B5EF4-FFF2-40B4-BE49-F238E27FC236}">
                  <a16:creationId xmlns:a16="http://schemas.microsoft.com/office/drawing/2014/main" id="{A6E97E81-5575-4DB8-A3E9-5924B24F21D3}"/>
                </a:ext>
              </a:extLst>
            </p:cNvPr>
            <p:cNvSpPr/>
            <p:nvPr/>
          </p:nvSpPr>
          <p:spPr>
            <a:xfrm>
              <a:off x="7608508" y="679261"/>
              <a:ext cx="3445564" cy="5724644"/>
            </a:xfrm>
            <a:prstGeom prst="rect">
              <a:avLst/>
            </a:prstGeom>
          </p:spPr>
          <p:txBody>
            <a:bodyPr wrap="square">
              <a:spAutoFit/>
            </a:bodyPr>
            <a:lstStyle/>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quả lắc</a:t>
              </a:r>
              <a:br>
                <a:rPr lang="vi-VN" sz="2400" dirty="0">
                  <a:solidFill>
                    <a:srgbClr val="222222"/>
                  </a:solidFill>
                </a:rPr>
              </a:br>
              <a:r>
                <a:rPr lang="vi-VN" sz="2400" dirty="0">
                  <a:solidFill>
                    <a:srgbClr val="222222"/>
                  </a:solidFill>
                </a:rPr>
                <a:t>Tích tắc đêm ngày</a:t>
              </a:r>
              <a:br>
                <a:rPr lang="vi-VN" sz="2400" dirty="0">
                  <a:solidFill>
                    <a:srgbClr val="222222"/>
                  </a:solidFill>
                </a:rPr>
              </a:br>
              <a:r>
                <a:rPr lang="vi-VN" sz="2400" dirty="0">
                  <a:solidFill>
                    <a:srgbClr val="222222"/>
                  </a:solidFill>
                </a:rPr>
                <a:t>Không ngừng phút giây.</a:t>
              </a:r>
            </a:p>
            <a:p>
              <a:endParaRPr lang="vi-VN" sz="16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Học, chơi, ăn, ngủ</a:t>
              </a:r>
              <a:br>
                <a:rPr lang="vi-VN" sz="2400" dirty="0">
                  <a:solidFill>
                    <a:srgbClr val="222222"/>
                  </a:solidFill>
                </a:rPr>
              </a:br>
              <a:r>
                <a:rPr lang="vi-VN" sz="2400" dirty="0">
                  <a:solidFill>
                    <a:srgbClr val="222222"/>
                  </a:solidFill>
                </a:rPr>
                <a:t>Có giờ có giấc.</a:t>
              </a:r>
            </a:p>
            <a:p>
              <a:endParaRPr lang="vi-VN" sz="1400" dirty="0">
                <a:solidFill>
                  <a:srgbClr val="222222"/>
                </a:solidFill>
              </a:endParaRPr>
            </a:p>
            <a:p>
              <a:r>
                <a:rPr lang="vi-VN" sz="2400" dirty="0">
                  <a:solidFill>
                    <a:srgbClr val="222222"/>
                  </a:solidFill>
                </a:rPr>
                <a:t>Tích tắc! Tích tắc!</a:t>
              </a:r>
              <a:br>
                <a:rPr lang="vi-VN" sz="2400" dirty="0">
                  <a:solidFill>
                    <a:srgbClr val="222222"/>
                  </a:solidFill>
                </a:rPr>
              </a:br>
              <a:r>
                <a:rPr lang="vi-VN" sz="2400" dirty="0">
                  <a:solidFill>
                    <a:srgbClr val="222222"/>
                  </a:solidFill>
                </a:rPr>
                <a:t>Đồng hồ luôn nhắc</a:t>
              </a:r>
              <a:br>
                <a:rPr lang="vi-VN" sz="2400" dirty="0">
                  <a:solidFill>
                    <a:srgbClr val="222222"/>
                  </a:solidFill>
                </a:rPr>
              </a:br>
              <a:r>
                <a:rPr lang="vi-VN" sz="2400" dirty="0">
                  <a:solidFill>
                    <a:srgbClr val="222222"/>
                  </a:solidFill>
                </a:rPr>
                <a:t>Từng phút từng giờ</a:t>
              </a:r>
              <a:br>
                <a:rPr lang="vi-VN" sz="2400" dirty="0">
                  <a:solidFill>
                    <a:srgbClr val="222222"/>
                  </a:solidFill>
                </a:rPr>
              </a:br>
              <a:r>
                <a:rPr lang="vi-VN" sz="2400" dirty="0">
                  <a:solidFill>
                    <a:srgbClr val="222222"/>
                  </a:solidFill>
                </a:rPr>
                <a:t>Quý hơn vàng bạc.</a:t>
              </a:r>
            </a:p>
            <a:p>
              <a:pPr algn="r"/>
              <a:endParaRPr lang="vi-VN" sz="1000" i="1" dirty="0">
                <a:solidFill>
                  <a:srgbClr val="222222"/>
                </a:solidFill>
              </a:endParaRPr>
            </a:p>
            <a:p>
              <a:pPr algn="r"/>
              <a:r>
                <a:rPr lang="vi-VN" sz="2400" i="1" dirty="0">
                  <a:solidFill>
                    <a:srgbClr val="222222"/>
                  </a:solidFill>
                </a:rPr>
                <a:t>Tác giả: Đinh Xuân Tửu</a:t>
              </a:r>
              <a:endParaRPr lang="vi-VN" sz="2400" b="0" i="0" dirty="0">
                <a:solidFill>
                  <a:srgbClr val="222222"/>
                </a:solidFill>
                <a:effectLst/>
              </a:endParaRPr>
            </a:p>
          </p:txBody>
        </p:sp>
        <p:sp>
          <p:nvSpPr>
            <p:cNvPr id="12" name="Rectangle: Rounded Corners 11">
              <a:extLst>
                <a:ext uri="{FF2B5EF4-FFF2-40B4-BE49-F238E27FC236}">
                  <a16:creationId xmlns:a16="http://schemas.microsoft.com/office/drawing/2014/main" id="{4F83F8C6-F602-48EA-BA77-207C14B20618}"/>
                </a:ext>
              </a:extLst>
            </p:cNvPr>
            <p:cNvSpPr/>
            <p:nvPr/>
          </p:nvSpPr>
          <p:spPr>
            <a:xfrm>
              <a:off x="7288695" y="547446"/>
              <a:ext cx="4085190" cy="5763108"/>
            </a:xfrm>
            <a:custGeom>
              <a:avLst/>
              <a:gdLst>
                <a:gd name="connsiteX0" fmla="*/ 0 w 4085190"/>
                <a:gd name="connsiteY0" fmla="*/ 389319 h 5763108"/>
                <a:gd name="connsiteX1" fmla="*/ 389319 w 4085190"/>
                <a:gd name="connsiteY1" fmla="*/ 0 h 5763108"/>
                <a:gd name="connsiteX2" fmla="*/ 3695871 w 4085190"/>
                <a:gd name="connsiteY2" fmla="*/ 0 h 5763108"/>
                <a:gd name="connsiteX3" fmla="*/ 4085190 w 4085190"/>
                <a:gd name="connsiteY3" fmla="*/ 389319 h 5763108"/>
                <a:gd name="connsiteX4" fmla="*/ 4085190 w 4085190"/>
                <a:gd name="connsiteY4" fmla="*/ 5373789 h 5763108"/>
                <a:gd name="connsiteX5" fmla="*/ 3695871 w 4085190"/>
                <a:gd name="connsiteY5" fmla="*/ 5763108 h 5763108"/>
                <a:gd name="connsiteX6" fmla="*/ 389319 w 4085190"/>
                <a:gd name="connsiteY6" fmla="*/ 5763108 h 5763108"/>
                <a:gd name="connsiteX7" fmla="*/ 0 w 4085190"/>
                <a:gd name="connsiteY7" fmla="*/ 5373789 h 5763108"/>
                <a:gd name="connsiteX8" fmla="*/ 0 w 4085190"/>
                <a:gd name="connsiteY8" fmla="*/ 389319 h 576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190" h="5763108" extrusionOk="0">
                  <a:moveTo>
                    <a:pt x="0" y="389319"/>
                  </a:moveTo>
                  <a:cubicBezTo>
                    <a:pt x="-39568" y="173124"/>
                    <a:pt x="159492" y="-29350"/>
                    <a:pt x="389319" y="0"/>
                  </a:cubicBezTo>
                  <a:cubicBezTo>
                    <a:pt x="803012" y="9620"/>
                    <a:pt x="3210283" y="-108797"/>
                    <a:pt x="3695871" y="0"/>
                  </a:cubicBezTo>
                  <a:cubicBezTo>
                    <a:pt x="3924229" y="-12502"/>
                    <a:pt x="4111041" y="166396"/>
                    <a:pt x="4085190" y="389319"/>
                  </a:cubicBezTo>
                  <a:cubicBezTo>
                    <a:pt x="4110464" y="2138526"/>
                    <a:pt x="4142297" y="3306967"/>
                    <a:pt x="4085190" y="5373789"/>
                  </a:cubicBezTo>
                  <a:cubicBezTo>
                    <a:pt x="4104246" y="5617603"/>
                    <a:pt x="3897338" y="5764138"/>
                    <a:pt x="3695871" y="5763108"/>
                  </a:cubicBezTo>
                  <a:cubicBezTo>
                    <a:pt x="3126319" y="5628635"/>
                    <a:pt x="1498032" y="5622864"/>
                    <a:pt x="389319" y="5763108"/>
                  </a:cubicBezTo>
                  <a:cubicBezTo>
                    <a:pt x="180809" y="5769533"/>
                    <a:pt x="-24149" y="5592459"/>
                    <a:pt x="0" y="5373789"/>
                  </a:cubicBezTo>
                  <a:cubicBezTo>
                    <a:pt x="-124084" y="4200215"/>
                    <a:pt x="68493" y="1754650"/>
                    <a:pt x="0" y="389319"/>
                  </a:cubicBezTo>
                  <a:close/>
                </a:path>
              </a:pathLst>
            </a:custGeom>
            <a:noFill/>
            <a:ln w="28575">
              <a:solidFill>
                <a:srgbClr val="00B0F0"/>
              </a:solidFill>
              <a:extLst>
                <a:ext uri="{C807C97D-BFC1-408E-A445-0C87EB9F89A2}">
                  <ask:lineSketchStyleProps xmlns:ask="http://schemas.microsoft.com/office/drawing/2018/sketchyshapes" sd="2795318904">
                    <a:prstGeom prst="roundRect">
                      <a:avLst>
                        <a:gd name="adj" fmla="val 95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1493281" y="1353956"/>
            <a:ext cx="5099473" cy="830997"/>
          </a:xfrm>
          <a:prstGeom prst="rect">
            <a:avLst/>
          </a:prstGeom>
          <a:noFill/>
        </p:spPr>
        <p:txBody>
          <a:bodyPr wrap="none" rtlCol="0">
            <a:spAutoFit/>
          </a:bodyPr>
          <a:lstStyle/>
          <a:p>
            <a:r>
              <a:rPr lang="vi-VN" sz="4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rPr>
              <a:t>ĐỒNG HỒ QUẢ LẮC</a:t>
            </a:r>
          </a:p>
        </p:txBody>
      </p:sp>
    </p:spTree>
    <p:extLst>
      <p:ext uri="{BB962C8B-B14F-4D97-AF65-F5344CB8AC3E}">
        <p14:creationId xmlns:p14="http://schemas.microsoft.com/office/powerpoint/2010/main" val="25295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C409D7-DEED-4CFC-8307-14A64DE36C48}"/>
              </a:ext>
            </a:extLst>
          </p:cNvPr>
          <p:cNvGrpSpPr/>
          <p:nvPr/>
        </p:nvGrpSpPr>
        <p:grpSpPr>
          <a:xfrm>
            <a:off x="384539" y="142963"/>
            <a:ext cx="2816950" cy="1489289"/>
            <a:chOff x="384512" y="866117"/>
            <a:chExt cx="2816950" cy="1489289"/>
          </a:xfrm>
        </p:grpSpPr>
        <p:pic>
          <p:nvPicPr>
            <p:cNvPr id="3" name="Picture 2">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84512" y="866117"/>
              <a:ext cx="2816950" cy="1489289"/>
            </a:xfrm>
            <a:prstGeom prst="rect">
              <a:avLst/>
            </a:prstGeom>
          </p:spPr>
        </p:pic>
        <p:sp>
          <p:nvSpPr>
            <p:cNvPr id="8" name="TextBox 7">
              <a:extLst>
                <a:ext uri="{FF2B5EF4-FFF2-40B4-BE49-F238E27FC236}">
                  <a16:creationId xmlns:a16="http://schemas.microsoft.com/office/drawing/2014/main" id="{527F1D03-CF96-43A1-94DF-E7D051B287F9}"/>
                </a:ext>
              </a:extLst>
            </p:cNvPr>
            <p:cNvSpPr txBox="1"/>
            <p:nvPr/>
          </p:nvSpPr>
          <p:spPr>
            <a:xfrm>
              <a:off x="1263271" y="132212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grpSp>
        <p:nvGrpSpPr>
          <p:cNvPr id="22" name="Group 21">
            <a:extLst>
              <a:ext uri="{FF2B5EF4-FFF2-40B4-BE49-F238E27FC236}">
                <a16:creationId xmlns:a16="http://schemas.microsoft.com/office/drawing/2014/main" id="{78357AC8-8345-46B3-9BC7-3FA6C1317564}"/>
              </a:ext>
            </a:extLst>
          </p:cNvPr>
          <p:cNvGrpSpPr/>
          <p:nvPr/>
        </p:nvGrpSpPr>
        <p:grpSpPr>
          <a:xfrm>
            <a:off x="3443954" y="598968"/>
            <a:ext cx="8334685" cy="6032568"/>
            <a:chOff x="4752490" y="356280"/>
            <a:chExt cx="6929832" cy="6145439"/>
          </a:xfrm>
        </p:grpSpPr>
        <p:pic>
          <p:nvPicPr>
            <p:cNvPr id="16" name="Picture 15">
              <a:extLst>
                <a:ext uri="{FF2B5EF4-FFF2-40B4-BE49-F238E27FC236}">
                  <a16:creationId xmlns:a16="http://schemas.microsoft.com/office/drawing/2014/main" id="{65DBDF91-0FB9-4469-93D1-0DBF5ABDE95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752490" y="356280"/>
              <a:ext cx="6869685" cy="6145439"/>
            </a:xfrm>
            <a:prstGeom prst="rect">
              <a:avLst/>
            </a:prstGeom>
          </p:spPr>
        </p:pic>
        <p:sp>
          <p:nvSpPr>
            <p:cNvPr id="17" name="TextBox 16">
              <a:extLst>
                <a:ext uri="{FF2B5EF4-FFF2-40B4-BE49-F238E27FC236}">
                  <a16:creationId xmlns:a16="http://schemas.microsoft.com/office/drawing/2014/main" id="{9A44C120-836E-4914-8AA9-E2FFE2B02399}"/>
                </a:ext>
              </a:extLst>
            </p:cNvPr>
            <p:cNvSpPr txBox="1"/>
            <p:nvPr/>
          </p:nvSpPr>
          <p:spPr>
            <a:xfrm>
              <a:off x="6469554" y="421538"/>
              <a:ext cx="3435556" cy="523220"/>
            </a:xfrm>
            <a:prstGeom prst="rect">
              <a:avLst/>
            </a:prstGeom>
            <a:solidFill>
              <a:schemeClr val="accent2"/>
            </a:solidFill>
          </p:spPr>
          <p:txBody>
            <a:bodyPr wrap="none" rtlCol="0">
              <a:spAutoFit/>
            </a:bodyPr>
            <a:lstStyle/>
            <a:p>
              <a:r>
                <a:rPr lang="vi-VN" sz="2800" b="1" dirty="0">
                  <a:solidFill>
                    <a:srgbClr val="F8526B"/>
                  </a:solidFill>
                </a:rPr>
                <a:t>Bức tranh dang dở</a:t>
              </a:r>
            </a:p>
          </p:txBody>
        </p:sp>
        <p:sp>
          <p:nvSpPr>
            <p:cNvPr id="18" name="TextBox 17">
              <a:extLst>
                <a:ext uri="{FF2B5EF4-FFF2-40B4-BE49-F238E27FC236}">
                  <a16:creationId xmlns:a16="http://schemas.microsoft.com/office/drawing/2014/main" id="{C0D3E6B2-13F7-4A7E-9BAB-2C315BE9F180}"/>
                </a:ext>
              </a:extLst>
            </p:cNvPr>
            <p:cNvSpPr txBox="1"/>
            <p:nvPr/>
          </p:nvSpPr>
          <p:spPr>
            <a:xfrm>
              <a:off x="5340626" y="2861318"/>
              <a:ext cx="2868663" cy="923330"/>
            </a:xfrm>
            <a:prstGeom prst="rect">
              <a:avLst/>
            </a:prstGeom>
            <a:solidFill>
              <a:schemeClr val="accent2"/>
            </a:solidFill>
          </p:spPr>
          <p:txBody>
            <a:bodyPr wrap="square" rtlCol="0">
              <a:spAutoFit/>
            </a:bodyPr>
            <a:lstStyle/>
            <a:p>
              <a:pPr algn="just"/>
              <a:r>
                <a:rPr lang="vi-VN" dirty="0">
                  <a:solidFill>
                    <a:schemeClr val="bg2"/>
                  </a:solidFill>
                </a:rPr>
                <a:t>Lan và Hà hào hứng tham gia cuộc thi vẽ tranh do nhà trường tổ chức.</a:t>
              </a:r>
            </a:p>
          </p:txBody>
        </p:sp>
        <p:sp>
          <p:nvSpPr>
            <p:cNvPr id="19" name="TextBox 18">
              <a:extLst>
                <a:ext uri="{FF2B5EF4-FFF2-40B4-BE49-F238E27FC236}">
                  <a16:creationId xmlns:a16="http://schemas.microsoft.com/office/drawing/2014/main" id="{309689B5-A90D-4AA4-A7DE-72C750E55A94}"/>
                </a:ext>
              </a:extLst>
            </p:cNvPr>
            <p:cNvSpPr txBox="1"/>
            <p:nvPr/>
          </p:nvSpPr>
          <p:spPr>
            <a:xfrm>
              <a:off x="8187332" y="2861318"/>
              <a:ext cx="3214103" cy="923330"/>
            </a:xfrm>
            <a:prstGeom prst="rect">
              <a:avLst/>
            </a:prstGeom>
            <a:solidFill>
              <a:schemeClr val="accent2"/>
            </a:solidFill>
          </p:spPr>
          <p:txBody>
            <a:bodyPr wrap="square" rtlCol="0">
              <a:spAutoFit/>
            </a:bodyPr>
            <a:lstStyle/>
            <a:p>
              <a:pPr algn="just"/>
              <a:r>
                <a:rPr lang="vi-VN" dirty="0">
                  <a:solidFill>
                    <a:schemeClr val="bg2"/>
                  </a:solidFill>
                </a:rPr>
                <a:t>Lan bắt tay ngay vào việc và dành nhiều thời gian chăm chút cho bức vẽ của mình.</a:t>
              </a:r>
            </a:p>
          </p:txBody>
        </p:sp>
        <p:sp>
          <p:nvSpPr>
            <p:cNvPr id="20" name="TextBox 19">
              <a:extLst>
                <a:ext uri="{FF2B5EF4-FFF2-40B4-BE49-F238E27FC236}">
                  <a16:creationId xmlns:a16="http://schemas.microsoft.com/office/drawing/2014/main" id="{CEB3F946-F790-4CC3-A0E1-3598ABD0E5DB}"/>
                </a:ext>
              </a:extLst>
            </p:cNvPr>
            <p:cNvSpPr txBox="1"/>
            <p:nvPr/>
          </p:nvSpPr>
          <p:spPr>
            <a:xfrm>
              <a:off x="5501865" y="5790131"/>
              <a:ext cx="2707424" cy="646331"/>
            </a:xfrm>
            <a:prstGeom prst="rect">
              <a:avLst/>
            </a:prstGeom>
            <a:solidFill>
              <a:schemeClr val="accent2"/>
            </a:solidFill>
          </p:spPr>
          <p:txBody>
            <a:bodyPr wrap="square" rtlCol="0">
              <a:spAutoFit/>
            </a:bodyPr>
            <a:lstStyle/>
            <a:p>
              <a:pPr algn="just"/>
              <a:r>
                <a:rPr lang="vi-VN" dirty="0">
                  <a:solidFill>
                    <a:schemeClr val="bg2"/>
                  </a:solidFill>
                </a:rPr>
                <a:t>Còn Hà vẫn mải chơi, chưa bắt đầu vẽ tranh.</a:t>
              </a:r>
            </a:p>
          </p:txBody>
        </p:sp>
        <p:sp>
          <p:nvSpPr>
            <p:cNvPr id="21" name="TextBox 20">
              <a:extLst>
                <a:ext uri="{FF2B5EF4-FFF2-40B4-BE49-F238E27FC236}">
                  <a16:creationId xmlns:a16="http://schemas.microsoft.com/office/drawing/2014/main" id="{57D698C4-BB24-4756-A96B-3176455EC7B3}"/>
                </a:ext>
              </a:extLst>
            </p:cNvPr>
            <p:cNvSpPr txBox="1"/>
            <p:nvPr/>
          </p:nvSpPr>
          <p:spPr>
            <a:xfrm>
              <a:off x="8209289" y="5790130"/>
              <a:ext cx="3473033" cy="646331"/>
            </a:xfrm>
            <a:prstGeom prst="rect">
              <a:avLst/>
            </a:prstGeom>
            <a:solidFill>
              <a:schemeClr val="accent2"/>
            </a:solidFill>
          </p:spPr>
          <p:txBody>
            <a:bodyPr wrap="square" rtlCol="0">
              <a:spAutoFit/>
            </a:bodyPr>
            <a:lstStyle/>
            <a:p>
              <a:pPr algn="just"/>
              <a:r>
                <a:rPr lang="vi-VN" dirty="0">
                  <a:solidFill>
                    <a:schemeClr val="bg2"/>
                  </a:solidFill>
                </a:rPr>
                <a:t>Thời hạn nộp tranh đã đến. Lan vui vẻ sang rủ Hà đi nộp tranh.</a:t>
              </a:r>
            </a:p>
          </p:txBody>
        </p:sp>
      </p:grpSp>
      <p:sp>
        <p:nvSpPr>
          <p:cNvPr id="2" name="TextBox 1">
            <a:extLst>
              <a:ext uri="{FF2B5EF4-FFF2-40B4-BE49-F238E27FC236}">
                <a16:creationId xmlns:a16="http://schemas.microsoft.com/office/drawing/2014/main" id="{632240F5-F34F-B4D3-6BF9-EAFBAA1B9EA1}"/>
              </a:ext>
            </a:extLst>
          </p:cNvPr>
          <p:cNvSpPr txBox="1"/>
          <p:nvPr/>
        </p:nvSpPr>
        <p:spPr>
          <a:xfrm>
            <a:off x="384539" y="1586469"/>
            <a:ext cx="4244535" cy="830997"/>
          </a:xfrm>
          <a:prstGeom prst="rect">
            <a:avLst/>
          </a:prstGeom>
          <a:noFill/>
        </p:spPr>
        <p:txBody>
          <a:bodyPr wrap="square" rtlCol="0">
            <a:spAutoFit/>
          </a:bodyPr>
          <a:lstStyle/>
          <a:p>
            <a:r>
              <a:rPr lang="en-US" sz="2400" b="1" dirty="0" err="1">
                <a:solidFill>
                  <a:srgbClr val="00B050"/>
                </a:solidFill>
              </a:rPr>
              <a:t>Thảo</a:t>
            </a:r>
            <a:r>
              <a:rPr lang="en-US" sz="2400" b="1" dirty="0">
                <a:solidFill>
                  <a:srgbClr val="00B050"/>
                </a:solidFill>
              </a:rPr>
              <a:t> </a:t>
            </a:r>
            <a:r>
              <a:rPr lang="en-US" sz="2400" b="1" dirty="0" err="1">
                <a:solidFill>
                  <a:srgbClr val="00B050"/>
                </a:solidFill>
              </a:rPr>
              <a:t>luận</a:t>
            </a:r>
            <a:r>
              <a:rPr lang="en-US" sz="2400" b="1" dirty="0">
                <a:solidFill>
                  <a:srgbClr val="00B050"/>
                </a:solidFill>
              </a:rPr>
              <a:t> </a:t>
            </a:r>
            <a:r>
              <a:rPr lang="en-US" sz="2400" b="1" dirty="0" err="1">
                <a:solidFill>
                  <a:srgbClr val="00B050"/>
                </a:solidFill>
              </a:rPr>
              <a:t>nhóm</a:t>
            </a:r>
            <a:r>
              <a:rPr lang="en-US" sz="2400" b="1" dirty="0">
                <a:solidFill>
                  <a:srgbClr val="00B050"/>
                </a:solidFill>
              </a:rPr>
              <a:t> 2 </a:t>
            </a:r>
            <a:r>
              <a:rPr lang="vi-VN" sz="2400" b="1" dirty="0">
                <a:solidFill>
                  <a:srgbClr val="00B050"/>
                </a:solidFill>
              </a:rPr>
              <a:t>và </a:t>
            </a:r>
            <a:endParaRPr lang="en-US" sz="2400" b="1" dirty="0">
              <a:solidFill>
                <a:srgbClr val="00B050"/>
              </a:solidFill>
            </a:endParaRPr>
          </a:p>
          <a:p>
            <a:r>
              <a:rPr lang="vi-VN" sz="2400" b="1" dirty="0">
                <a:solidFill>
                  <a:srgbClr val="00B050"/>
                </a:solidFill>
              </a:rPr>
              <a:t>trả lời câu hỏi:</a:t>
            </a:r>
            <a:r>
              <a:rPr lang="en-US" sz="2400" b="1" dirty="0">
                <a:solidFill>
                  <a:srgbClr val="00B050"/>
                </a:solidFill>
              </a:rPr>
              <a:t> ( 3 </a:t>
            </a:r>
            <a:r>
              <a:rPr lang="en-US" sz="2400" b="1" dirty="0" err="1">
                <a:solidFill>
                  <a:srgbClr val="00B050"/>
                </a:solidFill>
              </a:rPr>
              <a:t>phút</a:t>
            </a:r>
            <a:r>
              <a:rPr lang="en-US" sz="2400" b="1" dirty="0">
                <a:solidFill>
                  <a:srgbClr val="00B050"/>
                </a:solidFill>
              </a:rPr>
              <a:t>)</a:t>
            </a:r>
            <a:endParaRPr lang="vi-VN" sz="2400" b="1" dirty="0">
              <a:solidFill>
                <a:srgbClr val="00B050"/>
              </a:solidFill>
            </a:endParaRPr>
          </a:p>
        </p:txBody>
      </p:sp>
      <p:sp>
        <p:nvSpPr>
          <p:cNvPr id="4" name="TextBox 3">
            <a:extLst>
              <a:ext uri="{FF2B5EF4-FFF2-40B4-BE49-F238E27FC236}">
                <a16:creationId xmlns:a16="http://schemas.microsoft.com/office/drawing/2014/main" id="{CD149C8C-B31A-48DE-1ECD-0815D509E889}"/>
              </a:ext>
            </a:extLst>
          </p:cNvPr>
          <p:cNvSpPr txBox="1"/>
          <p:nvPr/>
        </p:nvSpPr>
        <p:spPr>
          <a:xfrm flipH="1">
            <a:off x="431306" y="2660259"/>
            <a:ext cx="3647673" cy="2308324"/>
          </a:xfrm>
          <a:prstGeom prst="rect">
            <a:avLst/>
          </a:prstGeom>
          <a:noFill/>
        </p:spPr>
        <p:txBody>
          <a:bodyPr wrap="square" rtlCol="0">
            <a:spAutoFit/>
          </a:bodyPr>
          <a:lstStyle/>
          <a:p>
            <a:pPr algn="just" eaLnBrk="0" hangingPunct="0"/>
            <a:r>
              <a:rPr lang="vi-VN" sz="2400" dirty="0"/>
              <a:t>+ Câu chuyện nhắc đến hai nhân vật nào?</a:t>
            </a:r>
            <a:endParaRPr lang="en-US" sz="2400" dirty="0"/>
          </a:p>
          <a:p>
            <a:pPr algn="just" eaLnBrk="0" hangingPunct="0"/>
            <a:r>
              <a:rPr lang="vi-VN" sz="2400" dirty="0"/>
              <a:t> </a:t>
            </a:r>
            <a:endParaRPr lang="en-US" sz="2400" dirty="0"/>
          </a:p>
          <a:p>
            <a:pPr algn="just" eaLnBrk="0" hangingPunct="0"/>
            <a:r>
              <a:rPr lang="vi-VN" sz="2400" dirty="0"/>
              <a:t>+ Qua tranh các con có đoán được câu chuyện kể về nội dung gì không?</a:t>
            </a:r>
            <a:endParaRPr lang="en-US" sz="2400" dirty="0"/>
          </a:p>
        </p:txBody>
      </p:sp>
    </p:spTree>
    <p:extLst>
      <p:ext uri="{BB962C8B-B14F-4D97-AF65-F5344CB8AC3E}">
        <p14:creationId xmlns:p14="http://schemas.microsoft.com/office/powerpoint/2010/main" val="24033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10498441862">
            <a:hlinkClick r:id="" action="ppaction://media"/>
            <a:extLst>
              <a:ext uri="{FF2B5EF4-FFF2-40B4-BE49-F238E27FC236}">
                <a16:creationId xmlns:a16="http://schemas.microsoft.com/office/drawing/2014/main" id="{E752223D-F897-B1B3-9922-C3181E4C6F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23659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58FF1-7A8A-8539-757E-6996E045A5F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AB5FF51-09A9-5022-E775-0A74CEA805C1}"/>
              </a:ext>
            </a:extLst>
          </p:cNvPr>
          <p:cNvGrpSpPr/>
          <p:nvPr/>
        </p:nvGrpSpPr>
        <p:grpSpPr>
          <a:xfrm>
            <a:off x="569825" y="401248"/>
            <a:ext cx="2816950" cy="1489289"/>
            <a:chOff x="569798" y="1124402"/>
            <a:chExt cx="2816950" cy="1489289"/>
          </a:xfrm>
        </p:grpSpPr>
        <p:pic>
          <p:nvPicPr>
            <p:cNvPr id="3" name="Picture 2">
              <a:extLst>
                <a:ext uri="{FF2B5EF4-FFF2-40B4-BE49-F238E27FC236}">
                  <a16:creationId xmlns:a16="http://schemas.microsoft.com/office/drawing/2014/main" id="{D4CF63EC-028F-A7B0-3403-4DF3600F27D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a:extLst>
                <a:ext uri="{FF2B5EF4-FFF2-40B4-BE49-F238E27FC236}">
                  <a16:creationId xmlns:a16="http://schemas.microsoft.com/office/drawing/2014/main" id="{65C028D2-B7AE-3F52-837B-6258CBBA1FC7}"/>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6" name="Oval 5">
            <a:extLst>
              <a:ext uri="{FF2B5EF4-FFF2-40B4-BE49-F238E27FC236}">
                <a16:creationId xmlns:a16="http://schemas.microsoft.com/office/drawing/2014/main" id="{A59D6641-BE9B-08E5-F3A8-619C6C786328}"/>
              </a:ext>
            </a:extLst>
          </p:cNvPr>
          <p:cNvSpPr/>
          <p:nvPr/>
        </p:nvSpPr>
        <p:spPr>
          <a:xfrm>
            <a:off x="742121" y="2213114"/>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7" name="TextBox 6">
            <a:extLst>
              <a:ext uri="{FF2B5EF4-FFF2-40B4-BE49-F238E27FC236}">
                <a16:creationId xmlns:a16="http://schemas.microsoft.com/office/drawing/2014/main" id="{F1CA7C94-EDDD-A0C3-BCEF-4C5E582FAAD6}"/>
              </a:ext>
            </a:extLst>
          </p:cNvPr>
          <p:cNvSpPr txBox="1"/>
          <p:nvPr/>
        </p:nvSpPr>
        <p:spPr>
          <a:xfrm>
            <a:off x="1205947" y="2213114"/>
            <a:ext cx="3935896" cy="954107"/>
          </a:xfrm>
          <a:prstGeom prst="rect">
            <a:avLst/>
          </a:prstGeom>
          <a:noFill/>
        </p:spPr>
        <p:txBody>
          <a:bodyPr wrap="square" rtlCol="0">
            <a:spAutoFit/>
          </a:bodyPr>
          <a:lstStyle/>
          <a:p>
            <a:r>
              <a:rPr lang="vi-VN" sz="2800" b="1" dirty="0">
                <a:solidFill>
                  <a:srgbClr val="00B050"/>
                </a:solidFill>
              </a:rPr>
              <a:t>Kể chuyện theo tranh và trả lời câu hỏi:</a:t>
            </a:r>
          </a:p>
        </p:txBody>
      </p:sp>
      <p:grpSp>
        <p:nvGrpSpPr>
          <p:cNvPr id="22" name="Group 21">
            <a:extLst>
              <a:ext uri="{FF2B5EF4-FFF2-40B4-BE49-F238E27FC236}">
                <a16:creationId xmlns:a16="http://schemas.microsoft.com/office/drawing/2014/main" id="{3DD6FA5B-1ECD-EF2C-B6C9-F06D4EED441B}"/>
              </a:ext>
            </a:extLst>
          </p:cNvPr>
          <p:cNvGrpSpPr/>
          <p:nvPr/>
        </p:nvGrpSpPr>
        <p:grpSpPr>
          <a:xfrm>
            <a:off x="4752490" y="356280"/>
            <a:ext cx="6929832" cy="6145439"/>
            <a:chOff x="4752490" y="356280"/>
            <a:chExt cx="6929832" cy="6145439"/>
          </a:xfrm>
        </p:grpSpPr>
        <p:pic>
          <p:nvPicPr>
            <p:cNvPr id="16" name="Picture 15">
              <a:extLst>
                <a:ext uri="{FF2B5EF4-FFF2-40B4-BE49-F238E27FC236}">
                  <a16:creationId xmlns:a16="http://schemas.microsoft.com/office/drawing/2014/main" id="{F9FEF91F-1BAB-FF79-F43B-5E023720B5C2}"/>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752490" y="356280"/>
              <a:ext cx="6869685" cy="6145439"/>
            </a:xfrm>
            <a:prstGeom prst="rect">
              <a:avLst/>
            </a:prstGeom>
          </p:spPr>
        </p:pic>
        <p:sp>
          <p:nvSpPr>
            <p:cNvPr id="17" name="TextBox 16">
              <a:extLst>
                <a:ext uri="{FF2B5EF4-FFF2-40B4-BE49-F238E27FC236}">
                  <a16:creationId xmlns:a16="http://schemas.microsoft.com/office/drawing/2014/main" id="{80C3D36B-D55D-D53A-495E-86D6693B49C5}"/>
                </a:ext>
              </a:extLst>
            </p:cNvPr>
            <p:cNvSpPr txBox="1"/>
            <p:nvPr/>
          </p:nvSpPr>
          <p:spPr>
            <a:xfrm>
              <a:off x="6469554" y="421538"/>
              <a:ext cx="3435556" cy="523220"/>
            </a:xfrm>
            <a:prstGeom prst="rect">
              <a:avLst/>
            </a:prstGeom>
            <a:solidFill>
              <a:schemeClr val="accent2"/>
            </a:solidFill>
          </p:spPr>
          <p:txBody>
            <a:bodyPr wrap="none" rtlCol="0">
              <a:spAutoFit/>
            </a:bodyPr>
            <a:lstStyle/>
            <a:p>
              <a:r>
                <a:rPr lang="vi-VN" sz="2800" b="1" dirty="0">
                  <a:solidFill>
                    <a:srgbClr val="F8526B"/>
                  </a:solidFill>
                </a:rPr>
                <a:t>Bức tranh dang dở</a:t>
              </a:r>
            </a:p>
          </p:txBody>
        </p:sp>
        <p:sp>
          <p:nvSpPr>
            <p:cNvPr id="18" name="TextBox 17">
              <a:extLst>
                <a:ext uri="{FF2B5EF4-FFF2-40B4-BE49-F238E27FC236}">
                  <a16:creationId xmlns:a16="http://schemas.microsoft.com/office/drawing/2014/main" id="{C53BC402-3B6A-EF53-22CC-E95BF8DAE987}"/>
                </a:ext>
              </a:extLst>
            </p:cNvPr>
            <p:cNvSpPr txBox="1"/>
            <p:nvPr/>
          </p:nvSpPr>
          <p:spPr>
            <a:xfrm>
              <a:off x="5340626" y="2861318"/>
              <a:ext cx="2868663" cy="923330"/>
            </a:xfrm>
            <a:prstGeom prst="rect">
              <a:avLst/>
            </a:prstGeom>
            <a:solidFill>
              <a:schemeClr val="accent2"/>
            </a:solidFill>
          </p:spPr>
          <p:txBody>
            <a:bodyPr wrap="square" rtlCol="0">
              <a:spAutoFit/>
            </a:bodyPr>
            <a:lstStyle/>
            <a:p>
              <a:pPr algn="just"/>
              <a:r>
                <a:rPr lang="vi-VN" dirty="0">
                  <a:solidFill>
                    <a:schemeClr val="bg2"/>
                  </a:solidFill>
                </a:rPr>
                <a:t>Lan và Hà hào hứng tham gia cuộc thi vẽ tranh do nhà trường tổ chức.</a:t>
              </a:r>
            </a:p>
          </p:txBody>
        </p:sp>
        <p:sp>
          <p:nvSpPr>
            <p:cNvPr id="19" name="TextBox 18">
              <a:extLst>
                <a:ext uri="{FF2B5EF4-FFF2-40B4-BE49-F238E27FC236}">
                  <a16:creationId xmlns:a16="http://schemas.microsoft.com/office/drawing/2014/main" id="{ADCB7C08-9C3D-6B48-A317-B66CAB702ABB}"/>
                </a:ext>
              </a:extLst>
            </p:cNvPr>
            <p:cNvSpPr txBox="1"/>
            <p:nvPr/>
          </p:nvSpPr>
          <p:spPr>
            <a:xfrm>
              <a:off x="8187332" y="2861318"/>
              <a:ext cx="3214103" cy="923330"/>
            </a:xfrm>
            <a:prstGeom prst="rect">
              <a:avLst/>
            </a:prstGeom>
            <a:solidFill>
              <a:schemeClr val="accent2"/>
            </a:solidFill>
          </p:spPr>
          <p:txBody>
            <a:bodyPr wrap="square" rtlCol="0">
              <a:spAutoFit/>
            </a:bodyPr>
            <a:lstStyle/>
            <a:p>
              <a:pPr algn="just"/>
              <a:r>
                <a:rPr lang="vi-VN" dirty="0">
                  <a:solidFill>
                    <a:schemeClr val="bg2"/>
                  </a:solidFill>
                </a:rPr>
                <a:t>Lan bắt tay ngay vào việc và dành nhiều thời gian chăm chút cho bức vẽ của mình.</a:t>
              </a:r>
            </a:p>
          </p:txBody>
        </p:sp>
        <p:sp>
          <p:nvSpPr>
            <p:cNvPr id="20" name="TextBox 19">
              <a:extLst>
                <a:ext uri="{FF2B5EF4-FFF2-40B4-BE49-F238E27FC236}">
                  <a16:creationId xmlns:a16="http://schemas.microsoft.com/office/drawing/2014/main" id="{CD97134B-F169-2516-7285-A17A142A720F}"/>
                </a:ext>
              </a:extLst>
            </p:cNvPr>
            <p:cNvSpPr txBox="1"/>
            <p:nvPr/>
          </p:nvSpPr>
          <p:spPr>
            <a:xfrm>
              <a:off x="5501865" y="5790131"/>
              <a:ext cx="2707424" cy="646331"/>
            </a:xfrm>
            <a:prstGeom prst="rect">
              <a:avLst/>
            </a:prstGeom>
            <a:solidFill>
              <a:schemeClr val="accent2"/>
            </a:solidFill>
          </p:spPr>
          <p:txBody>
            <a:bodyPr wrap="square" rtlCol="0">
              <a:spAutoFit/>
            </a:bodyPr>
            <a:lstStyle/>
            <a:p>
              <a:pPr algn="just"/>
              <a:r>
                <a:rPr lang="vi-VN" dirty="0">
                  <a:solidFill>
                    <a:schemeClr val="bg2"/>
                  </a:solidFill>
                </a:rPr>
                <a:t>Còn Hà vẫn mải chơi, chưa bắt đầu vẽ tranh.</a:t>
              </a:r>
            </a:p>
          </p:txBody>
        </p:sp>
        <p:sp>
          <p:nvSpPr>
            <p:cNvPr id="21" name="TextBox 20">
              <a:extLst>
                <a:ext uri="{FF2B5EF4-FFF2-40B4-BE49-F238E27FC236}">
                  <a16:creationId xmlns:a16="http://schemas.microsoft.com/office/drawing/2014/main" id="{F05193BC-F88A-9BC3-A920-FFC16FB50FDC}"/>
                </a:ext>
              </a:extLst>
            </p:cNvPr>
            <p:cNvSpPr txBox="1"/>
            <p:nvPr/>
          </p:nvSpPr>
          <p:spPr>
            <a:xfrm>
              <a:off x="8209289" y="5790130"/>
              <a:ext cx="3473033" cy="646331"/>
            </a:xfrm>
            <a:prstGeom prst="rect">
              <a:avLst/>
            </a:prstGeom>
            <a:solidFill>
              <a:schemeClr val="accent2"/>
            </a:solidFill>
          </p:spPr>
          <p:txBody>
            <a:bodyPr wrap="square" rtlCol="0">
              <a:spAutoFit/>
            </a:bodyPr>
            <a:lstStyle/>
            <a:p>
              <a:pPr algn="just"/>
              <a:r>
                <a:rPr lang="vi-VN" dirty="0">
                  <a:solidFill>
                    <a:schemeClr val="bg2"/>
                  </a:solidFill>
                </a:rPr>
                <a:t>Thời hạn nộp tranh đã đến. Lan vui vẻ sang rủ Hà đi nộp tranh.</a:t>
              </a:r>
            </a:p>
          </p:txBody>
        </p:sp>
      </p:grpSp>
      <p:pic>
        <p:nvPicPr>
          <p:cNvPr id="23" name="Picture 2">
            <a:extLst>
              <a:ext uri="{FF2B5EF4-FFF2-40B4-BE49-F238E27FC236}">
                <a16:creationId xmlns:a16="http://schemas.microsoft.com/office/drawing/2014/main" id="{318DFCB6-EC76-0A95-6360-CF272902D0E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49519" y="3241304"/>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A3342C6-F696-41AA-CE9B-CC99262C7988}"/>
              </a:ext>
            </a:extLst>
          </p:cNvPr>
          <p:cNvSpPr txBox="1"/>
          <p:nvPr/>
        </p:nvSpPr>
        <p:spPr>
          <a:xfrm flipH="1">
            <a:off x="1205947" y="3284037"/>
            <a:ext cx="3913939" cy="1200329"/>
          </a:xfrm>
          <a:prstGeom prst="rect">
            <a:avLst/>
          </a:prstGeom>
          <a:noFill/>
        </p:spPr>
        <p:txBody>
          <a:bodyPr wrap="square" rtlCol="0">
            <a:spAutoFit/>
          </a:bodyPr>
          <a:lstStyle/>
          <a:p>
            <a:pPr algn="just"/>
            <a:r>
              <a:rPr lang="vi-VN" sz="2400" dirty="0">
                <a:solidFill>
                  <a:srgbClr val="000000"/>
                </a:solidFill>
              </a:rPr>
              <a:t>- Vì sao Lan kịp hoàn thành bức tranh còn Hà bỏ lỡ cơ hội tham gia cuộc thi?</a:t>
            </a:r>
          </a:p>
        </p:txBody>
      </p:sp>
      <p:sp>
        <p:nvSpPr>
          <p:cNvPr id="25" name="TextBox 24">
            <a:extLst>
              <a:ext uri="{FF2B5EF4-FFF2-40B4-BE49-F238E27FC236}">
                <a16:creationId xmlns:a16="http://schemas.microsoft.com/office/drawing/2014/main" id="{8D81FAF2-F25E-52EB-B0C5-74D0DB5B31CE}"/>
              </a:ext>
            </a:extLst>
          </p:cNvPr>
          <p:cNvSpPr txBox="1"/>
          <p:nvPr/>
        </p:nvSpPr>
        <p:spPr>
          <a:xfrm flipH="1">
            <a:off x="397023" y="4524545"/>
            <a:ext cx="5190055" cy="1200329"/>
          </a:xfrm>
          <a:prstGeom prst="rect">
            <a:avLst/>
          </a:prstGeom>
          <a:noFill/>
        </p:spPr>
        <p:txBody>
          <a:bodyPr wrap="square" rtlCol="0">
            <a:spAutoFit/>
          </a:bodyPr>
          <a:lstStyle/>
          <a:p>
            <a:r>
              <a:rPr lang="vi-VN" sz="2400" dirty="0">
                <a:solidFill>
                  <a:srgbClr val="FF0000"/>
                </a:solidFill>
                <a:sym typeface="Wingdings" panose="05000000000000000000" pitchFamily="2" charset="2"/>
              </a:rPr>
              <a:t> Vì Lan chăm chỉ, dành nhiều thời gian chăm chút cho bức vẽ. Còn Hà mải chơi, bắt đầu vẽ tranh muộn.</a:t>
            </a:r>
            <a:endParaRPr lang="vi-VN" sz="2400" dirty="0">
              <a:solidFill>
                <a:srgbClr val="FF0000"/>
              </a:solidFill>
            </a:endParaRPr>
          </a:p>
        </p:txBody>
      </p:sp>
      <p:sp>
        <p:nvSpPr>
          <p:cNvPr id="26" name="TextBox 25">
            <a:extLst>
              <a:ext uri="{FF2B5EF4-FFF2-40B4-BE49-F238E27FC236}">
                <a16:creationId xmlns:a16="http://schemas.microsoft.com/office/drawing/2014/main" id="{A0FEF003-F643-369A-E079-FA74D554429C}"/>
              </a:ext>
            </a:extLst>
          </p:cNvPr>
          <p:cNvSpPr txBox="1"/>
          <p:nvPr/>
        </p:nvSpPr>
        <p:spPr>
          <a:xfrm flipH="1">
            <a:off x="1205947" y="3277877"/>
            <a:ext cx="3913939" cy="830997"/>
          </a:xfrm>
          <a:prstGeom prst="rect">
            <a:avLst/>
          </a:prstGeom>
          <a:noFill/>
        </p:spPr>
        <p:txBody>
          <a:bodyPr wrap="square" rtlCol="0">
            <a:spAutoFit/>
          </a:bodyPr>
          <a:lstStyle/>
          <a:p>
            <a:pPr algn="just"/>
            <a:r>
              <a:rPr lang="vi-VN" sz="2400" dirty="0">
                <a:solidFill>
                  <a:srgbClr val="000000"/>
                </a:solidFill>
              </a:rPr>
              <a:t>- Theo em, vì sao cần quý trọng thời gian?</a:t>
            </a:r>
          </a:p>
        </p:txBody>
      </p:sp>
      <p:sp>
        <p:nvSpPr>
          <p:cNvPr id="28" name="Scroll: Horizontal 27">
            <a:extLst>
              <a:ext uri="{FF2B5EF4-FFF2-40B4-BE49-F238E27FC236}">
                <a16:creationId xmlns:a16="http://schemas.microsoft.com/office/drawing/2014/main" id="{93983E25-59FC-7275-07F5-8DD8A0600A91}"/>
              </a:ext>
            </a:extLst>
          </p:cNvPr>
          <p:cNvSpPr/>
          <p:nvPr/>
        </p:nvSpPr>
        <p:spPr>
          <a:xfrm>
            <a:off x="533516" y="4337410"/>
            <a:ext cx="4840646" cy="1890185"/>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giúp chúng ta hoàn thành công việc với kết quả tốt nhất.</a:t>
            </a:r>
          </a:p>
        </p:txBody>
      </p:sp>
    </p:spTree>
    <p:extLst>
      <p:ext uri="{BB962C8B-B14F-4D97-AF65-F5344CB8AC3E}">
        <p14:creationId xmlns:p14="http://schemas.microsoft.com/office/powerpoint/2010/main" val="18939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4" grpId="0"/>
      <p:bldP spid="24" grpId="1"/>
      <p:bldP spid="25" grpId="0"/>
      <p:bldP spid="25" grpId="1"/>
      <p:bldP spid="2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C7B4DE-16BA-471D-BD83-73B91AE9279B}"/>
              </a:ext>
            </a:extLst>
          </p:cNvPr>
          <p:cNvGrpSpPr/>
          <p:nvPr/>
        </p:nvGrpSpPr>
        <p:grpSpPr>
          <a:xfrm>
            <a:off x="569825" y="420298"/>
            <a:ext cx="2816950" cy="1489289"/>
            <a:chOff x="569798" y="1124402"/>
            <a:chExt cx="2816950" cy="1489289"/>
          </a:xfrm>
        </p:grpSpPr>
        <p:pic>
          <p:nvPicPr>
            <p:cNvPr id="18" name="Picture 17">
              <a:extLst>
                <a:ext uri="{FF2B5EF4-FFF2-40B4-BE49-F238E27FC236}">
                  <a16:creationId xmlns:a16="http://schemas.microsoft.com/office/drawing/2014/main" id="{4420EDD3-8286-47CF-98A7-DF70DDEA850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49043584-068E-4448-AD9A-87AF15DFF335}"/>
                </a:ext>
              </a:extLst>
            </p:cNvPr>
            <p:cNvSpPr txBox="1"/>
            <p:nvPr/>
          </p:nvSpPr>
          <p:spPr>
            <a:xfrm>
              <a:off x="1442468" y="1610762"/>
              <a:ext cx="1845377" cy="461665"/>
            </a:xfrm>
            <a:prstGeom prst="rect">
              <a:avLst/>
            </a:prstGeom>
            <a:noFill/>
          </p:spPr>
          <p:txBody>
            <a:bodyPr wrap="none" rtlCol="0">
              <a:spAutoFit/>
            </a:bodyPr>
            <a:lstStyle/>
            <a:p>
              <a:r>
                <a:rPr lang="vi-VN" sz="2400" b="1" dirty="0">
                  <a:solidFill>
                    <a:schemeClr val="accent2"/>
                  </a:solidFill>
                  <a:latin typeface="+mj-lt"/>
                </a:rPr>
                <a:t>KHÁM PHÁ</a:t>
              </a:r>
            </a:p>
          </p:txBody>
        </p:sp>
      </p:grpSp>
      <p:sp>
        <p:nvSpPr>
          <p:cNvPr id="20" name="Oval 19">
            <a:extLst>
              <a:ext uri="{FF2B5EF4-FFF2-40B4-BE49-F238E27FC236}">
                <a16:creationId xmlns:a16="http://schemas.microsoft.com/office/drawing/2014/main" id="{CF056738-9254-4CB5-B1E0-8CBD3F90BA44}"/>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21" name="TextBox 20">
            <a:extLst>
              <a:ext uri="{FF2B5EF4-FFF2-40B4-BE49-F238E27FC236}">
                <a16:creationId xmlns:a16="http://schemas.microsoft.com/office/drawing/2014/main" id="{DE9E9535-CC1E-44C5-89EC-43182BC2D8D3}"/>
              </a:ext>
            </a:extLst>
          </p:cNvPr>
          <p:cNvSpPr txBox="1"/>
          <p:nvPr/>
        </p:nvSpPr>
        <p:spPr>
          <a:xfrm>
            <a:off x="3939812" y="517218"/>
            <a:ext cx="7522547" cy="523220"/>
          </a:xfrm>
          <a:prstGeom prst="rect">
            <a:avLst/>
          </a:prstGeom>
          <a:noFill/>
        </p:spPr>
        <p:txBody>
          <a:bodyPr wrap="square" rtlCol="0">
            <a:spAutoFit/>
          </a:bodyPr>
          <a:lstStyle/>
          <a:p>
            <a:r>
              <a:rPr lang="vi-VN" sz="2800" b="1" dirty="0">
                <a:solidFill>
                  <a:srgbClr val="00B050"/>
                </a:solidFill>
              </a:rPr>
              <a:t>Quan sát tranh và trả lời câu hỏi:</a:t>
            </a:r>
          </a:p>
        </p:txBody>
      </p:sp>
      <p:pic>
        <p:nvPicPr>
          <p:cNvPr id="2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77D93A0-DEAB-419C-BD0A-1BB26950DF65}"/>
              </a:ext>
            </a:extLst>
          </p:cNvPr>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p>
        </p:txBody>
      </p:sp>
      <p:sp>
        <p:nvSpPr>
          <p:cNvPr id="24" name="TextBox 23">
            <a:extLst>
              <a:ext uri="{FF2B5EF4-FFF2-40B4-BE49-F238E27FC236}">
                <a16:creationId xmlns:a16="http://schemas.microsoft.com/office/drawing/2014/main" id="{A176335F-A2C8-47CD-AB32-17A44C912D49}"/>
              </a:ext>
            </a:extLst>
          </p:cNvPr>
          <p:cNvSpPr txBox="1"/>
          <p:nvPr/>
        </p:nvSpPr>
        <p:spPr>
          <a:xfrm>
            <a:off x="330341"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Hải luôn thực hiện các việc trong ngày theo thời gian biểu.</a:t>
            </a:r>
          </a:p>
        </p:txBody>
      </p:sp>
      <p:sp>
        <p:nvSpPr>
          <p:cNvPr id="25" name="TextBox 24">
            <a:extLst>
              <a:ext uri="{FF2B5EF4-FFF2-40B4-BE49-F238E27FC236}">
                <a16:creationId xmlns:a16="http://schemas.microsoft.com/office/drawing/2014/main" id="{98A3EC29-6F12-41A7-8600-CB655A963ABE}"/>
              </a:ext>
            </a:extLst>
          </p:cNvPr>
          <p:cNvSpPr txBox="1"/>
          <p:nvPr/>
        </p:nvSpPr>
        <p:spPr>
          <a:xfrm>
            <a:off x="3325295"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Liên luôn chuẩn bị sách vở từ tối hôm trước.</a:t>
            </a:r>
          </a:p>
        </p:txBody>
      </p:sp>
      <p:grpSp>
        <p:nvGrpSpPr>
          <p:cNvPr id="30" name="Group 29">
            <a:extLst>
              <a:ext uri="{FF2B5EF4-FFF2-40B4-BE49-F238E27FC236}">
                <a16:creationId xmlns:a16="http://schemas.microsoft.com/office/drawing/2014/main" id="{74E06791-9CFE-457D-AEBF-1FDCA961C528}"/>
              </a:ext>
            </a:extLst>
          </p:cNvPr>
          <p:cNvGrpSpPr/>
          <p:nvPr/>
        </p:nvGrpSpPr>
        <p:grpSpPr>
          <a:xfrm>
            <a:off x="183800" y="1717560"/>
            <a:ext cx="11652542" cy="2862050"/>
            <a:chOff x="183800" y="1984260"/>
            <a:chExt cx="11652542" cy="2862050"/>
          </a:xfrm>
        </p:grpSpPr>
        <p:pic>
          <p:nvPicPr>
            <p:cNvPr id="16" name="Picture 15">
              <a:extLst>
                <a:ext uri="{FF2B5EF4-FFF2-40B4-BE49-F238E27FC236}">
                  <a16:creationId xmlns:a16="http://schemas.microsoft.com/office/drawing/2014/main" id="{FAB2EC92-1C36-41FF-908B-FEAAC2E2B38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83800" y="1984260"/>
              <a:ext cx="6193917" cy="2837589"/>
            </a:xfrm>
            <a:prstGeom prst="rect">
              <a:avLst/>
            </a:prstGeom>
          </p:spPr>
        </p:pic>
        <p:pic>
          <p:nvPicPr>
            <p:cNvPr id="27" name="Picture 26">
              <a:extLst>
                <a:ext uri="{FF2B5EF4-FFF2-40B4-BE49-F238E27FC236}">
                  <a16:creationId xmlns:a16="http://schemas.microsoft.com/office/drawing/2014/main" id="{3E8B8FE7-BD2A-463F-B991-930F1BD17F1A}"/>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168392" y="2091581"/>
              <a:ext cx="5667950" cy="2754729"/>
            </a:xfrm>
            <a:prstGeom prst="rect">
              <a:avLst/>
            </a:prstGeom>
          </p:spPr>
        </p:pic>
      </p:grpSp>
      <p:sp>
        <p:nvSpPr>
          <p:cNvPr id="28" name="TextBox 27">
            <a:extLst>
              <a:ext uri="{FF2B5EF4-FFF2-40B4-BE49-F238E27FC236}">
                <a16:creationId xmlns:a16="http://schemas.microsoft.com/office/drawing/2014/main" id="{E354BF91-2EC3-445B-8B8D-8E4CF32FA17A}"/>
              </a:ext>
            </a:extLst>
          </p:cNvPr>
          <p:cNvSpPr txBox="1"/>
          <p:nvPr/>
        </p:nvSpPr>
        <p:spPr>
          <a:xfrm>
            <a:off x="6096000" y="4604072"/>
            <a:ext cx="3105150" cy="1154162"/>
          </a:xfrm>
          <a:prstGeom prst="rect">
            <a:avLst/>
          </a:prstGeom>
          <a:solidFill>
            <a:schemeClr val="accent2"/>
          </a:solidFill>
        </p:spPr>
        <p:txBody>
          <a:bodyPr wrap="square" rtlCol="0">
            <a:spAutoFit/>
          </a:bodyPr>
          <a:lstStyle/>
          <a:p>
            <a:pPr algn="ctr"/>
            <a:r>
              <a:rPr lang="vi-VN" sz="2300" i="1" dirty="0">
                <a:solidFill>
                  <a:schemeClr val="bg2"/>
                </a:solidFill>
              </a:rPr>
              <a:t>Huy thường đặt ra kế hoạch học tập và phấn đấu hoàn thành.</a:t>
            </a:r>
          </a:p>
        </p:txBody>
      </p:sp>
      <p:sp>
        <p:nvSpPr>
          <p:cNvPr id="29" name="TextBox 28">
            <a:extLst>
              <a:ext uri="{FF2B5EF4-FFF2-40B4-BE49-F238E27FC236}">
                <a16:creationId xmlns:a16="http://schemas.microsoft.com/office/drawing/2014/main" id="{6A6E997F-5DD1-49C2-ABBC-86165ABE0268}"/>
              </a:ext>
            </a:extLst>
          </p:cNvPr>
          <p:cNvSpPr txBox="1"/>
          <p:nvPr/>
        </p:nvSpPr>
        <p:spPr>
          <a:xfrm>
            <a:off x="9044709" y="4575214"/>
            <a:ext cx="2816950" cy="1154162"/>
          </a:xfrm>
          <a:prstGeom prst="rect">
            <a:avLst/>
          </a:prstGeom>
          <a:solidFill>
            <a:schemeClr val="accent2"/>
          </a:solidFill>
        </p:spPr>
        <p:txBody>
          <a:bodyPr wrap="square" rtlCol="0">
            <a:spAutoFit/>
          </a:bodyPr>
          <a:lstStyle/>
          <a:p>
            <a:pPr algn="ctr"/>
            <a:r>
              <a:rPr lang="vi-VN" sz="2300" i="1" dirty="0">
                <a:solidFill>
                  <a:schemeClr val="bg2"/>
                </a:solidFill>
              </a:rPr>
              <a:t>Trường luôn hoàn thành xong mọi việc rồi mới đi chơi.</a:t>
            </a:r>
          </a:p>
        </p:txBody>
      </p:sp>
      <p:sp>
        <p:nvSpPr>
          <p:cNvPr id="2" name="TextBox 1">
            <a:extLst>
              <a:ext uri="{FF2B5EF4-FFF2-40B4-BE49-F238E27FC236}">
                <a16:creationId xmlns:a16="http://schemas.microsoft.com/office/drawing/2014/main" id="{ABC0B893-5F34-6FA5-AD80-7BD9117F7567}"/>
              </a:ext>
            </a:extLst>
          </p:cNvPr>
          <p:cNvSpPr txBox="1"/>
          <p:nvPr/>
        </p:nvSpPr>
        <p:spPr>
          <a:xfrm>
            <a:off x="3939811" y="517218"/>
            <a:ext cx="7522547" cy="523220"/>
          </a:xfrm>
          <a:prstGeom prst="rect">
            <a:avLst/>
          </a:prstGeom>
          <a:noFill/>
        </p:spPr>
        <p:txBody>
          <a:bodyPr wrap="square" rtlCol="0">
            <a:spAutoFit/>
          </a:bodyPr>
          <a:lstStyle/>
          <a:p>
            <a:r>
              <a:rPr lang="en-US" sz="2800" b="1" dirty="0" err="1">
                <a:solidFill>
                  <a:srgbClr val="00B050"/>
                </a:solidFill>
                <a:highlight>
                  <a:srgbClr val="FFFF00"/>
                </a:highlight>
              </a:rPr>
              <a:t>Thảo</a:t>
            </a:r>
            <a:r>
              <a:rPr lang="en-US" sz="2800" b="1" dirty="0">
                <a:solidFill>
                  <a:srgbClr val="00B050"/>
                </a:solidFill>
                <a:highlight>
                  <a:srgbClr val="FFFF00"/>
                </a:highlight>
              </a:rPr>
              <a:t> </a:t>
            </a:r>
            <a:r>
              <a:rPr lang="en-US" sz="2800" b="1" dirty="0" err="1">
                <a:solidFill>
                  <a:srgbClr val="00B050"/>
                </a:solidFill>
                <a:highlight>
                  <a:srgbClr val="FFFF00"/>
                </a:highlight>
              </a:rPr>
              <a:t>luận</a:t>
            </a:r>
            <a:r>
              <a:rPr lang="en-US" sz="2800" b="1" dirty="0">
                <a:solidFill>
                  <a:srgbClr val="00B050"/>
                </a:solidFill>
                <a:highlight>
                  <a:srgbClr val="FFFF00"/>
                </a:highlight>
              </a:rPr>
              <a:t> </a:t>
            </a:r>
            <a:r>
              <a:rPr lang="en-US" sz="2800" b="1" dirty="0" err="1">
                <a:solidFill>
                  <a:srgbClr val="00B050"/>
                </a:solidFill>
                <a:highlight>
                  <a:srgbClr val="FFFF00"/>
                </a:highlight>
              </a:rPr>
              <a:t>nhóm</a:t>
            </a:r>
            <a:r>
              <a:rPr lang="en-US" sz="2800" b="1" dirty="0">
                <a:solidFill>
                  <a:srgbClr val="00B050"/>
                </a:solidFill>
                <a:highlight>
                  <a:srgbClr val="FFFF00"/>
                </a:highlight>
              </a:rPr>
              <a:t> 4 ( 3’)</a:t>
            </a:r>
            <a:r>
              <a:rPr lang="vi-VN" sz="2800" b="1" dirty="0">
                <a:solidFill>
                  <a:srgbClr val="00B050"/>
                </a:solidFill>
                <a:highlight>
                  <a:srgbClr val="FFFF00"/>
                </a:highlight>
              </a:rPr>
              <a:t> trả lời câu hỏi:</a:t>
            </a:r>
          </a:p>
        </p:txBody>
      </p:sp>
    </p:spTree>
    <p:extLst>
      <p:ext uri="{BB962C8B-B14F-4D97-AF65-F5344CB8AC3E}">
        <p14:creationId xmlns:p14="http://schemas.microsoft.com/office/powerpoint/2010/main" val="42333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animBg="1"/>
      <p:bldP spid="28" grpId="0" animBg="1"/>
      <p:bldP spid="29"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C7B4DE-16BA-471D-BD83-73B91AE9279B}"/>
              </a:ext>
            </a:extLst>
          </p:cNvPr>
          <p:cNvGrpSpPr/>
          <p:nvPr/>
        </p:nvGrpSpPr>
        <p:grpSpPr>
          <a:xfrm>
            <a:off x="569825" y="420298"/>
            <a:ext cx="2816950" cy="1489289"/>
            <a:chOff x="569798" y="1124402"/>
            <a:chExt cx="2816950" cy="1489289"/>
          </a:xfrm>
        </p:grpSpPr>
        <p:pic>
          <p:nvPicPr>
            <p:cNvPr id="18" name="Picture 17">
              <a:extLst>
                <a:ext uri="{FF2B5EF4-FFF2-40B4-BE49-F238E27FC236}">
                  <a16:creationId xmlns:a16="http://schemas.microsoft.com/office/drawing/2014/main" id="{4420EDD3-8286-47CF-98A7-DF70DDEA850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49043584-068E-4448-AD9A-87AF15DFF335}"/>
                </a:ext>
              </a:extLst>
            </p:cNvPr>
            <p:cNvSpPr txBox="1"/>
            <p:nvPr/>
          </p:nvSpPr>
          <p:spPr>
            <a:xfrm>
              <a:off x="1442468" y="1610762"/>
              <a:ext cx="1845377" cy="461665"/>
            </a:xfrm>
            <a:prstGeom prst="rect">
              <a:avLst/>
            </a:prstGeom>
            <a:noFill/>
          </p:spPr>
          <p:txBody>
            <a:bodyPr wrap="none" rtlCol="0">
              <a:spAutoFit/>
            </a:bodyPr>
            <a:lstStyle/>
            <a:p>
              <a:r>
                <a:rPr lang="vi-VN" sz="2400" b="1" dirty="0">
                  <a:solidFill>
                    <a:schemeClr val="accent2"/>
                  </a:solidFill>
                  <a:latin typeface="+mj-lt"/>
                </a:rPr>
                <a:t>KHÁM PHÁ</a:t>
              </a:r>
            </a:p>
          </p:txBody>
        </p:sp>
      </p:grpSp>
      <p:sp>
        <p:nvSpPr>
          <p:cNvPr id="20" name="Oval 19">
            <a:extLst>
              <a:ext uri="{FF2B5EF4-FFF2-40B4-BE49-F238E27FC236}">
                <a16:creationId xmlns:a16="http://schemas.microsoft.com/office/drawing/2014/main" id="{CF056738-9254-4CB5-B1E0-8CBD3F90BA44}"/>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2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77D93A0-DEAB-419C-BD0A-1BB26950DF65}"/>
              </a:ext>
            </a:extLst>
          </p:cNvPr>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p>
        </p:txBody>
      </p:sp>
      <p:grpSp>
        <p:nvGrpSpPr>
          <p:cNvPr id="30" name="Group 29">
            <a:extLst>
              <a:ext uri="{FF2B5EF4-FFF2-40B4-BE49-F238E27FC236}">
                <a16:creationId xmlns:a16="http://schemas.microsoft.com/office/drawing/2014/main" id="{74E06791-9CFE-457D-AEBF-1FDCA961C528}"/>
              </a:ext>
            </a:extLst>
          </p:cNvPr>
          <p:cNvGrpSpPr/>
          <p:nvPr/>
        </p:nvGrpSpPr>
        <p:grpSpPr>
          <a:xfrm>
            <a:off x="6161528" y="1717559"/>
            <a:ext cx="5736293" cy="4826435"/>
            <a:chOff x="183800" y="1984260"/>
            <a:chExt cx="11652542" cy="2862050"/>
          </a:xfrm>
        </p:grpSpPr>
        <p:pic>
          <p:nvPicPr>
            <p:cNvPr id="16" name="Picture 15">
              <a:extLst>
                <a:ext uri="{FF2B5EF4-FFF2-40B4-BE49-F238E27FC236}">
                  <a16:creationId xmlns:a16="http://schemas.microsoft.com/office/drawing/2014/main" id="{FAB2EC92-1C36-41FF-908B-FEAAC2E2B38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83800" y="1984260"/>
              <a:ext cx="6193917" cy="2837589"/>
            </a:xfrm>
            <a:prstGeom prst="rect">
              <a:avLst/>
            </a:prstGeom>
          </p:spPr>
        </p:pic>
        <p:pic>
          <p:nvPicPr>
            <p:cNvPr id="27" name="Picture 26">
              <a:extLst>
                <a:ext uri="{FF2B5EF4-FFF2-40B4-BE49-F238E27FC236}">
                  <a16:creationId xmlns:a16="http://schemas.microsoft.com/office/drawing/2014/main" id="{3E8B8FE7-BD2A-463F-B991-930F1BD17F1A}"/>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168392" y="2091581"/>
              <a:ext cx="5667950" cy="2754729"/>
            </a:xfrm>
            <a:prstGeom prst="rect">
              <a:avLst/>
            </a:prstGeom>
          </p:spPr>
        </p:pic>
      </p:grpSp>
      <p:sp>
        <p:nvSpPr>
          <p:cNvPr id="2" name="TextBox 1">
            <a:extLst>
              <a:ext uri="{FF2B5EF4-FFF2-40B4-BE49-F238E27FC236}">
                <a16:creationId xmlns:a16="http://schemas.microsoft.com/office/drawing/2014/main" id="{ABC0B893-5F34-6FA5-AD80-7BD9117F7567}"/>
              </a:ext>
            </a:extLst>
          </p:cNvPr>
          <p:cNvSpPr txBox="1"/>
          <p:nvPr/>
        </p:nvSpPr>
        <p:spPr>
          <a:xfrm>
            <a:off x="4029026" y="517218"/>
            <a:ext cx="7861546" cy="523220"/>
          </a:xfrm>
          <a:prstGeom prst="rect">
            <a:avLst/>
          </a:prstGeom>
          <a:noFill/>
        </p:spPr>
        <p:txBody>
          <a:bodyPr wrap="square" rtlCol="0">
            <a:spAutoFit/>
          </a:bodyPr>
          <a:lstStyle/>
          <a:p>
            <a:r>
              <a:rPr lang="en-US" sz="2800" b="1" dirty="0" err="1">
                <a:solidFill>
                  <a:srgbClr val="00B050"/>
                </a:solidFill>
                <a:highlight>
                  <a:srgbClr val="FFFF00"/>
                </a:highlight>
              </a:rPr>
              <a:t>Thảo</a:t>
            </a:r>
            <a:r>
              <a:rPr lang="en-US" sz="2800" b="1" dirty="0">
                <a:solidFill>
                  <a:srgbClr val="00B050"/>
                </a:solidFill>
                <a:highlight>
                  <a:srgbClr val="FFFF00"/>
                </a:highlight>
              </a:rPr>
              <a:t> </a:t>
            </a:r>
            <a:r>
              <a:rPr lang="en-US" sz="2800" b="1" dirty="0" err="1">
                <a:solidFill>
                  <a:srgbClr val="00B050"/>
                </a:solidFill>
                <a:highlight>
                  <a:srgbClr val="FFFF00"/>
                </a:highlight>
              </a:rPr>
              <a:t>luận</a:t>
            </a:r>
            <a:r>
              <a:rPr lang="en-US" sz="2800" b="1" dirty="0">
                <a:solidFill>
                  <a:srgbClr val="00B050"/>
                </a:solidFill>
                <a:highlight>
                  <a:srgbClr val="FFFF00"/>
                </a:highlight>
              </a:rPr>
              <a:t> </a:t>
            </a:r>
            <a:r>
              <a:rPr lang="en-US" sz="2800" b="1" dirty="0" err="1">
                <a:solidFill>
                  <a:srgbClr val="00B050"/>
                </a:solidFill>
                <a:highlight>
                  <a:srgbClr val="FFFF00"/>
                </a:highlight>
              </a:rPr>
              <a:t>nhóm</a:t>
            </a:r>
            <a:r>
              <a:rPr lang="en-US" sz="2800" b="1" dirty="0">
                <a:solidFill>
                  <a:srgbClr val="00B050"/>
                </a:solidFill>
                <a:highlight>
                  <a:srgbClr val="FFFF00"/>
                </a:highlight>
              </a:rPr>
              <a:t> 4 ( 3’)</a:t>
            </a:r>
            <a:r>
              <a:rPr lang="vi-VN" sz="2800" b="1" dirty="0">
                <a:solidFill>
                  <a:srgbClr val="00B050"/>
                </a:solidFill>
                <a:highlight>
                  <a:srgbClr val="FFFF00"/>
                </a:highlight>
              </a:rPr>
              <a:t> trả lời câu hỏi:</a:t>
            </a:r>
          </a:p>
        </p:txBody>
      </p:sp>
      <p:pic>
        <p:nvPicPr>
          <p:cNvPr id="3" name="Picture 2"/>
          <p:cNvPicPr>
            <a:picLocks noChangeAspect="1"/>
          </p:cNvPicPr>
          <p:nvPr/>
        </p:nvPicPr>
        <p:blipFill>
          <a:blip r:embed="rId10"/>
          <a:stretch>
            <a:fillRect/>
          </a:stretch>
        </p:blipFill>
        <p:spPr>
          <a:xfrm>
            <a:off x="326780" y="1946160"/>
            <a:ext cx="5834748" cy="4556584"/>
          </a:xfrm>
          <a:prstGeom prst="rect">
            <a:avLst/>
          </a:prstGeom>
        </p:spPr>
      </p:pic>
    </p:spTree>
    <p:extLst>
      <p:ext uri="{BB962C8B-B14F-4D97-AF65-F5344CB8AC3E}">
        <p14:creationId xmlns:p14="http://schemas.microsoft.com/office/powerpoint/2010/main" val="1965026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DC54-AA0E-58EF-FFDA-72A3A244B56F}"/>
              </a:ext>
            </a:extLst>
          </p:cNvPr>
          <p:cNvSpPr>
            <a:spLocks noGrp="1"/>
          </p:cNvSpPr>
          <p:nvPr>
            <p:ph type="ctrTitle"/>
          </p:nvPr>
        </p:nvSpPr>
        <p:spPr>
          <a:xfrm>
            <a:off x="662473" y="326571"/>
            <a:ext cx="10898154" cy="564508"/>
          </a:xfrm>
        </p:spPr>
        <p:txBody>
          <a:bodyPr/>
          <a:lstStyle/>
          <a:p>
            <a:r>
              <a:rPr lang="fr-FR" sz="3000" b="1" dirty="0" err="1">
                <a:effectLst/>
                <a:latin typeface="Times New Roman" panose="02020603050405020304" pitchFamily="18" charset="0"/>
                <a:ea typeface="Times New Roman" panose="02020603050405020304" pitchFamily="18" charset="0"/>
              </a:rPr>
              <a:t>Em</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có</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nhận</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xét</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gì</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về</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việc</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sử</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dụng</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thời</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gian</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của</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các</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bạn</a:t>
            </a:r>
            <a:r>
              <a:rPr lang="fr-FR" sz="3000" b="1" dirty="0">
                <a:effectLst/>
                <a:latin typeface="Times New Roman" panose="02020603050405020304" pitchFamily="18" charset="0"/>
                <a:ea typeface="Times New Roman" panose="02020603050405020304" pitchFamily="18" charset="0"/>
              </a:rPr>
              <a:t> </a:t>
            </a:r>
            <a:br>
              <a:rPr lang="fr-FR" sz="3000" b="1" dirty="0">
                <a:effectLst/>
                <a:latin typeface="Times New Roman" panose="02020603050405020304" pitchFamily="18" charset="0"/>
                <a:ea typeface="Times New Roman" panose="02020603050405020304" pitchFamily="18" charset="0"/>
              </a:rPr>
            </a:br>
            <a:r>
              <a:rPr lang="fr-FR" sz="3000" b="1" dirty="0" err="1">
                <a:effectLst/>
                <a:latin typeface="Times New Roman" panose="02020603050405020304" pitchFamily="18" charset="0"/>
                <a:ea typeface="Times New Roman" panose="02020603050405020304" pitchFamily="18" charset="0"/>
              </a:rPr>
              <a:t>trong</a:t>
            </a:r>
            <a:r>
              <a:rPr lang="fr-FR" sz="3000" b="1" dirty="0">
                <a:effectLst/>
                <a:latin typeface="Times New Roman" panose="02020603050405020304" pitchFamily="18" charset="0"/>
                <a:ea typeface="Times New Roman" panose="02020603050405020304" pitchFamily="18" charset="0"/>
              </a:rPr>
              <a:t> </a:t>
            </a:r>
            <a:r>
              <a:rPr lang="fr-FR" sz="3000" b="1" dirty="0" err="1">
                <a:effectLst/>
                <a:latin typeface="Times New Roman" panose="02020603050405020304" pitchFamily="18" charset="0"/>
                <a:ea typeface="Times New Roman" panose="02020603050405020304" pitchFamily="18" charset="0"/>
              </a:rPr>
              <a:t>tranh</a:t>
            </a:r>
            <a:r>
              <a:rPr lang="fr-FR" sz="3000" b="1" dirty="0">
                <a:effectLst/>
                <a:latin typeface="Times New Roman" panose="02020603050405020304" pitchFamily="18" charset="0"/>
                <a:ea typeface="Times New Roman" panose="02020603050405020304" pitchFamily="18" charset="0"/>
              </a:rPr>
              <a:t> ?</a:t>
            </a:r>
            <a:endParaRPr lang="en-US" sz="3000" b="1" dirty="0"/>
          </a:p>
        </p:txBody>
      </p:sp>
      <p:sp>
        <p:nvSpPr>
          <p:cNvPr id="4" name="Rectangle 3">
            <a:extLst>
              <a:ext uri="{FF2B5EF4-FFF2-40B4-BE49-F238E27FC236}">
                <a16:creationId xmlns:a16="http://schemas.microsoft.com/office/drawing/2014/main" id="{42F21364-AEC4-5659-B36F-15853525E668}"/>
              </a:ext>
            </a:extLst>
          </p:cNvPr>
          <p:cNvSpPr/>
          <p:nvPr/>
        </p:nvSpPr>
        <p:spPr>
          <a:xfrm>
            <a:off x="1189654" y="1166326"/>
            <a:ext cx="1632514" cy="5878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spc="50" dirty="0">
                <a:ln w="0"/>
                <a:solidFill>
                  <a:srgbClr val="00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Tranh 1</a:t>
            </a:r>
          </a:p>
        </p:txBody>
      </p:sp>
      <p:sp>
        <p:nvSpPr>
          <p:cNvPr id="5" name="Rectangle 4">
            <a:extLst>
              <a:ext uri="{FF2B5EF4-FFF2-40B4-BE49-F238E27FC236}">
                <a16:creationId xmlns:a16="http://schemas.microsoft.com/office/drawing/2014/main" id="{6A06691E-87C8-53B2-0E8D-D036D8F69706}"/>
              </a:ext>
            </a:extLst>
          </p:cNvPr>
          <p:cNvSpPr/>
          <p:nvPr/>
        </p:nvSpPr>
        <p:spPr>
          <a:xfrm>
            <a:off x="1189653" y="2491272"/>
            <a:ext cx="1632516" cy="5878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spc="50" dirty="0">
                <a:ln w="0"/>
                <a:solidFill>
                  <a:srgbClr val="00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Tranh 2</a:t>
            </a:r>
          </a:p>
        </p:txBody>
      </p:sp>
      <p:sp>
        <p:nvSpPr>
          <p:cNvPr id="6" name="Rectangle 5">
            <a:extLst>
              <a:ext uri="{FF2B5EF4-FFF2-40B4-BE49-F238E27FC236}">
                <a16:creationId xmlns:a16="http://schemas.microsoft.com/office/drawing/2014/main" id="{35A7F2CC-5CA2-F085-7EE9-59422DE69563}"/>
              </a:ext>
            </a:extLst>
          </p:cNvPr>
          <p:cNvSpPr/>
          <p:nvPr/>
        </p:nvSpPr>
        <p:spPr>
          <a:xfrm>
            <a:off x="1189653" y="3778899"/>
            <a:ext cx="1632515" cy="5878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spc="50" dirty="0">
                <a:ln w="0"/>
                <a:solidFill>
                  <a:srgbClr val="00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Tranh 3</a:t>
            </a:r>
          </a:p>
        </p:txBody>
      </p:sp>
      <p:sp>
        <p:nvSpPr>
          <p:cNvPr id="7" name="Rectangle 6">
            <a:extLst>
              <a:ext uri="{FF2B5EF4-FFF2-40B4-BE49-F238E27FC236}">
                <a16:creationId xmlns:a16="http://schemas.microsoft.com/office/drawing/2014/main" id="{CD9F8D6D-FE8D-4582-E051-8708C4FF74D6}"/>
              </a:ext>
            </a:extLst>
          </p:cNvPr>
          <p:cNvSpPr/>
          <p:nvPr/>
        </p:nvSpPr>
        <p:spPr>
          <a:xfrm>
            <a:off x="1189654" y="5103845"/>
            <a:ext cx="1632514" cy="58782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b="1" spc="50" dirty="0">
                <a:ln w="0"/>
                <a:solidFill>
                  <a:srgbClr val="00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Tranh 4</a:t>
            </a:r>
          </a:p>
        </p:txBody>
      </p:sp>
      <p:sp>
        <p:nvSpPr>
          <p:cNvPr id="8" name="Rectangle 7">
            <a:extLst>
              <a:ext uri="{FF2B5EF4-FFF2-40B4-BE49-F238E27FC236}">
                <a16:creationId xmlns:a16="http://schemas.microsoft.com/office/drawing/2014/main" id="{41F4B7D8-4367-5A39-CC8A-F9BC5694EC57}"/>
              </a:ext>
            </a:extLst>
          </p:cNvPr>
          <p:cNvSpPr/>
          <p:nvPr/>
        </p:nvSpPr>
        <p:spPr>
          <a:xfrm>
            <a:off x="6578082" y="5180037"/>
            <a:ext cx="4982545" cy="126741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lnSpc>
                <a:spcPct val="115000"/>
              </a:lnSpc>
            </a:pPr>
            <a:r>
              <a:rPr lang="vi-VN" sz="2000" b="1" i="1" dirty="0">
                <a:solidFill>
                  <a:srgbClr val="000000"/>
                </a:solidFill>
                <a:effectLst/>
                <a:latin typeface="Times New Roman" panose="02020603050405020304" pitchFamily="18" charset="0"/>
                <a:ea typeface="Times New Roman" panose="02020603050405020304" pitchFamily="18" charset="0"/>
              </a:rPr>
              <a:t>Bạn đã làm rất đúng, hoàn thành xong công việc này rồi mới làm việc khác là đã biết coi trọng thời gian.</a:t>
            </a:r>
            <a:endParaRPr lang="en-US" sz="2000" b="1" i="1" dirty="0">
              <a:solidFill>
                <a:srgbClr val="000000"/>
              </a:solidFill>
              <a:effectLst/>
              <a:latin typeface="Times New Roman" panose="02020603050405020304" pitchFamily="18" charset="0"/>
              <a:ea typeface="Arial" panose="020B0604020202020204" pitchFamily="34" charset="0"/>
            </a:endParaRPr>
          </a:p>
        </p:txBody>
      </p:sp>
      <p:sp>
        <p:nvSpPr>
          <p:cNvPr id="9" name="Rectangle 8">
            <a:extLst>
              <a:ext uri="{FF2B5EF4-FFF2-40B4-BE49-F238E27FC236}">
                <a16:creationId xmlns:a16="http://schemas.microsoft.com/office/drawing/2014/main" id="{91485EBD-F8B8-FA59-CFCC-DFBF5C1B3BF5}"/>
              </a:ext>
            </a:extLst>
          </p:cNvPr>
          <p:cNvSpPr/>
          <p:nvPr/>
        </p:nvSpPr>
        <p:spPr>
          <a:xfrm>
            <a:off x="6545426" y="2493989"/>
            <a:ext cx="4982545" cy="139220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lnSpc>
                <a:spcPct val="115000"/>
              </a:lnSpc>
            </a:pPr>
            <a:r>
              <a:rPr lang="vi-VN" sz="2000" b="1" i="1" dirty="0">
                <a:solidFill>
                  <a:srgbClr val="000000"/>
                </a:solidFill>
                <a:effectLst/>
                <a:latin typeface="Times New Roman" panose="02020603050405020304" pitchFamily="18" charset="0"/>
                <a:ea typeface="Times New Roman" panose="02020603050405020304" pitchFamily="18" charset="0"/>
              </a:rPr>
              <a:t>Bạn đã sắp xếp công việc rất hợp lý khi chuẩn bị sách vở từ tối hôm trước. Sáng hôm sau, bạn sẽ có nhiều thời gian hơn để chuẩn bị đi học.</a:t>
            </a:r>
            <a:endParaRPr lang="en-US" sz="2000" b="1" dirty="0">
              <a:solidFill>
                <a:srgbClr val="000000"/>
              </a:solidFill>
              <a:effectLst/>
              <a:latin typeface="Times New Roman" panose="02020603050405020304" pitchFamily="18" charset="0"/>
              <a:ea typeface="Arial" panose="020B0604020202020204" pitchFamily="34" charset="0"/>
            </a:endParaRPr>
          </a:p>
        </p:txBody>
      </p:sp>
      <p:sp>
        <p:nvSpPr>
          <p:cNvPr id="10" name="Rectangle 9">
            <a:extLst>
              <a:ext uri="{FF2B5EF4-FFF2-40B4-BE49-F238E27FC236}">
                <a16:creationId xmlns:a16="http://schemas.microsoft.com/office/drawing/2014/main" id="{20F83926-C8C8-576C-B906-25BB8E832857}"/>
              </a:ext>
            </a:extLst>
          </p:cNvPr>
          <p:cNvSpPr/>
          <p:nvPr/>
        </p:nvSpPr>
        <p:spPr>
          <a:xfrm>
            <a:off x="6545426" y="1120454"/>
            <a:ext cx="4982546" cy="99681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lnSpc>
                <a:spcPct val="115000"/>
              </a:lnSpc>
            </a:pPr>
            <a:r>
              <a:rPr lang="vi-VN" sz="2000" b="1" i="1" dirty="0">
                <a:solidFill>
                  <a:srgbClr val="000000"/>
                </a:solidFill>
                <a:effectLst/>
                <a:latin typeface="Times New Roman" panose="02020603050405020304" pitchFamily="18" charset="0"/>
                <a:ea typeface="Times New Roman" panose="02020603050405020304" pitchFamily="18" charset="0"/>
              </a:rPr>
              <a:t>Bạn thường đặt ra mục tiêu học tập và phấn đấu học hành để không bỏ lỡ thời gian.</a:t>
            </a:r>
            <a:endParaRPr lang="en-US" sz="2000" b="1" dirty="0">
              <a:solidFill>
                <a:srgbClr val="000000"/>
              </a:solidFill>
              <a:effectLst/>
              <a:latin typeface="Times New Roman" panose="02020603050405020304" pitchFamily="18" charset="0"/>
              <a:ea typeface="Arial" panose="020B0604020202020204" pitchFamily="34" charset="0"/>
            </a:endParaRPr>
          </a:p>
        </p:txBody>
      </p:sp>
      <p:sp>
        <p:nvSpPr>
          <p:cNvPr id="11" name="Rectangle 10">
            <a:extLst>
              <a:ext uri="{FF2B5EF4-FFF2-40B4-BE49-F238E27FC236}">
                <a16:creationId xmlns:a16="http://schemas.microsoft.com/office/drawing/2014/main" id="{48C37E6F-1F91-CDB1-C6FA-AC07A239EC18}"/>
              </a:ext>
            </a:extLst>
          </p:cNvPr>
          <p:cNvSpPr/>
          <p:nvPr/>
        </p:nvSpPr>
        <p:spPr>
          <a:xfrm>
            <a:off x="6578082" y="4161446"/>
            <a:ext cx="4949889" cy="83976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lnSpc>
                <a:spcPct val="115000"/>
              </a:lnSpc>
            </a:pPr>
            <a:r>
              <a:rPr lang="vi-VN" sz="2000" b="1" i="1" dirty="0">
                <a:solidFill>
                  <a:srgbClr val="000000"/>
                </a:solidFill>
                <a:effectLst/>
                <a:latin typeface="Times New Roman" panose="02020603050405020304" pitchFamily="18" charset="0"/>
                <a:ea typeface="Times New Roman" panose="02020603050405020304" pitchFamily="18" charset="0"/>
              </a:rPr>
              <a:t>Bạn đã luôn biết tận dụng thời gian bằng cách lập ra thời gian biểu.</a:t>
            </a:r>
            <a:endParaRPr lang="en-US" sz="2000" b="1" dirty="0">
              <a:solidFill>
                <a:srgbClr val="000000"/>
              </a:solidFill>
              <a:effectLst/>
              <a:latin typeface="Times New Roman" panose="02020603050405020304" pitchFamily="18" charset="0"/>
              <a:ea typeface="Arial" panose="020B0604020202020204" pitchFamily="34" charset="0"/>
            </a:endParaRPr>
          </a:p>
        </p:txBody>
      </p:sp>
      <p:cxnSp>
        <p:nvCxnSpPr>
          <p:cNvPr id="12" name="Straight Arrow Connector 11"/>
          <p:cNvCxnSpPr>
            <a:stCxn id="4" idx="3"/>
          </p:cNvCxnSpPr>
          <p:nvPr/>
        </p:nvCxnSpPr>
        <p:spPr>
          <a:xfrm>
            <a:off x="2822168" y="1460241"/>
            <a:ext cx="3755914" cy="323593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a:stCxn id="5" idx="3"/>
            <a:endCxn id="9" idx="1"/>
          </p:cNvCxnSpPr>
          <p:nvPr/>
        </p:nvCxnSpPr>
        <p:spPr>
          <a:xfrm>
            <a:off x="2822169" y="2785187"/>
            <a:ext cx="3723257" cy="40490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a:stCxn id="7" idx="3"/>
          </p:cNvCxnSpPr>
          <p:nvPr/>
        </p:nvCxnSpPr>
        <p:spPr>
          <a:xfrm>
            <a:off x="2822168" y="5397760"/>
            <a:ext cx="3772242" cy="41598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a:stCxn id="6" idx="3"/>
            <a:endCxn id="10" idx="1"/>
          </p:cNvCxnSpPr>
          <p:nvPr/>
        </p:nvCxnSpPr>
        <p:spPr>
          <a:xfrm flipV="1">
            <a:off x="2822168" y="1618863"/>
            <a:ext cx="3723258" cy="24539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174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C7B4DE-16BA-471D-BD83-73B91AE9279B}"/>
              </a:ext>
            </a:extLst>
          </p:cNvPr>
          <p:cNvGrpSpPr/>
          <p:nvPr/>
        </p:nvGrpSpPr>
        <p:grpSpPr>
          <a:xfrm>
            <a:off x="569825" y="420298"/>
            <a:ext cx="2816950" cy="1489289"/>
            <a:chOff x="569798" y="1124402"/>
            <a:chExt cx="2816950" cy="1489289"/>
          </a:xfrm>
        </p:grpSpPr>
        <p:pic>
          <p:nvPicPr>
            <p:cNvPr id="18" name="Picture 17">
              <a:extLst>
                <a:ext uri="{FF2B5EF4-FFF2-40B4-BE49-F238E27FC236}">
                  <a16:creationId xmlns:a16="http://schemas.microsoft.com/office/drawing/2014/main" id="{4420EDD3-8286-47CF-98A7-DF70DDEA850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49043584-068E-4448-AD9A-87AF15DFF335}"/>
                </a:ext>
              </a:extLst>
            </p:cNvPr>
            <p:cNvSpPr txBox="1"/>
            <p:nvPr/>
          </p:nvSpPr>
          <p:spPr>
            <a:xfrm>
              <a:off x="1442468" y="1610762"/>
              <a:ext cx="1845377" cy="461665"/>
            </a:xfrm>
            <a:prstGeom prst="rect">
              <a:avLst/>
            </a:prstGeom>
            <a:noFill/>
          </p:spPr>
          <p:txBody>
            <a:bodyPr wrap="none" rtlCol="0">
              <a:spAutoFit/>
            </a:bodyPr>
            <a:lstStyle/>
            <a:p>
              <a:r>
                <a:rPr lang="vi-VN" sz="2400" b="1" dirty="0">
                  <a:solidFill>
                    <a:schemeClr val="accent2"/>
                  </a:solidFill>
                  <a:latin typeface="+mj-lt"/>
                </a:rPr>
                <a:t>KHÁM PHÁ</a:t>
              </a:r>
            </a:p>
          </p:txBody>
        </p:sp>
      </p:grpSp>
      <p:sp>
        <p:nvSpPr>
          <p:cNvPr id="20" name="Oval 19">
            <a:extLst>
              <a:ext uri="{FF2B5EF4-FFF2-40B4-BE49-F238E27FC236}">
                <a16:creationId xmlns:a16="http://schemas.microsoft.com/office/drawing/2014/main" id="{CF056738-9254-4CB5-B1E0-8CBD3F90BA44}"/>
              </a:ext>
            </a:extLst>
          </p:cNvPr>
          <p:cNvSpPr/>
          <p:nvPr/>
        </p:nvSpPr>
        <p:spPr>
          <a:xfrm>
            <a:off x="3475987" y="51721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21" name="TextBox 20">
            <a:extLst>
              <a:ext uri="{FF2B5EF4-FFF2-40B4-BE49-F238E27FC236}">
                <a16:creationId xmlns:a16="http://schemas.microsoft.com/office/drawing/2014/main" id="{DE9E9535-CC1E-44C5-89EC-43182BC2D8D3}"/>
              </a:ext>
            </a:extLst>
          </p:cNvPr>
          <p:cNvSpPr txBox="1"/>
          <p:nvPr/>
        </p:nvSpPr>
        <p:spPr>
          <a:xfrm>
            <a:off x="3939812" y="517218"/>
            <a:ext cx="7522547" cy="523220"/>
          </a:xfrm>
          <a:prstGeom prst="rect">
            <a:avLst/>
          </a:prstGeom>
          <a:noFill/>
        </p:spPr>
        <p:txBody>
          <a:bodyPr wrap="square" rtlCol="0">
            <a:spAutoFit/>
          </a:bodyPr>
          <a:lstStyle/>
          <a:p>
            <a:r>
              <a:rPr lang="vi-VN" sz="2800" b="1" dirty="0">
                <a:solidFill>
                  <a:srgbClr val="00B050"/>
                </a:solidFill>
              </a:rPr>
              <a:t>Quan sát tranh và trả lời câu hỏi:</a:t>
            </a:r>
          </a:p>
        </p:txBody>
      </p:sp>
      <p:pic>
        <p:nvPicPr>
          <p:cNvPr id="22" name="Picture 2">
            <a:extLst>
              <a:ext uri="{FF2B5EF4-FFF2-40B4-BE49-F238E27FC236}">
                <a16:creationId xmlns:a16="http://schemas.microsoft.com/office/drawing/2014/main" id="{A711FF89-9AFC-4CE4-9259-E8AE46245BB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779995" y="923607"/>
            <a:ext cx="882091" cy="76024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77D93A0-DEAB-419C-BD0A-1BB26950DF65}"/>
              </a:ext>
            </a:extLst>
          </p:cNvPr>
          <p:cNvSpPr txBox="1"/>
          <p:nvPr/>
        </p:nvSpPr>
        <p:spPr>
          <a:xfrm flipH="1">
            <a:off x="4636422" y="960180"/>
            <a:ext cx="6985753" cy="830997"/>
          </a:xfrm>
          <a:prstGeom prst="rect">
            <a:avLst/>
          </a:prstGeom>
          <a:noFill/>
        </p:spPr>
        <p:txBody>
          <a:bodyPr wrap="square" rtlCol="0">
            <a:spAutoFit/>
          </a:bodyPr>
          <a:lstStyle/>
          <a:p>
            <a:pPr algn="just"/>
            <a:r>
              <a:rPr lang="vi-VN" sz="2400" dirty="0">
                <a:solidFill>
                  <a:srgbClr val="000000"/>
                </a:solidFill>
              </a:rPr>
              <a:t>Nêu nhận xét của em về việc sử dụng thời gian của các bạn trong tranh.</a:t>
            </a:r>
          </a:p>
        </p:txBody>
      </p:sp>
      <p:sp>
        <p:nvSpPr>
          <p:cNvPr id="24" name="TextBox 23">
            <a:extLst>
              <a:ext uri="{FF2B5EF4-FFF2-40B4-BE49-F238E27FC236}">
                <a16:creationId xmlns:a16="http://schemas.microsoft.com/office/drawing/2014/main" id="{A176335F-A2C8-47CD-AB32-17A44C912D49}"/>
              </a:ext>
            </a:extLst>
          </p:cNvPr>
          <p:cNvSpPr txBox="1"/>
          <p:nvPr/>
        </p:nvSpPr>
        <p:spPr>
          <a:xfrm>
            <a:off x="330341"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Hải luôn thực hiện các việc trong ngày theo thời gian biểu.</a:t>
            </a:r>
          </a:p>
        </p:txBody>
      </p:sp>
      <p:sp>
        <p:nvSpPr>
          <p:cNvPr id="25" name="TextBox 24">
            <a:extLst>
              <a:ext uri="{FF2B5EF4-FFF2-40B4-BE49-F238E27FC236}">
                <a16:creationId xmlns:a16="http://schemas.microsoft.com/office/drawing/2014/main" id="{98A3EC29-6F12-41A7-8600-CB655A963ABE}"/>
              </a:ext>
            </a:extLst>
          </p:cNvPr>
          <p:cNvSpPr txBox="1"/>
          <p:nvPr/>
        </p:nvSpPr>
        <p:spPr>
          <a:xfrm>
            <a:off x="3325295" y="4604072"/>
            <a:ext cx="2816950" cy="1154162"/>
          </a:xfrm>
          <a:prstGeom prst="rect">
            <a:avLst/>
          </a:prstGeom>
          <a:solidFill>
            <a:schemeClr val="accent2"/>
          </a:solidFill>
        </p:spPr>
        <p:txBody>
          <a:bodyPr wrap="square" rtlCol="0">
            <a:spAutoFit/>
          </a:bodyPr>
          <a:lstStyle/>
          <a:p>
            <a:pPr algn="ctr"/>
            <a:r>
              <a:rPr lang="vi-VN" sz="2300" i="1" dirty="0">
                <a:solidFill>
                  <a:schemeClr val="bg2"/>
                </a:solidFill>
              </a:rPr>
              <a:t>Liên luôn chuẩn bị sách vở từ tối hôm trước.</a:t>
            </a:r>
          </a:p>
        </p:txBody>
      </p:sp>
      <p:grpSp>
        <p:nvGrpSpPr>
          <p:cNvPr id="30" name="Group 29">
            <a:extLst>
              <a:ext uri="{FF2B5EF4-FFF2-40B4-BE49-F238E27FC236}">
                <a16:creationId xmlns:a16="http://schemas.microsoft.com/office/drawing/2014/main" id="{74E06791-9CFE-457D-AEBF-1FDCA961C528}"/>
              </a:ext>
            </a:extLst>
          </p:cNvPr>
          <p:cNvGrpSpPr/>
          <p:nvPr/>
        </p:nvGrpSpPr>
        <p:grpSpPr>
          <a:xfrm>
            <a:off x="183800" y="1717560"/>
            <a:ext cx="11652542" cy="2862050"/>
            <a:chOff x="183800" y="1984260"/>
            <a:chExt cx="11652542" cy="2862050"/>
          </a:xfrm>
        </p:grpSpPr>
        <p:pic>
          <p:nvPicPr>
            <p:cNvPr id="16" name="Picture 15">
              <a:extLst>
                <a:ext uri="{FF2B5EF4-FFF2-40B4-BE49-F238E27FC236}">
                  <a16:creationId xmlns:a16="http://schemas.microsoft.com/office/drawing/2014/main" id="{FAB2EC92-1C36-41FF-908B-FEAAC2E2B38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83800" y="1984260"/>
              <a:ext cx="6193917" cy="2837589"/>
            </a:xfrm>
            <a:prstGeom prst="rect">
              <a:avLst/>
            </a:prstGeom>
          </p:spPr>
        </p:pic>
        <p:pic>
          <p:nvPicPr>
            <p:cNvPr id="27" name="Picture 26">
              <a:extLst>
                <a:ext uri="{FF2B5EF4-FFF2-40B4-BE49-F238E27FC236}">
                  <a16:creationId xmlns:a16="http://schemas.microsoft.com/office/drawing/2014/main" id="{3E8B8FE7-BD2A-463F-B991-930F1BD17F1A}"/>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168392" y="2091581"/>
              <a:ext cx="5667950" cy="2754729"/>
            </a:xfrm>
            <a:prstGeom prst="rect">
              <a:avLst/>
            </a:prstGeom>
          </p:spPr>
        </p:pic>
      </p:grpSp>
      <p:sp>
        <p:nvSpPr>
          <p:cNvPr id="28" name="TextBox 27">
            <a:extLst>
              <a:ext uri="{FF2B5EF4-FFF2-40B4-BE49-F238E27FC236}">
                <a16:creationId xmlns:a16="http://schemas.microsoft.com/office/drawing/2014/main" id="{E354BF91-2EC3-445B-8B8D-8E4CF32FA17A}"/>
              </a:ext>
            </a:extLst>
          </p:cNvPr>
          <p:cNvSpPr txBox="1"/>
          <p:nvPr/>
        </p:nvSpPr>
        <p:spPr>
          <a:xfrm>
            <a:off x="6096000" y="4604072"/>
            <a:ext cx="3105150" cy="1154162"/>
          </a:xfrm>
          <a:prstGeom prst="rect">
            <a:avLst/>
          </a:prstGeom>
          <a:solidFill>
            <a:schemeClr val="accent2"/>
          </a:solidFill>
        </p:spPr>
        <p:txBody>
          <a:bodyPr wrap="square" rtlCol="0">
            <a:spAutoFit/>
          </a:bodyPr>
          <a:lstStyle/>
          <a:p>
            <a:pPr algn="ctr"/>
            <a:r>
              <a:rPr lang="vi-VN" sz="2300" i="1" dirty="0">
                <a:solidFill>
                  <a:schemeClr val="bg2"/>
                </a:solidFill>
              </a:rPr>
              <a:t>Huy thường đặt ra kế hoạch học tập và phấn đấu hoàn thành.</a:t>
            </a:r>
          </a:p>
        </p:txBody>
      </p:sp>
      <p:sp>
        <p:nvSpPr>
          <p:cNvPr id="29" name="TextBox 28">
            <a:extLst>
              <a:ext uri="{FF2B5EF4-FFF2-40B4-BE49-F238E27FC236}">
                <a16:creationId xmlns:a16="http://schemas.microsoft.com/office/drawing/2014/main" id="{6A6E997F-5DD1-49C2-ABBC-86165ABE0268}"/>
              </a:ext>
            </a:extLst>
          </p:cNvPr>
          <p:cNvSpPr txBox="1"/>
          <p:nvPr/>
        </p:nvSpPr>
        <p:spPr>
          <a:xfrm>
            <a:off x="9044709" y="4575214"/>
            <a:ext cx="2816950" cy="1154162"/>
          </a:xfrm>
          <a:prstGeom prst="rect">
            <a:avLst/>
          </a:prstGeom>
          <a:solidFill>
            <a:schemeClr val="accent2"/>
          </a:solidFill>
        </p:spPr>
        <p:txBody>
          <a:bodyPr wrap="square" rtlCol="0">
            <a:spAutoFit/>
          </a:bodyPr>
          <a:lstStyle/>
          <a:p>
            <a:pPr algn="ctr"/>
            <a:r>
              <a:rPr lang="vi-VN" sz="2300" i="1" dirty="0">
                <a:solidFill>
                  <a:schemeClr val="bg2"/>
                </a:solidFill>
              </a:rPr>
              <a:t>Trường luôn hoàn thành xong mọi việc rồi mới đi chơi.</a:t>
            </a:r>
          </a:p>
        </p:txBody>
      </p:sp>
      <p:sp>
        <p:nvSpPr>
          <p:cNvPr id="31" name="Scroll: Horizontal 30">
            <a:extLst>
              <a:ext uri="{FF2B5EF4-FFF2-40B4-BE49-F238E27FC236}">
                <a16:creationId xmlns:a16="http://schemas.microsoft.com/office/drawing/2014/main" id="{95196126-589D-4ADE-AD00-E52898EFAA33}"/>
              </a:ext>
            </a:extLst>
          </p:cNvPr>
          <p:cNvSpPr/>
          <p:nvPr/>
        </p:nvSpPr>
        <p:spPr>
          <a:xfrm>
            <a:off x="279240" y="5691715"/>
            <a:ext cx="11557102" cy="785808"/>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dirty="0">
                <a:solidFill>
                  <a:srgbClr val="FF0000"/>
                </a:solidFill>
              </a:rPr>
              <a:t>Quý trọng thời gian là biết sử dụng thời gian một cách tiết kiệm và hợp lí.</a:t>
            </a:r>
          </a:p>
        </p:txBody>
      </p:sp>
    </p:spTree>
    <p:extLst>
      <p:ext uri="{BB962C8B-B14F-4D97-AF65-F5344CB8AC3E}">
        <p14:creationId xmlns:p14="http://schemas.microsoft.com/office/powerpoint/2010/main" val="19959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animBg="1"/>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836</TotalTime>
  <Words>1047</Words>
  <Application>Microsoft Office PowerPoint</Application>
  <PresentationFormat>Widescreen</PresentationFormat>
  <Paragraphs>199</Paragraphs>
  <Slides>14</Slides>
  <Notes>3</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Arial Black</vt:lpstr>
      <vt:lpstr>Calibri</vt:lpstr>
      <vt:lpstr>Times New Roman</vt:lpstr>
      <vt:lpstr>UTM Cookies</vt: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nhận xét gì về việc sử dụng thời gian của các bạn  trong tranh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31</cp:revision>
  <cp:lastPrinted>2024-11-11T15:10:51Z</cp:lastPrinted>
  <dcterms:created xsi:type="dcterms:W3CDTF">2021-06-11T02:39:36Z</dcterms:created>
  <dcterms:modified xsi:type="dcterms:W3CDTF">2024-11-21T09:15:06Z</dcterms:modified>
</cp:coreProperties>
</file>