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</p:sldMasterIdLst>
  <p:notesMasterIdLst>
    <p:notesMasterId r:id="rId24"/>
  </p:notesMasterIdLst>
  <p:sldIdLst>
    <p:sldId id="283" r:id="rId4"/>
    <p:sldId id="271" r:id="rId5"/>
    <p:sldId id="280" r:id="rId6"/>
    <p:sldId id="260" r:id="rId7"/>
    <p:sldId id="285" r:id="rId8"/>
    <p:sldId id="267" r:id="rId9"/>
    <p:sldId id="265" r:id="rId10"/>
    <p:sldId id="438" r:id="rId11"/>
    <p:sldId id="263" r:id="rId12"/>
    <p:sldId id="262" r:id="rId13"/>
    <p:sldId id="439" r:id="rId14"/>
    <p:sldId id="440" r:id="rId15"/>
    <p:sldId id="441" r:id="rId16"/>
    <p:sldId id="443" r:id="rId17"/>
    <p:sldId id="442" r:id="rId18"/>
    <p:sldId id="444" r:id="rId19"/>
    <p:sldId id="445" r:id="rId20"/>
    <p:sldId id="264" r:id="rId21"/>
    <p:sldId id="273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889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7346-C05E-4E38-94DE-4F1759F945F3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2B62-F13A-4C85-8150-EC0C88E3686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chắp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đôi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ta bay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cứ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sinh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“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”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ca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khúc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món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đơn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sơ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nhưng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chứa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chan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nhỏ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muốn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tặng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hiền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bông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tươi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tay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Thật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đáng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trọng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bao.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/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5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5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/>
          <p:cNvSpPr txBox="1"/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3" name="Title 1"/>
          <p:cNvSpPr txBox="1"/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5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5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65F0-D98B-4178-9DCC-667900EC3AF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25E493-88E4-4A3C-9CAB-FA69EBCBDF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1" name="TextBox 3"/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3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5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5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/>
          <p:cNvSpPr txBox="1"/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5" name="Title 1"/>
          <p:cNvSpPr txBox="1"/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2024/11/21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7" name="TextBox 3"/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5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5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/>
          <p:cNvSpPr/>
          <p:nvPr userDrawn="1"/>
        </p:nvSpPr>
        <p:spPr>
          <a:xfrm>
            <a:off x="3556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yellow 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1051939"/>
            <a:ext cx="4274040" cy="36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/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thể, phù hợp với tập thể lớp.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Hoạt động trải nghiệm lớp 5 Kết nối tri thức Tuần 11 (trang 33, 3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180" y="1255970"/>
            <a:ext cx="4517950" cy="496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20141" y="1041181"/>
            <a:ext cx="6139543" cy="1478735"/>
            <a:chOff x="932650" y="2524306"/>
            <a:chExt cx="8528147" cy="3065176"/>
          </a:xfrm>
        </p:grpSpPr>
        <p:grpSp>
          <p:nvGrpSpPr>
            <p:cNvPr id="4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/>
            <p:cNvSpPr txBox="1"/>
            <p:nvPr/>
          </p:nvSpPr>
          <p:spPr>
            <a:xfrm>
              <a:off x="1225243" y="2801558"/>
              <a:ext cx="7885371" cy="12450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3937" y="2923144"/>
            <a:ext cx="6139543" cy="1999009"/>
            <a:chOff x="932650" y="2524306"/>
            <a:chExt cx="8528147" cy="3065176"/>
          </a:xfrm>
        </p:grpSpPr>
        <p:grpSp>
          <p:nvGrpSpPr>
            <p:cNvPr id="8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0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225243" y="2801558"/>
              <a:ext cx="7885371" cy="26349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lang="en-US" sz="4400" b="1" dirty="0">
              <a:solidFill>
                <a:srgbClr val="00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5282"/>
          <a:stretch>
            <a:fillRect/>
          </a:stretch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kumimoji="0" lang="en-US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4000" b="1" i="0" u="none" strike="noStrike" kern="120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hiện một số việc làm để vun đắp tình thầy trò.</a:t>
            </a:r>
            <a:endParaRPr kumimoji="0" lang="en-US" sz="4000" b="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9" y="3338623"/>
            <a:ext cx="4355680" cy="29723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20141" y="1041181"/>
            <a:ext cx="6139543" cy="1095963"/>
            <a:chOff x="932650" y="2524306"/>
            <a:chExt cx="8528147" cy="3065176"/>
          </a:xfrm>
        </p:grpSpPr>
        <p:grpSp>
          <p:nvGrpSpPr>
            <p:cNvPr id="4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6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" name="TextBox 8"/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73303" y="2465944"/>
            <a:ext cx="6139543" cy="1095963"/>
            <a:chOff x="932650" y="2524306"/>
            <a:chExt cx="8528147" cy="3065176"/>
          </a:xfrm>
        </p:grpSpPr>
        <p:grpSp>
          <p:nvGrpSpPr>
            <p:cNvPr id="12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4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8"/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41406" y="3943870"/>
            <a:ext cx="6139543" cy="1095963"/>
            <a:chOff x="932650" y="2524306"/>
            <a:chExt cx="8528147" cy="3065176"/>
          </a:xfrm>
        </p:grpSpPr>
        <p:grpSp>
          <p:nvGrpSpPr>
            <p:cNvPr id="16" name="Group 6"/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18" name="Freeform 7"/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-1" fmla="*/ 2691733 w 2816193"/>
                  <a:gd name="connsiteY0-2" fmla="*/ 676662 h 676690"/>
                  <a:gd name="connsiteX1-3" fmla="*/ 1840925 w 2816193"/>
                  <a:gd name="connsiteY1-4" fmla="*/ 644766 h 676690"/>
                  <a:gd name="connsiteX2-5" fmla="*/ 124460 w 2816193"/>
                  <a:gd name="connsiteY2-6" fmla="*/ 676662 h 676690"/>
                  <a:gd name="connsiteX3-7" fmla="*/ 0 w 2816193"/>
                  <a:gd name="connsiteY3-8" fmla="*/ 552202 h 676690"/>
                  <a:gd name="connsiteX4-9" fmla="*/ 0 w 2816193"/>
                  <a:gd name="connsiteY4-10" fmla="*/ 124661 h 676690"/>
                  <a:gd name="connsiteX5-11" fmla="*/ 124460 w 2816193"/>
                  <a:gd name="connsiteY5-12" fmla="*/ 201 h 676690"/>
                  <a:gd name="connsiteX6-13" fmla="*/ 1501871 w 2816193"/>
                  <a:gd name="connsiteY6-14" fmla="*/ 26433 h 676690"/>
                  <a:gd name="connsiteX7-15" fmla="*/ 2691733 w 2816193"/>
                  <a:gd name="connsiteY7-16" fmla="*/ 201 h 676690"/>
                  <a:gd name="connsiteX8-17" fmla="*/ 2816193 w 2816193"/>
                  <a:gd name="connsiteY8-18" fmla="*/ 124661 h 676690"/>
                  <a:gd name="connsiteX9-19" fmla="*/ 2816193 w 2816193"/>
                  <a:gd name="connsiteY9-20" fmla="*/ 552202 h 676690"/>
                  <a:gd name="connsiteX10" fmla="*/ 2691733 w 2816193"/>
                  <a:gd name="connsiteY10" fmla="*/ 676662 h 676690"/>
                  <a:gd name="connsiteX0-21" fmla="*/ 2691733 w 2852339"/>
                  <a:gd name="connsiteY0-22" fmla="*/ 676662 h 676690"/>
                  <a:gd name="connsiteX1-23" fmla="*/ 1840925 w 2852339"/>
                  <a:gd name="connsiteY1-24" fmla="*/ 644766 h 676690"/>
                  <a:gd name="connsiteX2-25" fmla="*/ 124460 w 2852339"/>
                  <a:gd name="connsiteY2-26" fmla="*/ 676662 h 676690"/>
                  <a:gd name="connsiteX3-27" fmla="*/ 0 w 2852339"/>
                  <a:gd name="connsiteY3-28" fmla="*/ 552202 h 676690"/>
                  <a:gd name="connsiteX4-29" fmla="*/ 0 w 2852339"/>
                  <a:gd name="connsiteY4-30" fmla="*/ 124661 h 676690"/>
                  <a:gd name="connsiteX5-31" fmla="*/ 124460 w 2852339"/>
                  <a:gd name="connsiteY5-32" fmla="*/ 201 h 676690"/>
                  <a:gd name="connsiteX6-33" fmla="*/ 1501871 w 2852339"/>
                  <a:gd name="connsiteY6-34" fmla="*/ 26433 h 676690"/>
                  <a:gd name="connsiteX7-35" fmla="*/ 2691733 w 2852339"/>
                  <a:gd name="connsiteY7-36" fmla="*/ 201 h 676690"/>
                  <a:gd name="connsiteX8-37" fmla="*/ 2816193 w 2852339"/>
                  <a:gd name="connsiteY8-38" fmla="*/ 124661 h 676690"/>
                  <a:gd name="connsiteX9-39" fmla="*/ 2852339 w 2852339"/>
                  <a:gd name="connsiteY9-40" fmla="*/ 297321 h 676690"/>
                  <a:gd name="connsiteX10-41" fmla="*/ 2816193 w 2852339"/>
                  <a:gd name="connsiteY10-42" fmla="*/ 552202 h 676690"/>
                  <a:gd name="connsiteX11" fmla="*/ 2691733 w 2852339"/>
                  <a:gd name="connsiteY11" fmla="*/ 676662 h 676690"/>
                  <a:gd name="connsiteX0-43" fmla="*/ 2724224 w 2884830"/>
                  <a:gd name="connsiteY0-44" fmla="*/ 676662 h 676690"/>
                  <a:gd name="connsiteX1-45" fmla="*/ 1873416 w 2884830"/>
                  <a:gd name="connsiteY1-46" fmla="*/ 644766 h 676690"/>
                  <a:gd name="connsiteX2-47" fmla="*/ 156951 w 2884830"/>
                  <a:gd name="connsiteY2-48" fmla="*/ 676662 h 676690"/>
                  <a:gd name="connsiteX3-49" fmla="*/ 32491 w 2884830"/>
                  <a:gd name="connsiteY3-50" fmla="*/ 552202 h 676690"/>
                  <a:gd name="connsiteX4-51" fmla="*/ 0 w 2884830"/>
                  <a:gd name="connsiteY4-52" fmla="*/ 332654 h 676690"/>
                  <a:gd name="connsiteX5-53" fmla="*/ 32491 w 2884830"/>
                  <a:gd name="connsiteY5-54" fmla="*/ 124661 h 676690"/>
                  <a:gd name="connsiteX6-55" fmla="*/ 156951 w 2884830"/>
                  <a:gd name="connsiteY6-56" fmla="*/ 201 h 676690"/>
                  <a:gd name="connsiteX7-57" fmla="*/ 1534362 w 2884830"/>
                  <a:gd name="connsiteY7-58" fmla="*/ 26433 h 676690"/>
                  <a:gd name="connsiteX8-59" fmla="*/ 2724224 w 2884830"/>
                  <a:gd name="connsiteY8-60" fmla="*/ 201 h 676690"/>
                  <a:gd name="connsiteX9-61" fmla="*/ 2848684 w 2884830"/>
                  <a:gd name="connsiteY9-62" fmla="*/ 124661 h 676690"/>
                  <a:gd name="connsiteX10-63" fmla="*/ 2884830 w 2884830"/>
                  <a:gd name="connsiteY10-64" fmla="*/ 297321 h 676690"/>
                  <a:gd name="connsiteX11-65" fmla="*/ 2848684 w 2884830"/>
                  <a:gd name="connsiteY11-66" fmla="*/ 552202 h 676690"/>
                  <a:gd name="connsiteX12" fmla="*/ 2724224 w 2884830"/>
                  <a:gd name="connsiteY12" fmla="*/ 676662 h 676690"/>
                  <a:gd name="connsiteX0-67" fmla="*/ 2724224 w 2884830"/>
                  <a:gd name="connsiteY0-68" fmla="*/ 689603 h 689631"/>
                  <a:gd name="connsiteX1-69" fmla="*/ 1873416 w 2884830"/>
                  <a:gd name="connsiteY1-70" fmla="*/ 657707 h 689631"/>
                  <a:gd name="connsiteX2-71" fmla="*/ 156951 w 2884830"/>
                  <a:gd name="connsiteY2-72" fmla="*/ 689603 h 689631"/>
                  <a:gd name="connsiteX3-73" fmla="*/ 32491 w 2884830"/>
                  <a:gd name="connsiteY3-74" fmla="*/ 565143 h 689631"/>
                  <a:gd name="connsiteX4-75" fmla="*/ 0 w 2884830"/>
                  <a:gd name="connsiteY4-76" fmla="*/ 345595 h 689631"/>
                  <a:gd name="connsiteX5-77" fmla="*/ 32491 w 2884830"/>
                  <a:gd name="connsiteY5-78" fmla="*/ 137602 h 689631"/>
                  <a:gd name="connsiteX6-79" fmla="*/ 156951 w 2884830"/>
                  <a:gd name="connsiteY6-80" fmla="*/ 13142 h 689631"/>
                  <a:gd name="connsiteX7-81" fmla="*/ 718334 w 2884830"/>
                  <a:gd name="connsiteY7-82" fmla="*/ 4040 h 689631"/>
                  <a:gd name="connsiteX8-83" fmla="*/ 1534362 w 2884830"/>
                  <a:gd name="connsiteY8-84" fmla="*/ 39374 h 689631"/>
                  <a:gd name="connsiteX9-85" fmla="*/ 2724224 w 2884830"/>
                  <a:gd name="connsiteY9-86" fmla="*/ 13142 h 689631"/>
                  <a:gd name="connsiteX10-87" fmla="*/ 2848684 w 2884830"/>
                  <a:gd name="connsiteY10-88" fmla="*/ 137602 h 689631"/>
                  <a:gd name="connsiteX11-89" fmla="*/ 2884830 w 2884830"/>
                  <a:gd name="connsiteY11-90" fmla="*/ 310262 h 689631"/>
                  <a:gd name="connsiteX12-91" fmla="*/ 2848684 w 2884830"/>
                  <a:gd name="connsiteY12-92" fmla="*/ 565143 h 689631"/>
                  <a:gd name="connsiteX13" fmla="*/ 2724224 w 2884830"/>
                  <a:gd name="connsiteY13" fmla="*/ 689603 h 689631"/>
                  <a:gd name="connsiteX0-93" fmla="*/ 2724224 w 2884830"/>
                  <a:gd name="connsiteY0-94" fmla="*/ 689603 h 691418"/>
                  <a:gd name="connsiteX1-95" fmla="*/ 2149256 w 2884830"/>
                  <a:gd name="connsiteY1-96" fmla="*/ 622373 h 691418"/>
                  <a:gd name="connsiteX2-97" fmla="*/ 1873416 w 2884830"/>
                  <a:gd name="connsiteY2-98" fmla="*/ 657707 h 691418"/>
                  <a:gd name="connsiteX3-99" fmla="*/ 156951 w 2884830"/>
                  <a:gd name="connsiteY3-100" fmla="*/ 689603 h 691418"/>
                  <a:gd name="connsiteX4-101" fmla="*/ 32491 w 2884830"/>
                  <a:gd name="connsiteY4-102" fmla="*/ 565143 h 691418"/>
                  <a:gd name="connsiteX5-103" fmla="*/ 0 w 2884830"/>
                  <a:gd name="connsiteY5-104" fmla="*/ 345595 h 691418"/>
                  <a:gd name="connsiteX6-105" fmla="*/ 32491 w 2884830"/>
                  <a:gd name="connsiteY6-106" fmla="*/ 137602 h 691418"/>
                  <a:gd name="connsiteX7-107" fmla="*/ 156951 w 2884830"/>
                  <a:gd name="connsiteY7-108" fmla="*/ 13142 h 691418"/>
                  <a:gd name="connsiteX8-109" fmla="*/ 718334 w 2884830"/>
                  <a:gd name="connsiteY8-110" fmla="*/ 4040 h 691418"/>
                  <a:gd name="connsiteX9-111" fmla="*/ 1534362 w 2884830"/>
                  <a:gd name="connsiteY9-112" fmla="*/ 39374 h 691418"/>
                  <a:gd name="connsiteX10-113" fmla="*/ 2724224 w 2884830"/>
                  <a:gd name="connsiteY10-114" fmla="*/ 13142 h 691418"/>
                  <a:gd name="connsiteX11-115" fmla="*/ 2848684 w 2884830"/>
                  <a:gd name="connsiteY11-116" fmla="*/ 137602 h 691418"/>
                  <a:gd name="connsiteX12-117" fmla="*/ 2884830 w 2884830"/>
                  <a:gd name="connsiteY12-118" fmla="*/ 310262 h 691418"/>
                  <a:gd name="connsiteX13-119" fmla="*/ 2848684 w 2884830"/>
                  <a:gd name="connsiteY13-120" fmla="*/ 565143 h 691418"/>
                  <a:gd name="connsiteX14" fmla="*/ 2724224 w 2884830"/>
                  <a:gd name="connsiteY14" fmla="*/ 689603 h 691418"/>
                  <a:gd name="connsiteX0-121" fmla="*/ 2724224 w 2884830"/>
                  <a:gd name="connsiteY0-122" fmla="*/ 689603 h 691418"/>
                  <a:gd name="connsiteX1-123" fmla="*/ 2149256 w 2884830"/>
                  <a:gd name="connsiteY1-124" fmla="*/ 622373 h 691418"/>
                  <a:gd name="connsiteX2-125" fmla="*/ 1873416 w 2884830"/>
                  <a:gd name="connsiteY2-126" fmla="*/ 657707 h 691418"/>
                  <a:gd name="connsiteX3-127" fmla="*/ 1350468 w 2884830"/>
                  <a:gd name="connsiteY3-128" fmla="*/ 645928 h 691418"/>
                  <a:gd name="connsiteX4-129" fmla="*/ 156951 w 2884830"/>
                  <a:gd name="connsiteY4-130" fmla="*/ 689603 h 691418"/>
                  <a:gd name="connsiteX5-131" fmla="*/ 32491 w 2884830"/>
                  <a:gd name="connsiteY5-132" fmla="*/ 565143 h 691418"/>
                  <a:gd name="connsiteX6-133" fmla="*/ 0 w 2884830"/>
                  <a:gd name="connsiteY6-134" fmla="*/ 345595 h 691418"/>
                  <a:gd name="connsiteX7-135" fmla="*/ 32491 w 2884830"/>
                  <a:gd name="connsiteY7-136" fmla="*/ 137602 h 691418"/>
                  <a:gd name="connsiteX8-137" fmla="*/ 156951 w 2884830"/>
                  <a:gd name="connsiteY8-138" fmla="*/ 13142 h 691418"/>
                  <a:gd name="connsiteX9-139" fmla="*/ 718334 w 2884830"/>
                  <a:gd name="connsiteY9-140" fmla="*/ 4040 h 691418"/>
                  <a:gd name="connsiteX10-141" fmla="*/ 1534362 w 2884830"/>
                  <a:gd name="connsiteY10-142" fmla="*/ 39374 h 691418"/>
                  <a:gd name="connsiteX11-143" fmla="*/ 2724224 w 2884830"/>
                  <a:gd name="connsiteY11-144" fmla="*/ 13142 h 691418"/>
                  <a:gd name="connsiteX12-145" fmla="*/ 2848684 w 2884830"/>
                  <a:gd name="connsiteY12-146" fmla="*/ 137602 h 691418"/>
                  <a:gd name="connsiteX13-147" fmla="*/ 2884830 w 2884830"/>
                  <a:gd name="connsiteY13-148" fmla="*/ 310262 h 691418"/>
                  <a:gd name="connsiteX14-149" fmla="*/ 2848684 w 2884830"/>
                  <a:gd name="connsiteY14-150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  <a:cxn ang="0">
                    <a:pos x="connsiteX11-65" y="connsiteY11-66"/>
                  </a:cxn>
                  <a:cxn ang="0">
                    <a:pos x="connsiteX12-91" y="connsiteY12-92"/>
                  </a:cxn>
                  <a:cxn ang="0">
                    <a:pos x="connsiteX13-119" y="connsiteY13-120"/>
                  </a:cxn>
                  <a:cxn ang="0">
                    <a:pos x="connsiteX14-149" y="connsiteY14-150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8"/>
            <p:cNvSpPr txBox="1"/>
            <p:nvPr/>
          </p:nvSpPr>
          <p:spPr>
            <a:xfrm>
              <a:off x="1225243" y="2801557"/>
              <a:ext cx="7885371" cy="2759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9" name="Rounded Rectangle 11"/>
          <p:cNvSpPr/>
          <p:nvPr/>
        </p:nvSpPr>
        <p:spPr>
          <a:xfrm>
            <a:off x="1212819" y="132843"/>
            <a:ext cx="10078957" cy="66459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Lựa chọn việc làm phù hợp để thực hiện.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02687" y="1310476"/>
            <a:ext cx="2197289" cy="599122"/>
            <a:chOff x="802687" y="1310476"/>
            <a:chExt cx="2197289" cy="599122"/>
          </a:xfrm>
        </p:grpSpPr>
        <p:sp>
          <p:nvSpPr>
            <p:cNvPr id="2" name="圆角矩形 16"/>
            <p:cNvSpPr/>
            <p:nvPr/>
          </p:nvSpPr>
          <p:spPr>
            <a:xfrm>
              <a:off x="802687" y="1310476"/>
              <a:ext cx="2197289" cy="545911"/>
            </a:xfrm>
            <a:prstGeom prst="roundRect">
              <a:avLst>
                <a:gd name="adj" fmla="val 50000"/>
              </a:avLst>
            </a:prstGeom>
            <a:solidFill>
              <a:srgbClr val="F6AB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156号-萌趣苏打饼" panose="00000500000000000000" pitchFamily="2" charset="-122"/>
                <a:ea typeface="字魂156号-萌趣苏打饼" panose="00000500000000000000" pitchFamily="2" charset="-122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92794" y="1324823"/>
              <a:ext cx="18170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61872" y="2715137"/>
            <a:ext cx="3873653" cy="1591050"/>
            <a:chOff x="8407682" y="1623693"/>
            <a:chExt cx="3476267" cy="1183450"/>
          </a:xfrm>
        </p:grpSpPr>
        <p:sp>
          <p:nvSpPr>
            <p:cNvPr id="7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21254" y="1692541"/>
              <a:ext cx="3362694" cy="808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hòm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“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”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52579" y="2630077"/>
            <a:ext cx="3873653" cy="1591050"/>
            <a:chOff x="8407682" y="1623693"/>
            <a:chExt cx="3476267" cy="1183450"/>
          </a:xfrm>
        </p:grpSpPr>
        <p:sp>
          <p:nvSpPr>
            <p:cNvPr id="10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1254" y="1787445"/>
              <a:ext cx="3362694" cy="801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13686" y="4714059"/>
            <a:ext cx="3873653" cy="1187011"/>
            <a:chOff x="8407682" y="1623693"/>
            <a:chExt cx="3476267" cy="1183450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3"/>
              <a:ext cx="3476267" cy="118345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21254" y="1787445"/>
              <a:ext cx="3362694" cy="434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…….</a:t>
              </a:r>
              <a:endPara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" y="1455551"/>
            <a:ext cx="4974767" cy="5072312"/>
          </a:xfrm>
          <a:prstGeom prst="rect">
            <a:avLst/>
          </a:prstGeom>
        </p:spPr>
      </p:pic>
      <p:pic>
        <p:nvPicPr>
          <p:cNvPr id="3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4213">
            <a:off x="4926688" y="739211"/>
            <a:ext cx="6291460" cy="4754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7203" y="2054800"/>
            <a:ext cx="455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300"/>
          <a:stretch>
            <a:fillRect/>
          </a:stretch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22060" y="991440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/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5304" y="-345913"/>
            <a:ext cx="1898772" cy="199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710" y="1372153"/>
            <a:ext cx="66250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kỷ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60" y="2320137"/>
            <a:ext cx="10309230" cy="1963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86668" y="4122891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2" y="5435646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8" name="圆角矩形 16"/>
          <p:cNvSpPr/>
          <p:nvPr/>
        </p:nvSpPr>
        <p:spPr>
          <a:xfrm>
            <a:off x="4800529" y="757583"/>
            <a:ext cx="2197289" cy="545911"/>
          </a:xfrm>
          <a:prstGeom prst="roundRect">
            <a:avLst>
              <a:gd name="adj" fmla="val 50000"/>
            </a:avLst>
          </a:prstGeom>
          <a:solidFill>
            <a:srgbClr val="F6AB0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6号-萌趣苏打饼" panose="00000500000000000000" pitchFamily="2" charset="-122"/>
              <a:ea typeface="字魂156号-萌趣苏打饼" panose="00000500000000000000" pitchFamily="2" charset="-122"/>
              <a:cs typeface="+mn-cs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95" y="-84756"/>
            <a:ext cx="1940673" cy="1940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90636" y="771930"/>
            <a:ext cx="1817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95491" y="1682903"/>
            <a:ext cx="8377598" cy="3388827"/>
            <a:chOff x="8407682" y="1623692"/>
            <a:chExt cx="3476267" cy="2253659"/>
          </a:xfrm>
        </p:grpSpPr>
        <p:sp>
          <p:nvSpPr>
            <p:cNvPr id="13" name="Google Shape;117;p2"/>
            <p:cNvSpPr/>
            <p:nvPr/>
          </p:nvSpPr>
          <p:spPr>
            <a:xfrm>
              <a:off x="8407682" y="1623692"/>
              <a:ext cx="3476267" cy="22536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505388" y="1692541"/>
              <a:ext cx="3378560" cy="133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uy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bè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285750" marR="0" indent="-28575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tri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5196" y="882662"/>
            <a:ext cx="6065520" cy="4720908"/>
            <a:chOff x="441960" y="1268413"/>
            <a:chExt cx="6065520" cy="472090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4" t="11646" r="5602" b="19516"/>
            <a:stretch>
              <a:fillRect/>
            </a:stretch>
          </p:blipFill>
          <p:spPr>
            <a:xfrm>
              <a:off x="441960" y="1268413"/>
              <a:ext cx="6065520" cy="472090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216072" y="2785897"/>
              <a:ext cx="45172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hát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nói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về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nội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 dung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gì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  <a:sym typeface="+mn-lt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#9Slide04 Tinos Bold" panose="02020803070505020304" pitchFamily="18" charset="0"/>
                <a:ea typeface="字魂107号-萌趣欢乐体" panose="00000500000000000000" pitchFamily="2" charset="-122"/>
                <a:cs typeface="#9Slide04 Tinos Bold" panose="02020803070505020304" pitchFamily="18" charset="0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15" y="1070982"/>
            <a:ext cx="5254666" cy="52546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0" y="1080606"/>
            <a:ext cx="10693311" cy="36335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28383" y="1653940"/>
            <a:ext cx="2230752" cy="4940149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25" y="608545"/>
            <a:ext cx="6735263" cy="4200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303" y="4473983"/>
            <a:ext cx="1470720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86" y="4506919"/>
            <a:ext cx="1324800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344" y="4506919"/>
            <a:ext cx="1593601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68" y="4538563"/>
            <a:ext cx="149376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85471">
            <a:off x="1587316" y="1197055"/>
            <a:ext cx="7169517" cy="1072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784" y="365712"/>
            <a:ext cx="1963082" cy="10973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252" y="1785245"/>
            <a:ext cx="6504996" cy="279221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137" y="976398"/>
            <a:ext cx="6803726" cy="1103472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22" y="3067050"/>
            <a:ext cx="2471098" cy="3795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598" y="4210051"/>
            <a:ext cx="1991259" cy="2647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9750" y="2276475"/>
            <a:ext cx="8562975" cy="314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 xuất được những cách làm cụ thể để nuôi dưỡng, giữ gìn tình thầy trò.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quyết được một số vấn đề nảy sinh trong quan hệ với  thầy cô.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gia tổ chức sự kiện về truyền thống tôn sư trọng đạo và các truyền thống khác của nhà trường.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79" y="1107440"/>
            <a:ext cx="5728887" cy="4290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4" y="1847196"/>
            <a:ext cx="3203904" cy="442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472" y="-4"/>
            <a:ext cx="6096528" cy="1975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-5"/>
            <a:ext cx="6096528" cy="1975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034" y="2228157"/>
            <a:ext cx="763201" cy="46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45282"/>
          <a:stretch>
            <a:fillRect/>
          </a:stretch>
        </p:blipFill>
        <p:spPr>
          <a:xfrm>
            <a:off x="4797049" y="3762173"/>
            <a:ext cx="1719335" cy="82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4685" y="1541251"/>
            <a:ext cx="4513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1:</a:t>
            </a:r>
            <a:endParaRPr lang="en-US" sz="4000" b="1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vi-VN" sz="4000" dirty="0">
                <a:ln w="3175"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glow rad="127000">
                    <a:srgbClr val="FFFF66">
                      <a:alpha val="49804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 xuất những việc làm cụ thể để vun đắp tình thầy trò.</a:t>
            </a:r>
            <a:endParaRPr kumimoji="0" lang="en-US" sz="4000" i="0" u="none" strike="noStrike" kern="1200" cap="none" spc="0" normalizeH="0" baseline="0" noProof="0" dirty="0">
              <a:ln w="3175">
                <a:solidFill>
                  <a:srgbClr val="FFC000"/>
                </a:solidFill>
              </a:ln>
              <a:solidFill>
                <a:prstClr val="white"/>
              </a:solidFill>
              <a:effectLst>
                <a:glow rad="127000">
                  <a:srgbClr val="FFFF66">
                    <a:alpha val="49804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1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1212819" y="132843"/>
            <a:ext cx="10078957" cy="103673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51501" y="1930826"/>
          <a:ext cx="9351177" cy="3576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351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997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đắp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8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5663" y="4132348"/>
            <a:ext cx="2122233" cy="250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6300"/>
          <a:stretch>
            <a:fillRect/>
          </a:stretch>
        </p:blipFill>
        <p:spPr>
          <a:xfrm>
            <a:off x="-1016312" y="-601579"/>
            <a:ext cx="14330948" cy="80611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67294" y="491711"/>
            <a:ext cx="9388548" cy="1135070"/>
            <a:chOff x="1797061" y="2614749"/>
            <a:chExt cx="8919148" cy="3021554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701208" y="702301"/>
            <a:ext cx="8888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vun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đắp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dirty="0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innerShdw blurRad="76200" dist="38100" dir="10800000">
                    <a:prstClr val="white">
                      <a:lumMod val="50000"/>
                      <a:alpha val="4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endParaRPr lang="en-US" sz="3600" dirty="0">
              <a:solidFill>
                <a:srgbClr val="00206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  <p:grpSp>
        <p:nvGrpSpPr>
          <p:cNvPr id="5" name="组合 2"/>
          <p:cNvGrpSpPr/>
          <p:nvPr/>
        </p:nvGrpSpPr>
        <p:grpSpPr>
          <a:xfrm>
            <a:off x="2569278" y="1594884"/>
            <a:ext cx="8169605" cy="2169042"/>
            <a:chOff x="5594141" y="1659732"/>
            <a:chExt cx="6639110" cy="2037384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7" name="文本框 12"/>
            <p:cNvSpPr txBox="1"/>
            <p:nvPr/>
          </p:nvSpPr>
          <p:spPr>
            <a:xfrm>
              <a:off x="6446472" y="2284525"/>
              <a:ext cx="4917166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đổi, trò chuyện, tâm sự cùng thầy cô để hiểu thầy cô hơn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2"/>
          <p:cNvGrpSpPr/>
          <p:nvPr/>
        </p:nvGrpSpPr>
        <p:grpSpPr>
          <a:xfrm>
            <a:off x="2239669" y="3253563"/>
            <a:ext cx="8169605" cy="2169042"/>
            <a:chOff x="5594141" y="1659732"/>
            <a:chExt cx="6639110" cy="2037384"/>
          </a:xfrm>
        </p:grpSpPr>
        <p:pic>
          <p:nvPicPr>
            <p:cNvPr id="9" name="图片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4" name="文本框 12"/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2"/>
          <p:cNvGrpSpPr/>
          <p:nvPr/>
        </p:nvGrpSpPr>
        <p:grpSpPr>
          <a:xfrm>
            <a:off x="2239669" y="4869712"/>
            <a:ext cx="8169605" cy="2169042"/>
            <a:chOff x="5594141" y="1659732"/>
            <a:chExt cx="6639110" cy="2037384"/>
          </a:xfrm>
        </p:grpSpPr>
        <p:pic>
          <p:nvPicPr>
            <p:cNvPr id="17" name="图片 11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96" b="60075"/>
            <a:stretch>
              <a:fillRect/>
            </a:stretch>
          </p:blipFill>
          <p:spPr>
            <a:xfrm flipV="1">
              <a:off x="5594141" y="1659732"/>
              <a:ext cx="6639110" cy="2037384"/>
            </a:xfrm>
            <a:prstGeom prst="rect">
              <a:avLst/>
            </a:prstGeom>
          </p:spPr>
        </p:pic>
        <p:sp>
          <p:nvSpPr>
            <p:cNvPr id="18" name="文本框 12"/>
            <p:cNvSpPr txBox="1"/>
            <p:nvPr/>
          </p:nvSpPr>
          <p:spPr>
            <a:xfrm>
              <a:off x="6446472" y="2284525"/>
              <a:ext cx="4749902" cy="896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sẻ, bày tỏ quan điểm để thầy cô hiểu mình hơn.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300"/>
          <a:stretch>
            <a:fillRect/>
          </a:stretch>
        </p:blipFill>
        <p:spPr>
          <a:xfrm>
            <a:off x="-1069474" y="-601579"/>
            <a:ext cx="14330948" cy="80611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53958" y="1363579"/>
            <a:ext cx="7491080" cy="3546620"/>
            <a:chOff x="1797061" y="2614749"/>
            <a:chExt cx="8919148" cy="30215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12"/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72" y="79389"/>
            <a:ext cx="1898772" cy="199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6975" y="1776190"/>
            <a:ext cx="66250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76200" dist="38100" dir="10800000">
                  <a:prstClr val="white">
                    <a:lumMod val="50000"/>
                    <a:alpha val="4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3718" y="4465799"/>
            <a:ext cx="1470720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8601" y="4498735"/>
            <a:ext cx="13248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759" y="4498735"/>
            <a:ext cx="1593601" cy="21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483" y="4530379"/>
            <a:ext cx="1493760" cy="21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02013" y="1723863"/>
            <a:ext cx="2230752" cy="494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562</Words>
  <Application>Microsoft Office PowerPoint</Application>
  <PresentationFormat>Widescreen</PresentationFormat>
  <Paragraphs>46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等线 Light</vt:lpstr>
      <vt:lpstr>#9Slide04 Tinos Bold</vt:lpstr>
      <vt:lpstr>#9Slide07 HoneyCream</vt:lpstr>
      <vt:lpstr>Arial</vt:lpstr>
      <vt:lpstr>Calibri</vt:lpstr>
      <vt:lpstr>Calibri Light</vt:lpstr>
      <vt:lpstr>Cambria</vt:lpstr>
      <vt:lpstr>SVN-Appleberry</vt:lpstr>
      <vt:lpstr>SVN-Newton</vt:lpstr>
      <vt:lpstr>Tahoma</vt:lpstr>
      <vt:lpstr>Times New Roman</vt:lpstr>
      <vt:lpstr>UTM Avo</vt:lpstr>
      <vt:lpstr>Wingdings</vt:lpstr>
      <vt:lpstr>字魂107号-萌趣欢乐体</vt:lpstr>
      <vt:lpstr>字魂156号-萌趣苏打饼</vt:lpstr>
      <vt:lpstr>Office 主题​​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2024-08-22T01:09:00Z</dcterms:created>
  <dcterms:modified xsi:type="dcterms:W3CDTF">2024-11-21T09:15:45Z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0AC0D89B40F8447CB7C0FC70E61E6181_12</vt:lpwstr>
  </property>
  <property fmtid="{D5CDD505-2E9C-101B-9397-08002B2CF9AE}" pid="3" name="KSOProductBuildVer">
    <vt:lpwstr>1033-12.2.0.18283</vt:lpwstr>
  </property>
</Properties>
</file>