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36" d="100"/>
          <a:sy n="36" d="100"/>
        </p:scale>
        <p:origin x="120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
        <p:nvSpPr>
          <p:cNvPr id="2" name="Rectangle: Rounded Corners 1"/>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05752-5A48-48D5-B16E-A29910234259}"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05752-5A48-48D5-B16E-A29910234259}"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05752-5A48-48D5-B16E-A29910234259}"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t>2024/11/18</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t>‹#›</a:t>
            </a:fld>
            <a:endParaRPr lang="zh-CN" altLang="en-US">
              <a:solidFill>
                <a:prstClr val="black">
                  <a:tint val="75000"/>
                </a:prstClr>
              </a:solidFill>
              <a:ea typeface="字魂107号-萌趣欢乐体" panose="00000500000000000000" pitchFamily="2" charset="-122"/>
            </a:endParaRPr>
          </a:p>
        </p:txBody>
      </p:sp>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11/18/2024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p:cNvPicPr>
            <a:picLocks noChangeAspect="1"/>
          </p:cNvPicPr>
          <p:nvPr userDrawn="1"/>
        </p:nvPicPr>
        <p:blipFill>
          <a:blip r:embed="rId16"/>
          <a:stretch>
            <a:fillRect/>
          </a:stretch>
        </p:blipFill>
        <p:spPr>
          <a:xfrm>
            <a:off x="0" y="0"/>
            <a:ext cx="3886656" cy="2672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3.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7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10" Type="http://schemas.openxmlformats.org/officeDocument/2006/relationships/image" Target="../media/image53.png"/><Relationship Id="rId4" Type="http://schemas.openxmlformats.org/officeDocument/2006/relationships/image" Target="../media/image29.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8.svg"/><Relationship Id="rId18" Type="http://schemas.openxmlformats.org/officeDocument/2006/relationships/image" Target="../media/image31.png"/><Relationship Id="rId3" Type="http://schemas.openxmlformats.org/officeDocument/2006/relationships/image" Target="../media/image42.svg"/><Relationship Id="rId7" Type="http://schemas.openxmlformats.org/officeDocument/2006/relationships/image" Target="../media/image20.svg"/><Relationship Id="rId12" Type="http://schemas.openxmlformats.org/officeDocument/2006/relationships/image" Target="../media/image30.png"/><Relationship Id="rId17" Type="http://schemas.openxmlformats.org/officeDocument/2006/relationships/image" Target="../media/image26.svg"/><Relationship Id="rId2" Type="http://schemas.openxmlformats.org/officeDocument/2006/relationships/image" Target="../media/image27.png"/><Relationship Id="rId16" Type="http://schemas.openxmlformats.org/officeDocument/2006/relationships/image" Target="../media/image15.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8.svg"/><Relationship Id="rId5" Type="http://schemas.openxmlformats.org/officeDocument/2006/relationships/image" Target="../media/image44.svg"/><Relationship Id="rId15" Type="http://schemas.openxmlformats.org/officeDocument/2006/relationships/image" Target="../media/image22.svg"/><Relationship Id="rId10" Type="http://schemas.openxmlformats.org/officeDocument/2006/relationships/image" Target="../media/image16.png"/><Relationship Id="rId19"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46.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8.svg"/><Relationship Id="rId3" Type="http://schemas.openxmlformats.org/officeDocument/2006/relationships/image" Target="../media/image42.svg"/><Relationship Id="rId7" Type="http://schemas.openxmlformats.org/officeDocument/2006/relationships/image" Target="../media/image24.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56.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5"/>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endParaRPr lang="en-US"/>
          </a:p>
        </p:txBody>
      </p:sp>
      <p:pic>
        <p:nvPicPr>
          <p:cNvPr id="22" name="Picture 21"/>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5"/>
                </a:lnSpc>
              </a:pPr>
              <a:endParaRPr/>
            </a:p>
          </p:txBody>
        </p:sp>
      </p:grpSp>
      <p:sp>
        <p:nvSpPr>
          <p:cNvPr id="24" name="Rounded Rectangle 13"/>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p:cNvPicPr>
            <a:picLocks noChangeAspect="1"/>
          </p:cNvPicPr>
          <p:nvPr/>
        </p:nvPicPr>
        <p:blipFill>
          <a:blip r:embed="rId3"/>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5" name="Picture 14" descr="A yellow sun with a smiling 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A yellow sun with a smiling 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4" name="Picture 6" descr="Những công nghệ trên bình nóng lạnh phổ biến nhất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3030200" cy="2669898"/>
            <a:chOff x="7596554" y="2451917"/>
            <a:chExt cx="3908808" cy="2139604"/>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7"/>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8"/>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Rectangle: Rounded Corners 7"/>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p:cNvPicPr>
            <a:picLocks noChangeAspect="1"/>
          </p:cNvPicPr>
          <p:nvPr/>
        </p:nvPicPr>
        <p:blipFill>
          <a:blip r:embed="rId3"/>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a:fillRect/>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10"/>
          <a:stretch>
            <a:fillRect/>
          </a:stretch>
        </p:blipFill>
        <p:spPr>
          <a:xfrm>
            <a:off x="-555820" y="0"/>
            <a:ext cx="16003388" cy="57154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952501"/>
            <a:ext cx="12192000" cy="2209801"/>
            <a:chOff x="7596554" y="2694382"/>
            <a:chExt cx="3908808" cy="1406296"/>
          </a:xfrm>
        </p:grpSpPr>
        <p:sp>
          <p:nvSpPr>
            <p:cNvPr id="6" name="Rounded Rectangle 10"/>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647700"/>
            <a:ext cx="14325600" cy="2514605"/>
            <a:chOff x="7596554" y="2500408"/>
            <a:chExt cx="3908808" cy="1600270"/>
          </a:xfrm>
        </p:grpSpPr>
        <p:sp>
          <p:nvSpPr>
            <p:cNvPr id="6" name="Rounded Rectangle 10"/>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647700"/>
            <a:ext cx="14325600" cy="2514605"/>
            <a:chOff x="7596554" y="2500408"/>
            <a:chExt cx="3908808" cy="1600270"/>
          </a:xfrm>
        </p:grpSpPr>
        <p:sp>
          <p:nvSpPr>
            <p:cNvPr id="6" name="Rounded Rectangle 10"/>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7"/>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7"/>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8"/>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9"/>
          <a:stretch>
            <a:fillRect/>
          </a:stretch>
        </p:blipFill>
        <p:spPr>
          <a:xfrm>
            <a:off x="1676400" y="1181100"/>
            <a:ext cx="8181541"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Rounded Rectangle 13"/>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4"/>
            <a:stretch>
              <a:fillRect/>
            </a:stretch>
          </a:blipFill>
        </p:spPr>
        <p:txBody>
          <a:bodyPr/>
          <a:lstStyle/>
          <a:p>
            <a:endParaRPr lang="en-US"/>
          </a:p>
        </p:txBody>
      </p:sp>
      <p:sp>
        <p:nvSpPr>
          <p:cNvPr id="12" name="TextBox 11"/>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5"/>
            <a:stretch>
              <a:fillRect/>
            </a:stretch>
          </a:blipFill>
        </p:spPr>
        <p:txBody>
          <a:bodyPr/>
          <a:lstStyle/>
          <a:p>
            <a:endParaRPr lang="en-US"/>
          </a:p>
        </p:txBody>
      </p:sp>
      <p:sp>
        <p:nvSpPr>
          <p:cNvPr id="18" name="Freeform 4"/>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cxnSp>
        <p:nvCxnSpPr>
          <p:cNvPr id="19" name="Straight Arrow Connector 18"/>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6" descr="Hình ảnh Học Sinh PNG Miễn Phí Tải Về - Lovep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638800" y="800100"/>
            <a:ext cx="11125200" cy="4648200"/>
            <a:chOff x="3159209" y="1736851"/>
            <a:chExt cx="7999329" cy="4891347"/>
          </a:xfrm>
        </p:grpSpPr>
        <p:sp>
          <p:nvSpPr>
            <p:cNvPr id="14" name="Rectangular Callout 4"/>
            <p:cNvSpPr/>
            <p:nvPr/>
          </p:nvSpPr>
          <p:spPr>
            <a:xfrm>
              <a:off x="3159209" y="1736851"/>
              <a:ext cx="7999329" cy="4891347"/>
            </a:xfrm>
            <a:prstGeom prst="wedgeRectCallout">
              <a:avLst>
                <a:gd name="adj1" fmla="val -57289"/>
                <a:gd name="adj2" fmla="val 16421"/>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GB" sz="8800" b="1">
                <a:solidFill>
                  <a:srgbClr val="FF0000"/>
                </a:solidFill>
                <a:latin typeface="Calibri" panose="020F0502020204030204"/>
                <a:sym typeface="Arial" panose="020B0604020202020204"/>
              </a:endParaRPr>
            </a:p>
          </p:txBody>
        </p:sp>
        <p:sp>
          <p:nvSpPr>
            <p:cNvPr id="16" name="Rectangle 15"/>
            <p:cNvSpPr/>
            <p:nvPr/>
          </p:nvSpPr>
          <p:spPr>
            <a:xfrm>
              <a:off x="3487949" y="1817037"/>
              <a:ext cx="7267576" cy="4760982"/>
            </a:xfrm>
            <a:prstGeom prst="rect">
              <a:avLst/>
            </a:prstGeom>
          </p:spPr>
          <p:txBody>
            <a:bodyPr wrap="square">
              <a:spAutoFit/>
            </a:bodyPr>
            <a:lstStyle/>
            <a:p>
              <a:pPr indent="228600" algn="ctr" defTabSz="914400"/>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a:p>
              <a:pPr indent="228600" algn="just" defTabSz="914400"/>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Tìm hiểu về việc sử dụng năng lượng gió và những lợi ích của năng lượng gió đối với con người.</a:t>
              </a:r>
            </a:p>
            <a:p>
              <a:pPr indent="228600" algn="just" defTabSz="914400"/>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Làm chong chóng bằng giấy bìa màu hoặc bằng tre,...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3">
                <a:alphaModFix amt="6999"/>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5"/>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4"/>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5"/>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5"/>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8"/>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9"/>
            <a:stretch>
              <a:fillRect/>
            </a:stretch>
          </a:blipFill>
          <a:ln cap="sq">
            <a:noFill/>
            <a:prstDash val="solid"/>
            <a:miter/>
          </a:ln>
        </p:spPr>
        <p:txBody>
          <a:bodyPr/>
          <a:lstStyle/>
          <a:p>
            <a:endParaRPr lang="en-US"/>
          </a:p>
        </p:txBody>
      </p:sp>
      <p:pic>
        <p:nvPicPr>
          <p:cNvPr id="17" name="Picture 16"/>
          <p:cNvPicPr>
            <a:picLocks noChangeAspect="1"/>
          </p:cNvPicPr>
          <p:nvPr/>
        </p:nvPicPr>
        <p:blipFill>
          <a:blip r:embed="rId10"/>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p:cNvGrpSpPr/>
          <p:nvPr/>
        </p:nvGrpSpPr>
        <p:grpSpPr>
          <a:xfrm>
            <a:off x="3131163" y="4265858"/>
            <a:ext cx="13213736" cy="1678277"/>
            <a:chOff x="2087441" y="2843905"/>
            <a:chExt cx="8809157" cy="1118851"/>
          </a:xfrm>
        </p:grpSpPr>
        <p:grpSp>
          <p:nvGrpSpPr>
            <p:cNvPr id="15" name="Group 14"/>
            <p:cNvGrpSpPr/>
            <p:nvPr/>
          </p:nvGrpSpPr>
          <p:grpSpPr>
            <a:xfrm>
              <a:off x="2087441" y="2843905"/>
              <a:ext cx="8809157" cy="1118851"/>
              <a:chOff x="2798643" y="2885714"/>
              <a:chExt cx="8809157" cy="1118851"/>
            </a:xfrm>
          </p:grpSpPr>
          <p:sp>
            <p:nvSpPr>
              <p:cNvPr id="7" name="Rectangle: Rounded Corners 6"/>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p:cNvGrpSpPr/>
          <p:nvPr/>
        </p:nvGrpSpPr>
        <p:grpSpPr>
          <a:xfrm>
            <a:off x="3131163" y="6208430"/>
            <a:ext cx="13213736" cy="1678277"/>
            <a:chOff x="2087441" y="4138953"/>
            <a:chExt cx="8809157" cy="1118851"/>
          </a:xfrm>
        </p:grpSpPr>
        <p:sp>
          <p:nvSpPr>
            <p:cNvPr id="17" name="Rectangle: Rounded Corners 16"/>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p:cNvGrpSpPr/>
          <p:nvPr/>
        </p:nvGrpSpPr>
        <p:grpSpPr>
          <a:xfrm>
            <a:off x="3131164" y="8165266"/>
            <a:ext cx="13213736" cy="1678277"/>
            <a:chOff x="2087442" y="5443510"/>
            <a:chExt cx="8809157" cy="1118851"/>
          </a:xfrm>
        </p:grpSpPr>
        <p:sp>
          <p:nvSpPr>
            <p:cNvPr id="20" name="Rectangle: Rounded Corners 19"/>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p:cNvGrpSpPr/>
          <p:nvPr/>
        </p:nvGrpSpPr>
        <p:grpSpPr>
          <a:xfrm>
            <a:off x="3131163" y="4265858"/>
            <a:ext cx="13213736" cy="1678277"/>
            <a:chOff x="2087441" y="2843905"/>
            <a:chExt cx="8809157" cy="1118851"/>
          </a:xfrm>
        </p:grpSpPr>
        <p:grpSp>
          <p:nvGrpSpPr>
            <p:cNvPr id="15" name="Group 14"/>
            <p:cNvGrpSpPr/>
            <p:nvPr/>
          </p:nvGrpSpPr>
          <p:grpSpPr>
            <a:xfrm>
              <a:off x="2087441" y="2843905"/>
              <a:ext cx="8809157" cy="1118851"/>
              <a:chOff x="2798643" y="2885714"/>
              <a:chExt cx="8809157" cy="1118851"/>
            </a:xfrm>
          </p:grpSpPr>
          <p:sp>
            <p:nvSpPr>
              <p:cNvPr id="7" name="Rectangle: Rounded Corners 6"/>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p:cNvGrpSpPr/>
          <p:nvPr/>
        </p:nvGrpSpPr>
        <p:grpSpPr>
          <a:xfrm>
            <a:off x="3131162" y="6208430"/>
            <a:ext cx="13213736" cy="1678277"/>
            <a:chOff x="2087441" y="4138953"/>
            <a:chExt cx="8809157" cy="1118851"/>
          </a:xfrm>
        </p:grpSpPr>
        <p:sp>
          <p:nvSpPr>
            <p:cNvPr id="17" name="Rectangle: Rounded Corners 16"/>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p:cNvGrpSpPr/>
          <p:nvPr/>
        </p:nvGrpSpPr>
        <p:grpSpPr>
          <a:xfrm>
            <a:off x="3131164" y="8165266"/>
            <a:ext cx="13213736" cy="1678277"/>
            <a:chOff x="2087442" y="5443510"/>
            <a:chExt cx="8809157" cy="1118851"/>
          </a:xfrm>
        </p:grpSpPr>
        <p:sp>
          <p:nvSpPr>
            <p:cNvPr id="20" name="Rectangle: Rounded Corners 19"/>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2819401" y="5600699"/>
            <a:ext cx="13213736" cy="2971799"/>
            <a:chOff x="2087441" y="2843905"/>
            <a:chExt cx="8809157" cy="1981199"/>
          </a:xfrm>
        </p:grpSpPr>
        <p:sp>
          <p:nvSpPr>
            <p:cNvPr id="12" name="Rectangle: Rounded Corners 11"/>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pic>
        <p:nvPicPr>
          <p:cNvPr id="23" name="Picture 22"/>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5"/>
                </a:lnSpc>
              </a:pPr>
              <a:endParaRPr/>
            </a:p>
          </p:txBody>
        </p:sp>
      </p:grpSp>
      <p:pic>
        <p:nvPicPr>
          <p:cNvPr id="26" name="Picture 25"/>
          <p:cNvPicPr>
            <a:picLocks noChangeAspect="1"/>
          </p:cNvPicPr>
          <p:nvPr/>
        </p:nvPicPr>
        <p:blipFill>
          <a:blip r:embed="rId4"/>
          <a:stretch>
            <a:fillRect/>
          </a:stretch>
        </p:blipFill>
        <p:spPr>
          <a:xfrm>
            <a:off x="3048000" y="-10886"/>
            <a:ext cx="11918713" cy="1926503"/>
          </a:xfrm>
          <a:prstGeom prst="rect">
            <a:avLst/>
          </a:prstGeom>
        </p:spPr>
      </p:pic>
      <p:sp>
        <p:nvSpPr>
          <p:cNvPr id="27" name="TextBox 26"/>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5"/>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3" name="TextBox 22"/>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8" name="Group 5"/>
          <p:cNvGrpSpPr/>
          <p:nvPr/>
        </p:nvGrpSpPr>
        <p:grpSpPr>
          <a:xfrm>
            <a:off x="762000" y="1562100"/>
            <a:ext cx="17145000" cy="6934200"/>
            <a:chOff x="0" y="0"/>
            <a:chExt cx="2171840" cy="1026771"/>
          </a:xfrm>
        </p:grpSpPr>
        <p:sp>
          <p:nvSpPr>
            <p:cNvPr id="29" name="Freeform 6"/>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p:cNvSpPr txBox="1"/>
            <p:nvPr/>
          </p:nvSpPr>
          <p:spPr>
            <a:xfrm>
              <a:off x="0" y="-19050"/>
              <a:ext cx="2171840" cy="1045821"/>
            </a:xfrm>
            <a:prstGeom prst="rect">
              <a:avLst/>
            </a:prstGeom>
          </p:spPr>
          <p:txBody>
            <a:bodyPr lIns="50800" tIns="50800" rIns="50800" bIns="50800" rtlCol="0" anchor="ctr"/>
            <a:lstStyle/>
            <a:p>
              <a:pPr algn="ctr">
                <a:lnSpc>
                  <a:spcPts val="3185"/>
                </a:lnSpc>
              </a:pPr>
              <a:endParaRPr/>
            </a:p>
          </p:txBody>
        </p:sp>
      </p:grpSp>
      <p:sp>
        <p:nvSpPr>
          <p:cNvPr id="32" name="TextBox 31"/>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STD_HUONG</cp:lastModifiedBy>
  <cp:revision>27</cp:revision>
  <dcterms:created xsi:type="dcterms:W3CDTF">2006-08-16T00:00:00Z</dcterms:created>
  <dcterms:modified xsi:type="dcterms:W3CDTF">2024-11-18T15:49:41Z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699762590D0E40CE8C18E7BCD61A7518_12</vt:lpwstr>
  </property>
  <property fmtid="{D5CDD505-2E9C-101B-9397-08002B2CF9AE}" pid="3" name="KSOProductBuildVer">
    <vt:lpwstr>1033-12.2.0.18283</vt:lpwstr>
  </property>
</Properties>
</file>