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3" r:id="rId2"/>
    <p:sldId id="284" r:id="rId3"/>
    <p:sldId id="285" r:id="rId4"/>
    <p:sldId id="286" r:id="rId5"/>
    <p:sldId id="287" r:id="rId6"/>
    <p:sldId id="279" r:id="rId7"/>
    <p:sldId id="290" r:id="rId8"/>
    <p:sldId id="289" r:id="rId9"/>
    <p:sldId id="264" r:id="rId10"/>
    <p:sldId id="266" r:id="rId11"/>
    <p:sldId id="291" r:id="rId12"/>
    <p:sldId id="292" r:id="rId13"/>
    <p:sldId id="278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757"/>
    <a:srgbClr val="FFBA75"/>
    <a:srgbClr val="FFD974"/>
    <a:srgbClr val="FFECAF"/>
    <a:srgbClr val="FFE285"/>
    <a:srgbClr val="B40C60"/>
    <a:srgbClr val="E36785"/>
    <a:srgbClr val="5B33CD"/>
    <a:srgbClr val="14B9EC"/>
    <a:srgbClr val="582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2580E-AFF5-4CF6-AA57-56746F0FB171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84689-A01F-48DC-B227-5C97FF951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0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F0019BC-770C-458F-BA81-5E28AFA5D8C6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935311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66084A52-8A86-413E-AE7F-EE6137EAB039}" type="slidenum">
              <a:rPr 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13</a:t>
            </a:fld>
            <a:endParaRPr lang="en-US" sz="1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442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FA542425-254E-4656-BFEE-533D267ECB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77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467" y="469900"/>
            <a:ext cx="11159067" cy="5918200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367" y="-171450"/>
            <a:ext cx="702733" cy="703263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4284" y="5468938"/>
            <a:ext cx="1841501" cy="1839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434" y="6442076"/>
            <a:ext cx="302684" cy="30321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10957984" y="5136092"/>
            <a:ext cx="603250" cy="176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7501" y="-122238"/>
            <a:ext cx="419100" cy="41751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7321551" y="6524625"/>
            <a:ext cx="324908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9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 Thảo: tranthao121004@gmail.com</a:t>
            </a:r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700688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5" indent="0" algn="ctr">
              <a:buNone/>
              <a:defRPr/>
            </a:lvl2pPr>
            <a:lvl3pPr marL="914290" indent="0" algn="ctr">
              <a:buNone/>
              <a:defRPr/>
            </a:lvl3pPr>
            <a:lvl4pPr marL="1371435" indent="0" algn="ctr">
              <a:buNone/>
              <a:defRPr/>
            </a:lvl4pPr>
            <a:lvl5pPr marL="1828581" indent="0" algn="ctr">
              <a:buNone/>
              <a:defRPr/>
            </a:lvl5pPr>
            <a:lvl6pPr marL="2285726" indent="0" algn="ctr">
              <a:buNone/>
              <a:defRPr/>
            </a:lvl6pPr>
            <a:lvl7pPr marL="2742871" indent="0" algn="ctr">
              <a:buNone/>
              <a:defRPr/>
            </a:lvl7pPr>
            <a:lvl8pPr marL="3200016" indent="0" algn="ctr">
              <a:buNone/>
              <a:defRPr/>
            </a:lvl8pPr>
            <a:lvl9pPr marL="365716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19C3E-DC4C-470E-B162-A1AE484F96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30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4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2" r:id="rId26"/>
    <p:sldLayoutId id="2147483693" r:id="rId27"/>
    <p:sldLayoutId id="2147483694" r:id="rId28"/>
    <p:sldLayoutId id="2147483695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gif"/><Relationship Id="rId3" Type="http://schemas.openxmlformats.org/officeDocument/2006/relationships/image" Target="../media/image4.gif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hyperlink" Target="http://www.glitter-graphics.com/" TargetMode="External"/><Relationship Id="rId10" Type="http://schemas.openxmlformats.org/officeDocument/2006/relationships/image" Target="../media/image10.gif"/><Relationship Id="rId4" Type="http://schemas.openxmlformats.org/officeDocument/2006/relationships/image" Target="../media/image5.wmf"/><Relationship Id="rId9" Type="http://schemas.openxmlformats.org/officeDocument/2006/relationships/image" Target="../media/image9.gif"/><Relationship Id="rId1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audio" Target="../media/audio1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slide" Target="slide6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WordArt 2"/>
          <p:cNvSpPr>
            <a:spLocks noChangeArrowheads="1" noChangeShapeType="1" noTextEdit="1"/>
          </p:cNvSpPr>
          <p:nvPr/>
        </p:nvSpPr>
        <p:spPr bwMode="auto">
          <a:xfrm>
            <a:off x="1524000" y="918368"/>
            <a:ext cx="9144000" cy="6233319"/>
          </a:xfrm>
          <a:prstGeom prst="rect">
            <a:avLst/>
          </a:prstGeom>
        </p:spPr>
        <p:txBody>
          <a:bodyPr spcFirstLastPara="1" wrap="none" lIns="91418" tIns="45710" rIns="91418" bIns="45710" numCol="1" fromWordArt="1">
            <a:prstTxWarp prst="textArchUp">
              <a:avLst>
                <a:gd name="adj" fmla="val 10944968"/>
              </a:avLst>
            </a:prstTxWarp>
          </a:bodyPr>
          <a:lstStyle/>
          <a:p>
            <a:pPr algn="ctr" defTabSz="91429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các thầy cô giá</a:t>
            </a:r>
            <a:r>
              <a:rPr lang="en-US" sz="4800" b="1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o </a:t>
            </a:r>
            <a:r>
              <a:rPr lang="vi-VN" sz="4800" b="1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tới dự giờ</a:t>
            </a:r>
          </a:p>
        </p:txBody>
      </p:sp>
      <p:pic>
        <p:nvPicPr>
          <p:cNvPr id="2051" name="Picture 3" descr="67088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7" y="1469495"/>
            <a:ext cx="18510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WordArt 4"/>
          <p:cNvSpPr>
            <a:spLocks noChangeArrowheads="1" noChangeShapeType="1" noTextEdit="1"/>
          </p:cNvSpPr>
          <p:nvPr/>
        </p:nvSpPr>
        <p:spPr bwMode="auto">
          <a:xfrm rot="-379771">
            <a:off x="4519160" y="3148402"/>
            <a:ext cx="2667000" cy="703263"/>
          </a:xfrm>
          <a:prstGeom prst="rect">
            <a:avLst/>
          </a:prstGeom>
        </p:spPr>
        <p:txBody>
          <a:bodyPr wrap="none" lIns="91418" tIns="45710" rIns="91418" bIns="45710" numCol="1" fromWordArt="1">
            <a:prstTxWarp prst="textDeflateBottom">
              <a:avLst>
                <a:gd name="adj" fmla="val 100000"/>
              </a:avLst>
            </a:prstTxWarp>
            <a:scene3d>
              <a:camera prst="legacyObliqueTopRight"/>
              <a:lightRig rig="legacyNormal3" dir="b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 defTabSz="91429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29" name="Picture 5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3860802"/>
            <a:ext cx="15113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7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303965"/>
            <a:ext cx="685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8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95403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9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268416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932427nuvuqqts1u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05" y="0"/>
            <a:ext cx="539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2" descr="932427nuvuqqts1u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423" y="5273675"/>
            <a:ext cx="900112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7" name="WordArt 13"/>
          <p:cNvSpPr>
            <a:spLocks noChangeArrowheads="1" noChangeShapeType="1" noTextEdit="1"/>
          </p:cNvSpPr>
          <p:nvPr/>
        </p:nvSpPr>
        <p:spPr bwMode="auto">
          <a:xfrm>
            <a:off x="3935413" y="4561117"/>
            <a:ext cx="4419600" cy="576263"/>
          </a:xfrm>
          <a:prstGeom prst="rect">
            <a:avLst/>
          </a:prstGeom>
        </p:spPr>
        <p:txBody>
          <a:bodyPr wrap="none" lIns="91418" tIns="45710" rIns="91418" bIns="4571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290" fontAlgn="base">
              <a:spcBef>
                <a:spcPct val="0"/>
              </a:spcBef>
              <a:spcAft>
                <a:spcPct val="0"/>
              </a:spcAft>
            </a:pPr>
            <a:r>
              <a:rPr lang="vi-VN" sz="5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Môn: T</a:t>
            </a:r>
            <a:r>
              <a:rPr lang="en-US" sz="5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oán</a:t>
            </a:r>
            <a:endParaRPr lang="vi-VN" sz="54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3438" name="Picture 14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2050"/>
            <a:ext cx="762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40" name="Text Box 16"/>
          <p:cNvSpPr txBox="1">
            <a:spLocks noChangeArrowheads="1"/>
          </p:cNvSpPr>
          <p:nvPr/>
        </p:nvSpPr>
        <p:spPr bwMode="auto">
          <a:xfrm>
            <a:off x="2566991" y="5589589"/>
            <a:ext cx="7127872" cy="53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10" rIns="91418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90"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FFFF00"/>
                </a:solidFill>
                <a:latin typeface=".VnTime" pitchFamily="34" charset="0"/>
              </a:rPr>
              <a:t> 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</a:rPr>
              <a:t>thực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</a:rPr>
              <a:t>hiện:Trần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</a:rPr>
              <a:t>Thuỷ</a:t>
            </a:r>
            <a:endParaRPr lang="en-US" sz="29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63" name="Text Box 17"/>
          <p:cNvSpPr txBox="1">
            <a:spLocks noChangeArrowheads="1"/>
          </p:cNvSpPr>
          <p:nvPr/>
        </p:nvSpPr>
        <p:spPr bwMode="auto">
          <a:xfrm>
            <a:off x="3071813" y="466726"/>
            <a:ext cx="655320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0" rIns="91418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9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pic>
        <p:nvPicPr>
          <p:cNvPr id="2065" name="Picture 20" descr="Dove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835">
            <a:off x="594824" y="2432353"/>
            <a:ext cx="9334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21" descr="feuerwerk_13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2" y="3644900"/>
            <a:ext cx="14398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3" descr="020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61" y="4868863"/>
            <a:ext cx="97155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4" descr="C:\Documents and Settings\culi\My Documents\My Pictures\Flower_animation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26" y="5256214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5" descr="1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490" y="-100013"/>
            <a:ext cx="9715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6" descr="Buomba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222388" y="-162715"/>
            <a:ext cx="9669730" cy="54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9" descr="Flower-06-june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285" y="6106368"/>
            <a:ext cx="762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4" descr="C:\Documents and Settings\culi\My Documents\My Pictures\Flower_animation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962" y="651387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4" descr="C:\Documents and Settings\culi\My Documents\My Pictures\Flower_animation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461" y="4868863"/>
            <a:ext cx="66675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6" name="Picture 4" descr="C:\Documents and Settings\culi\My Documents\My Pictures\Flower_animation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43" y="718716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7" name="Picture 32" descr="anim1690[1][1]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731" y="6241487"/>
            <a:ext cx="73437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34164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36 0.08259  L 0.108 0.08259  L 0.072 0.16651  L 0.108 0.2491  L 0.036 0.2491  L 0 0.33302  L -0.036 0.2491  L -0.108 0.2491  L -0.072 0.16651  L -0.108 0.08259  L -0.036 0.08259  L 0 0  Z" pathEditMode="relative" ptsTypes="">
                                      <p:cBhvr>
                                        <p:cTn id="42" dur="2000" fill="hold"/>
                                        <p:tgtEl>
                                          <p:spTgt spid="103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7" grpId="0" animBg="1"/>
      <p:bldP spid="103440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363397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A61E9-401A-4545-9F25-DF26DF394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t="1650"/>
          <a:stretch/>
        </p:blipFill>
        <p:spPr>
          <a:xfrm>
            <a:off x="5614948" y="322693"/>
            <a:ext cx="4943554" cy="3201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520034-BFFB-4E48-8B4C-2C79F01902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1637329" y="3627170"/>
            <a:ext cx="1274943" cy="1686085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5561E30-5BFF-4763-848C-C7F6359A2E8F}"/>
              </a:ext>
            </a:extLst>
          </p:cNvPr>
          <p:cNvSpPr/>
          <p:nvPr/>
        </p:nvSpPr>
        <p:spPr>
          <a:xfrm>
            <a:off x="1195345" y="52291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59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830F96F-A1D6-41A5-8EFB-4E2B08B78942}"/>
              </a:ext>
            </a:extLst>
          </p:cNvPr>
          <p:cNvSpPr txBox="1"/>
          <p:nvPr/>
        </p:nvSpPr>
        <p:spPr>
          <a:xfrm>
            <a:off x="2881838" y="5313329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68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F4C23F-BB2F-425C-8B81-7CC1A0F120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4948909" y="3588078"/>
            <a:ext cx="1274943" cy="1865647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42D1968C-C485-4972-A99C-6196D5FE4CC7}"/>
              </a:ext>
            </a:extLst>
          </p:cNvPr>
          <p:cNvSpPr/>
          <p:nvPr/>
        </p:nvSpPr>
        <p:spPr>
          <a:xfrm>
            <a:off x="4260002" y="52291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61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812AEDA-E284-4E25-804F-A24C4DADB5C2}"/>
              </a:ext>
            </a:extLst>
          </p:cNvPr>
          <p:cNvSpPr txBox="1"/>
          <p:nvPr/>
        </p:nvSpPr>
        <p:spPr>
          <a:xfrm>
            <a:off x="5921340" y="5282699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A6E9D7F-01B8-4976-8537-854B70837C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086725" y="3630169"/>
            <a:ext cx="1124047" cy="1686085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CBF2176-3329-4FCE-A421-86F55A6E9A11}"/>
              </a:ext>
            </a:extLst>
          </p:cNvPr>
          <p:cNvSpPr/>
          <p:nvPr/>
        </p:nvSpPr>
        <p:spPr>
          <a:xfrm>
            <a:off x="7397435" y="5168875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57</a:t>
            </a:r>
            <a:r>
              <a:rPr lang="vi-VN" sz="2800" i="1" dirty="0"/>
              <a:t>l + 4l </a:t>
            </a:r>
            <a:r>
              <a:rPr lang="vi-VN" sz="2800" dirty="0"/>
              <a:t>=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26C709C-8F38-4F6E-8C74-1084D7B8D828}"/>
              </a:ext>
            </a:extLst>
          </p:cNvPr>
          <p:cNvSpPr txBox="1"/>
          <p:nvPr/>
        </p:nvSpPr>
        <p:spPr>
          <a:xfrm>
            <a:off x="9103031" y="5258107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CE2CB15-12E1-442F-97B5-958F6AE177ED}"/>
              </a:ext>
            </a:extLst>
          </p:cNvPr>
          <p:cNvSpPr/>
          <p:nvPr/>
        </p:nvSpPr>
        <p:spPr>
          <a:xfrm>
            <a:off x="1371607" y="6028804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C26559F-49DE-40DD-A16A-46868294C6F9}"/>
              </a:ext>
            </a:extLst>
          </p:cNvPr>
          <p:cNvSpPr txBox="1"/>
          <p:nvPr/>
        </p:nvSpPr>
        <p:spPr>
          <a:xfrm>
            <a:off x="2804142" y="5898251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Vậy chum B đựng nhiều nước nhất.</a:t>
            </a:r>
          </a:p>
        </p:txBody>
      </p:sp>
    </p:spTree>
    <p:extLst>
      <p:ext uri="{BB962C8B-B14F-4D97-AF65-F5344CB8AC3E}">
        <p14:creationId xmlns:p14="http://schemas.microsoft.com/office/powerpoint/2010/main" val="128847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1" grpId="0" animBg="1"/>
      <p:bldP spid="62" grpId="0"/>
      <p:bldP spid="64" grpId="0" animBg="1"/>
      <p:bldP spid="65" grpId="0"/>
      <p:bldP spid="67" grpId="0" animBg="1"/>
      <p:bldP spid="68" grpId="0"/>
      <p:bldP spid="6" grpId="0" animBg="1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ói và nghe- CON QUẠ THÔNG MINH - Tuần 24 - Tiếng Việt Lớp 2 - Bộ sách Cánh Diều - Tiểu Học Channel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49" end="303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5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363397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A61E9-401A-4545-9F25-DF26DF394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t="1650"/>
          <a:stretch/>
        </p:blipFill>
        <p:spPr>
          <a:xfrm>
            <a:off x="5614948" y="322693"/>
            <a:ext cx="4943554" cy="3201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520034-BFFB-4E48-8B4C-2C79F01902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1637329" y="3627170"/>
            <a:ext cx="1274943" cy="1686085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5561E30-5BFF-4763-848C-C7F6359A2E8F}"/>
              </a:ext>
            </a:extLst>
          </p:cNvPr>
          <p:cNvSpPr/>
          <p:nvPr/>
        </p:nvSpPr>
        <p:spPr>
          <a:xfrm>
            <a:off x="1195345" y="52291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59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830F96F-A1D6-41A5-8EFB-4E2B08B78942}"/>
              </a:ext>
            </a:extLst>
          </p:cNvPr>
          <p:cNvSpPr txBox="1"/>
          <p:nvPr/>
        </p:nvSpPr>
        <p:spPr>
          <a:xfrm>
            <a:off x="2881838" y="5313329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68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F4C23F-BB2F-425C-8B81-7CC1A0F120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4948909" y="3588078"/>
            <a:ext cx="1274943" cy="1865647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42D1968C-C485-4972-A99C-6196D5FE4CC7}"/>
              </a:ext>
            </a:extLst>
          </p:cNvPr>
          <p:cNvSpPr/>
          <p:nvPr/>
        </p:nvSpPr>
        <p:spPr>
          <a:xfrm>
            <a:off x="4260002" y="5229157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61</a:t>
            </a:r>
            <a:r>
              <a:rPr lang="vi-VN" sz="2800" i="1" dirty="0"/>
              <a:t>l + 9l </a:t>
            </a:r>
            <a:r>
              <a:rPr lang="vi-VN" sz="2800" dirty="0"/>
              <a:t>= 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812AEDA-E284-4E25-804F-A24C4DADB5C2}"/>
              </a:ext>
            </a:extLst>
          </p:cNvPr>
          <p:cNvSpPr txBox="1"/>
          <p:nvPr/>
        </p:nvSpPr>
        <p:spPr>
          <a:xfrm>
            <a:off x="5921340" y="5282699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70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A6E9D7F-01B8-4976-8537-854B70837C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086725" y="3630169"/>
            <a:ext cx="1124047" cy="1686085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0CBF2176-3329-4FCE-A421-86F55A6E9A11}"/>
              </a:ext>
            </a:extLst>
          </p:cNvPr>
          <p:cNvSpPr/>
          <p:nvPr/>
        </p:nvSpPr>
        <p:spPr>
          <a:xfrm>
            <a:off x="7397435" y="5168875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57</a:t>
            </a:r>
            <a:r>
              <a:rPr lang="vi-VN" sz="2800" i="1" dirty="0"/>
              <a:t>l + 4l </a:t>
            </a:r>
            <a:r>
              <a:rPr lang="vi-VN" sz="2800" dirty="0"/>
              <a:t>=       </a:t>
            </a:r>
            <a:r>
              <a:rPr lang="vi-VN" sz="2800" i="1" dirty="0"/>
              <a:t> 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26C709C-8F38-4F6E-8C74-1084D7B8D828}"/>
              </a:ext>
            </a:extLst>
          </p:cNvPr>
          <p:cNvSpPr txBox="1"/>
          <p:nvPr/>
        </p:nvSpPr>
        <p:spPr>
          <a:xfrm>
            <a:off x="9103031" y="5258107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61</a:t>
            </a:r>
            <a:r>
              <a:rPr lang="vi-VN" sz="3200" b="1" i="1" dirty="0">
                <a:solidFill>
                  <a:srgbClr val="FF0000"/>
                </a:solidFill>
              </a:rPr>
              <a:t>l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CE2CB15-12E1-442F-97B5-958F6AE177ED}"/>
              </a:ext>
            </a:extLst>
          </p:cNvPr>
          <p:cNvSpPr/>
          <p:nvPr/>
        </p:nvSpPr>
        <p:spPr>
          <a:xfrm>
            <a:off x="1371607" y="6028804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C26559F-49DE-40DD-A16A-46868294C6F9}"/>
              </a:ext>
            </a:extLst>
          </p:cNvPr>
          <p:cNvSpPr txBox="1"/>
          <p:nvPr/>
        </p:nvSpPr>
        <p:spPr>
          <a:xfrm>
            <a:off x="2804142" y="5898251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Vậy chum B đựng nhiều nước nhất.</a:t>
            </a:r>
          </a:p>
        </p:txBody>
      </p:sp>
    </p:spTree>
    <p:extLst>
      <p:ext uri="{BB962C8B-B14F-4D97-AF65-F5344CB8AC3E}">
        <p14:creationId xmlns:p14="http://schemas.microsoft.com/office/powerpoint/2010/main" val="195456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43840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Bauernbar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4572000"/>
            <a:ext cx="63547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WordArt 4" descr="50%"/>
          <p:cNvSpPr>
            <a:spLocks noChangeArrowheads="1" noChangeShapeType="1" noTextEdit="1"/>
          </p:cNvSpPr>
          <p:nvPr/>
        </p:nvSpPr>
        <p:spPr bwMode="auto">
          <a:xfrm>
            <a:off x="2362200" y="1524001"/>
            <a:ext cx="7391400" cy="113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KẾT THÚC</a:t>
            </a:r>
          </a:p>
        </p:txBody>
      </p:sp>
      <p:sp>
        <p:nvSpPr>
          <p:cNvPr id="66565" name="WordArt 5"/>
          <p:cNvSpPr>
            <a:spLocks noChangeArrowheads="1" noChangeShapeType="1" noTextEdit="1"/>
          </p:cNvSpPr>
          <p:nvPr/>
        </p:nvSpPr>
        <p:spPr bwMode="auto">
          <a:xfrm>
            <a:off x="2438400" y="2743200"/>
            <a:ext cx="73914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3600" b="1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534" name="Group 6"/>
          <p:cNvGrpSpPr>
            <a:grpSpLocks/>
          </p:cNvGrpSpPr>
          <p:nvPr/>
        </p:nvGrpSpPr>
        <p:grpSpPr bwMode="auto">
          <a:xfrm>
            <a:off x="1527176" y="-38100"/>
            <a:ext cx="9174163" cy="6951663"/>
            <a:chOff x="0" y="0"/>
            <a:chExt cx="5760" cy="4320"/>
          </a:xfrm>
        </p:grpSpPr>
        <p:pic>
          <p:nvPicPr>
            <p:cNvPr id="22543" name="Picture 7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8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5" name="Picture 9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6" name="Picture 10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5" name="Picture 11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1763" y="-144462"/>
            <a:ext cx="15398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8100"/>
            <a:ext cx="17526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874126" y="4956175"/>
            <a:ext cx="169862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7507" y="4982369"/>
            <a:ext cx="1698625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5" name="Picture 15" descr="1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"/>
            <a:ext cx="9906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6" name="Picture 16" descr="1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3000" y="411164"/>
            <a:ext cx="9906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7" name="Picture 17" descr="1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21164"/>
            <a:ext cx="9906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8" name="Picture 18" descr="1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7400" y="4114800"/>
            <a:ext cx="990600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35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665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Ta Đoàn Kết - Nhạc Thiếu Nhi Có L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69" y="29834"/>
            <a:ext cx="11874137" cy="614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0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2884" y="472594"/>
            <a:ext cx="6071260" cy="725474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r>
              <a:rPr lang="en-US" sz="4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43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1158" y="1434960"/>
            <a:ext cx="5513366" cy="1648803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32 + 7                  65 + 13 </a:t>
            </a:r>
          </a:p>
        </p:txBody>
      </p:sp>
    </p:spTree>
    <p:extLst>
      <p:ext uri="{BB962C8B-B14F-4D97-AF65-F5344CB8AC3E}">
        <p14:creationId xmlns:p14="http://schemas.microsoft.com/office/powerpoint/2010/main" val="82359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601601" y="409791"/>
            <a:ext cx="1856573" cy="735496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125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125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458173" y="409791"/>
            <a:ext cx="5981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7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CỘNG, PHÉP TRỪ (CÓ NHỚ) TRONG PHẠM VI 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738847" y="1457636"/>
            <a:ext cx="6701245" cy="2751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BÀI 19</a:t>
            </a:r>
          </a:p>
          <a:p>
            <a:pPr algn="ctr">
              <a:lnSpc>
                <a:spcPct val="120000"/>
              </a:lnSpc>
            </a:pP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PHÉP CỘNG (</a:t>
            </a:r>
            <a:r>
              <a:rPr lang="en-US" sz="36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có</a:t>
            </a:r>
            <a:r>
              <a:rPr lang="en-US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nhớ</a:t>
            </a: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SỐ CÓ HAI CHỮ SỐ VỚI </a:t>
            </a:r>
          </a:p>
          <a:p>
            <a:pPr algn="ctr">
              <a:lnSpc>
                <a:spcPct val="120000"/>
              </a:lnSpc>
            </a:pP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5464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9797" y="118514"/>
            <a:ext cx="2311938" cy="118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70823D-5CC1-4219-8FC5-5893165AFF6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3712659" y="1306856"/>
            <a:ext cx="1462161" cy="1301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34E6D-94DB-49D9-AB37-FC409BFD08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7549869" y="2240959"/>
            <a:ext cx="1778594" cy="1607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5361DB-110A-4375-B65B-42586C11F16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8976529" y="1756061"/>
            <a:ext cx="1123711" cy="14771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4681991" y="343738"/>
            <a:ext cx="2020664" cy="967090"/>
            <a:chOff x="4742586" y="-1515546"/>
            <a:chExt cx="2247903" cy="967090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4742586" y="-1515546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3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4814845" y="-1483109"/>
              <a:ext cx="217564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300" b="1" i="1" dirty="0">
                  <a:latin typeface="Times New Roman" pitchFamily="18" charset="0"/>
                  <a:cs typeface="Times New Roman" pitchFamily="18" charset="0"/>
                </a:rPr>
                <a:t>Tôi có </a:t>
              </a:r>
            </a:p>
            <a:p>
              <a:pPr algn="ctr"/>
              <a:r>
                <a:rPr lang="vi-VN" sz="2300" b="1" i="1" dirty="0">
                  <a:latin typeface="Times New Roman" pitchFamily="18" charset="0"/>
                  <a:cs typeface="Times New Roman" pitchFamily="18" charset="0"/>
                </a:rPr>
                <a:t>35 hạt gạo.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5262287" y="1804671"/>
            <a:ext cx="2219880" cy="1352147"/>
            <a:chOff x="3094988" y="1228575"/>
            <a:chExt cx="2469523" cy="1352147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3094988" y="1228575"/>
              <a:ext cx="2469523" cy="1352147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3303816" y="1364035"/>
              <a:ext cx="2196382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300" b="1" i="1" dirty="0">
                  <a:latin typeface="Times New Roman" pitchFamily="18" charset="0"/>
                  <a:cs typeface="Times New Roman" pitchFamily="18" charset="0"/>
                </a:rPr>
                <a:t>Chị kiến ơi, tôi trả cho chị 7 hạt gạo.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7291854" y="933859"/>
            <a:ext cx="2703104" cy="1023696"/>
            <a:chOff x="4767898" y="-951944"/>
            <a:chExt cx="2490832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767898" y="-951944"/>
              <a:ext cx="2383302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3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864911" y="-847837"/>
              <a:ext cx="2393819" cy="74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300" b="1" i="1" dirty="0">
                  <a:latin typeface="Times New Roman" pitchFamily="18" charset="0"/>
                  <a:cs typeface="Times New Roman" pitchFamily="18" charset="0"/>
                </a:rPr>
                <a:t>Vậy kiến có bao nhiêu hạt gạo?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4746945" y="5489142"/>
            <a:ext cx="2328395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r>
              <a:rPr lang="vi-VN" sz="2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+ 7 = ?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901337" y="3026929"/>
            <a:ext cx="843756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 2" panose="05020102010507070707" pitchFamily="18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lang="en-US" altLang="en-US" sz="3600" b="1" u="sng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35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ve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sầu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nợ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7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91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20">
            <a:extLst>
              <a:ext uri="{FF2B5EF4-FFF2-40B4-BE49-F238E27FC236}">
                <a16:creationId xmlns:a16="http://schemas.microsoft.com/office/drawing/2014/main" id="{56E51815-7A79-44CF-8B82-28C625DED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053464"/>
              </p:ext>
            </p:extLst>
          </p:nvPr>
        </p:nvGraphicFramePr>
        <p:xfrm>
          <a:off x="3733800" y="1406525"/>
          <a:ext cx="4648200" cy="37739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0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324100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1227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Chục</a:t>
                      </a:r>
                    </a:p>
                  </a:txBody>
                  <a:tcPr marL="68585" marR="68585" marT="34302" marB="34302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Đơn vị</a:t>
                      </a:r>
                    </a:p>
                  </a:txBody>
                  <a:tcPr marL="68585" marR="68585" marT="34302" marB="34302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278668">
                <a:tc>
                  <a:txBody>
                    <a:bodyPr/>
                    <a:lstStyle/>
                    <a:p>
                      <a:endParaRPr lang="vi-VN" sz="1400" dirty="0"/>
                    </a:p>
                  </a:txBody>
                  <a:tcPr marL="68585" marR="68585" marT="34302" marB="34302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400" dirty="0"/>
                    </a:p>
                  </a:txBody>
                  <a:tcPr marL="68585" marR="68585" marT="34302" marB="34302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9F8D47-56AC-4720-90D1-878E769CBBBA}"/>
              </a:ext>
            </a:extLst>
          </p:cNvPr>
          <p:cNvCxnSpPr/>
          <p:nvPr/>
        </p:nvCxnSpPr>
        <p:spPr>
          <a:xfrm>
            <a:off x="3733800" y="3430588"/>
            <a:ext cx="46482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1955801"/>
            <a:ext cx="4191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n 33">
            <a:extLst>
              <a:ext uri="{FF2B5EF4-FFF2-40B4-BE49-F238E27FC236}">
                <a16:creationId xmlns:a16="http://schemas.microsoft.com/office/drawing/2014/main" id="{750574EE-3C15-450F-A160-841085D3489D}"/>
              </a:ext>
            </a:extLst>
          </p:cNvPr>
          <p:cNvSpPr/>
          <p:nvPr/>
        </p:nvSpPr>
        <p:spPr>
          <a:xfrm>
            <a:off x="6761164" y="1981200"/>
            <a:ext cx="47625" cy="112553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1970089"/>
            <a:ext cx="4191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1970089"/>
            <a:ext cx="4191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n 33">
            <a:extLst>
              <a:ext uri="{FF2B5EF4-FFF2-40B4-BE49-F238E27FC236}">
                <a16:creationId xmlns:a16="http://schemas.microsoft.com/office/drawing/2014/main" id="{DF35E644-2B65-44CE-A122-61AC961376A9}"/>
              </a:ext>
            </a:extLst>
          </p:cNvPr>
          <p:cNvSpPr/>
          <p:nvPr/>
        </p:nvSpPr>
        <p:spPr>
          <a:xfrm>
            <a:off x="6607176" y="1979614"/>
            <a:ext cx="47625" cy="11271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Can 33">
            <a:extLst>
              <a:ext uri="{FF2B5EF4-FFF2-40B4-BE49-F238E27FC236}">
                <a16:creationId xmlns:a16="http://schemas.microsoft.com/office/drawing/2014/main" id="{BAB92E2D-A025-49A1-99B6-0BA35D990FAF}"/>
              </a:ext>
            </a:extLst>
          </p:cNvPr>
          <p:cNvSpPr/>
          <p:nvPr/>
        </p:nvSpPr>
        <p:spPr>
          <a:xfrm>
            <a:off x="6446839" y="1979614"/>
            <a:ext cx="47625" cy="11271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4" name="Can 33">
            <a:extLst>
              <a:ext uri="{FF2B5EF4-FFF2-40B4-BE49-F238E27FC236}">
                <a16:creationId xmlns:a16="http://schemas.microsoft.com/office/drawing/2014/main" id="{CF6FD751-1376-41D4-B317-E5E4016D0C05}"/>
              </a:ext>
            </a:extLst>
          </p:cNvPr>
          <p:cNvSpPr/>
          <p:nvPr/>
        </p:nvSpPr>
        <p:spPr>
          <a:xfrm>
            <a:off x="6923089" y="1979614"/>
            <a:ext cx="47625" cy="11271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5" name="Can 33">
            <a:extLst>
              <a:ext uri="{FF2B5EF4-FFF2-40B4-BE49-F238E27FC236}">
                <a16:creationId xmlns:a16="http://schemas.microsoft.com/office/drawing/2014/main" id="{0627DC4C-DE0E-4C69-B080-8993300545A6}"/>
              </a:ext>
            </a:extLst>
          </p:cNvPr>
          <p:cNvSpPr/>
          <p:nvPr/>
        </p:nvSpPr>
        <p:spPr>
          <a:xfrm>
            <a:off x="7085014" y="1979614"/>
            <a:ext cx="47625" cy="11271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0ACF2C-059F-4EA4-A4CE-0A1D6EB35F45}"/>
              </a:ext>
            </a:extLst>
          </p:cNvPr>
          <p:cNvSpPr/>
          <p:nvPr/>
        </p:nvSpPr>
        <p:spPr>
          <a:xfrm>
            <a:off x="6367463" y="1912939"/>
            <a:ext cx="882650" cy="3100387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27" name="Can 33">
            <a:extLst>
              <a:ext uri="{FF2B5EF4-FFF2-40B4-BE49-F238E27FC236}">
                <a16:creationId xmlns:a16="http://schemas.microsoft.com/office/drawing/2014/main" id="{B1C13686-9CF9-424B-AB14-62E485BF811C}"/>
              </a:ext>
            </a:extLst>
          </p:cNvPr>
          <p:cNvSpPr/>
          <p:nvPr/>
        </p:nvSpPr>
        <p:spPr>
          <a:xfrm>
            <a:off x="6765926" y="3700464"/>
            <a:ext cx="47625" cy="1127125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8" name="Can 33">
            <a:extLst>
              <a:ext uri="{FF2B5EF4-FFF2-40B4-BE49-F238E27FC236}">
                <a16:creationId xmlns:a16="http://schemas.microsoft.com/office/drawing/2014/main" id="{F5C294E8-9800-4A33-BB7B-1BC946A0D3FF}"/>
              </a:ext>
            </a:extLst>
          </p:cNvPr>
          <p:cNvSpPr/>
          <p:nvPr/>
        </p:nvSpPr>
        <p:spPr>
          <a:xfrm>
            <a:off x="6610351" y="3700464"/>
            <a:ext cx="49213" cy="1125537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9" name="Can 33">
            <a:extLst>
              <a:ext uri="{FF2B5EF4-FFF2-40B4-BE49-F238E27FC236}">
                <a16:creationId xmlns:a16="http://schemas.microsoft.com/office/drawing/2014/main" id="{9A86FAAC-4AE2-4532-9C1B-48BE67BEDF68}"/>
              </a:ext>
            </a:extLst>
          </p:cNvPr>
          <p:cNvSpPr/>
          <p:nvPr/>
        </p:nvSpPr>
        <p:spPr>
          <a:xfrm>
            <a:off x="6451601" y="3700464"/>
            <a:ext cx="47625" cy="1125537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0" name="Can 33">
            <a:extLst>
              <a:ext uri="{FF2B5EF4-FFF2-40B4-BE49-F238E27FC236}">
                <a16:creationId xmlns:a16="http://schemas.microsoft.com/office/drawing/2014/main" id="{2AD99AFF-2802-44F5-95B8-7E781E021525}"/>
              </a:ext>
            </a:extLst>
          </p:cNvPr>
          <p:cNvSpPr/>
          <p:nvPr/>
        </p:nvSpPr>
        <p:spPr>
          <a:xfrm>
            <a:off x="6927851" y="3700464"/>
            <a:ext cx="47625" cy="1125537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1B9F11EB-DB42-4D72-A826-587974160EBF}"/>
              </a:ext>
            </a:extLst>
          </p:cNvPr>
          <p:cNvSpPr/>
          <p:nvPr/>
        </p:nvSpPr>
        <p:spPr>
          <a:xfrm>
            <a:off x="7088189" y="3700464"/>
            <a:ext cx="47625" cy="1125537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301EE738-D095-42D8-BBD1-99FD41E6D691}"/>
              </a:ext>
            </a:extLst>
          </p:cNvPr>
          <p:cNvSpPr/>
          <p:nvPr/>
        </p:nvSpPr>
        <p:spPr>
          <a:xfrm>
            <a:off x="7332664" y="3700464"/>
            <a:ext cx="47625" cy="1125537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35BC81AD-019E-4D55-BFD8-FC8B9C3C421E}"/>
              </a:ext>
            </a:extLst>
          </p:cNvPr>
          <p:cNvSpPr/>
          <p:nvPr/>
        </p:nvSpPr>
        <p:spPr>
          <a:xfrm>
            <a:off x="7494589" y="3700464"/>
            <a:ext cx="47625" cy="1125537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5CBA4B0-3588-4987-B11D-481E114A6BFC}"/>
              </a:ext>
            </a:extLst>
          </p:cNvPr>
          <p:cNvCxnSpPr/>
          <p:nvPr/>
        </p:nvCxnSpPr>
        <p:spPr>
          <a:xfrm flipH="1" flipV="1">
            <a:off x="5583238" y="3106739"/>
            <a:ext cx="747712" cy="4143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5057776" y="1955801"/>
            <a:ext cx="525463" cy="1298575"/>
            <a:chOff x="2394689" y="3072917"/>
            <a:chExt cx="503059" cy="1328054"/>
          </a:xfrm>
        </p:grpSpPr>
        <p:pic>
          <p:nvPicPr>
            <p:cNvPr id="16417" name="Picture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9619" y="3151843"/>
              <a:ext cx="401802" cy="117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25B7D81-A07A-498A-BF9E-F5B46B47EFC1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vi-VN" sz="1350">
                <a:solidFill>
                  <a:prstClr val="white"/>
                </a:solidFill>
              </a:endParaRPr>
            </a:p>
          </p:txBody>
        </p:sp>
      </p:grpSp>
      <p:sp>
        <p:nvSpPr>
          <p:cNvPr id="36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4789488" y="626270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?</a:t>
            </a:r>
          </a:p>
        </p:txBody>
      </p:sp>
      <p:sp>
        <p:nvSpPr>
          <p:cNvPr id="3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4805364" y="640558"/>
            <a:ext cx="2574925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</a:t>
            </a:r>
            <a:r>
              <a:rPr lang="vi-VN" sz="2800" dirty="0" smtClean="0">
                <a:solidFill>
                  <a:schemeClr val="tx1"/>
                </a:solidFill>
              </a:rPr>
              <a:t>=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D67F4E-2553-40ED-A5A0-549C4746691F}"/>
              </a:ext>
            </a:extLst>
          </p:cNvPr>
          <p:cNvSpPr txBox="1"/>
          <p:nvPr/>
        </p:nvSpPr>
        <p:spPr>
          <a:xfrm>
            <a:off x="6731969" y="682160"/>
            <a:ext cx="1201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249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6" grpId="0" animBg="1"/>
      <p:bldP spid="39" grpId="0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4394995" y="1492259"/>
            <a:ext cx="2960546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5242486" y="2249086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5569392" y="2324396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35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5296626" y="2698667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5849276" y="311416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5443952" y="3941549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5892968" y="3967406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5494418" y="396209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252329" y="3352531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829426" y="532160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</a:t>
            </a:r>
            <a:r>
              <a:rPr lang="vi-VN" sz="2800" dirty="0">
                <a:solidFill>
                  <a:srgbClr val="FF0000"/>
                </a:solidFill>
              </a:rPr>
              <a:t>42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7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3" grpId="0" animBg="1"/>
      <p:bldP spid="50" grpId="0"/>
      <p:bldP spid="55" grpId="0"/>
      <p:bldP spid="56" grpId="0"/>
      <p:bldP spid="59" grpId="0"/>
      <p:bldP spid="60" grpId="0"/>
      <p:bldP spid="62" grpId="0" uiExpand="1" build="p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12502" y="17337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6054789" y="1127151"/>
            <a:ext cx="1339895" cy="2534168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6345259" y="1158191"/>
            <a:ext cx="870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6012780" y="1543361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6621189" y="1891901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6061707" y="2871973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6594491" y="286947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6266504" y="2866146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376438" y="1525141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6061707" y="348903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35 + 7 = </a:t>
            </a:r>
            <a:r>
              <a:rPr lang="vi-VN" sz="2800" dirty="0">
                <a:solidFill>
                  <a:srgbClr val="FF0000"/>
                </a:solidFill>
              </a:rPr>
              <a:t>42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C8F626-B7D4-4173-A45E-4D0E5559532C}"/>
              </a:ext>
            </a:extLst>
          </p:cNvPr>
          <p:cNvSpPr txBox="1"/>
          <p:nvPr/>
        </p:nvSpPr>
        <p:spPr>
          <a:xfrm>
            <a:off x="717451" y="3726544"/>
            <a:ext cx="986706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 err="1" smtClean="0">
                <a:solidFill>
                  <a:srgbClr val="FF0000"/>
                </a:solidFill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</a:rPr>
              <a:t> 1</a:t>
            </a:r>
            <a:r>
              <a:rPr lang="en-US" sz="2800" b="1" dirty="0" smtClean="0">
                <a:solidFill>
                  <a:srgbClr val="0070C0"/>
                </a:solidFill>
              </a:rPr>
              <a:t>: </a:t>
            </a:r>
            <a:r>
              <a:rPr lang="vi-VN" sz="2800" b="1" dirty="0" smtClean="0">
                <a:solidFill>
                  <a:srgbClr val="0070C0"/>
                </a:solidFill>
              </a:rPr>
              <a:t> </a:t>
            </a:r>
            <a:r>
              <a:rPr lang="vi-VN" sz="2800" dirty="0">
                <a:solidFill>
                  <a:srgbClr val="0070C0"/>
                </a:solidFill>
              </a:rPr>
              <a:t>Đặt </a:t>
            </a:r>
            <a:r>
              <a:rPr lang="vi-VN" sz="2800" dirty="0" smtClean="0">
                <a:solidFill>
                  <a:srgbClr val="0070C0"/>
                </a:solidFill>
              </a:rPr>
              <a:t>tính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sao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cho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số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vị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thẳng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cột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với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số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vị</a:t>
            </a:r>
            <a:r>
              <a:rPr lang="en-US" sz="2800" dirty="0" smtClean="0">
                <a:solidFill>
                  <a:srgbClr val="0070C0"/>
                </a:solidFill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</a:rPr>
              <a:t>số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chục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thẳng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cột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với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s</a:t>
            </a:r>
            <a:r>
              <a:rPr lang="en-US" sz="2800" dirty="0" err="1" smtClean="0">
                <a:solidFill>
                  <a:srgbClr val="0070C0"/>
                </a:solidFill>
              </a:rPr>
              <a:t>ố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chục</a:t>
            </a:r>
            <a:r>
              <a:rPr lang="en-US" sz="2800" dirty="0" smtClean="0">
                <a:solidFill>
                  <a:srgbClr val="0070C0"/>
                </a:solidFill>
              </a:rPr>
              <a:t>. </a:t>
            </a:r>
            <a:endParaRPr lang="en-US" sz="2800" dirty="0">
              <a:solidFill>
                <a:srgbClr val="0070C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vi-VN" sz="2800" dirty="0" smtClean="0">
                <a:solidFill>
                  <a:srgbClr val="0070C0"/>
                </a:solidFill>
              </a:rPr>
              <a:t> 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C8F626-B7D4-4173-A45E-4D0E5559532C}"/>
              </a:ext>
            </a:extLst>
          </p:cNvPr>
          <p:cNvSpPr txBox="1"/>
          <p:nvPr/>
        </p:nvSpPr>
        <p:spPr>
          <a:xfrm>
            <a:off x="717450" y="4830596"/>
            <a:ext cx="986706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 err="1" smtClean="0">
                <a:solidFill>
                  <a:srgbClr val="FF0000"/>
                </a:solidFill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</a:rPr>
              <a:t> 2:</a:t>
            </a:r>
            <a:r>
              <a:rPr lang="vi-VN" sz="2800" b="1" dirty="0" smtClean="0">
                <a:solidFill>
                  <a:srgbClr val="FF0000"/>
                </a:solidFill>
              </a:rPr>
              <a:t> </a:t>
            </a:r>
            <a:r>
              <a:rPr lang="vi-VN" sz="2800" dirty="0">
                <a:solidFill>
                  <a:srgbClr val="0070C0"/>
                </a:solidFill>
              </a:rPr>
              <a:t>Tính từ phải sang </a:t>
            </a:r>
            <a:r>
              <a:rPr lang="vi-VN" sz="2800" dirty="0" smtClean="0">
                <a:solidFill>
                  <a:srgbClr val="0070C0"/>
                </a:solidFill>
              </a:rPr>
              <a:t>trái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bắt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đầu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từ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cột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vị</a:t>
            </a:r>
            <a:r>
              <a:rPr lang="en-US" sz="2800" dirty="0" smtClean="0">
                <a:solidFill>
                  <a:srgbClr val="0070C0"/>
                </a:solidFill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</a:rPr>
              <a:t>Lưu</a:t>
            </a:r>
            <a:r>
              <a:rPr lang="en-US" sz="2800" dirty="0" smtClean="0">
                <a:solidFill>
                  <a:srgbClr val="0070C0"/>
                </a:solidFill>
              </a:rPr>
              <a:t> ý</a:t>
            </a:r>
            <a:r>
              <a:rPr lang="vi-VN" sz="2800" dirty="0" smtClean="0">
                <a:solidFill>
                  <a:srgbClr val="0070C0"/>
                </a:solidFill>
              </a:rPr>
              <a:t> sau </a:t>
            </a:r>
            <a:r>
              <a:rPr lang="vi-VN" sz="2800" dirty="0">
                <a:solidFill>
                  <a:srgbClr val="0070C0"/>
                </a:solidFill>
              </a:rPr>
              <a:t>khi cộng </a:t>
            </a:r>
            <a:r>
              <a:rPr lang="vi-VN" sz="2800" dirty="0" smtClean="0">
                <a:solidFill>
                  <a:srgbClr val="0070C0"/>
                </a:solidFill>
              </a:rPr>
              <a:t>số </a:t>
            </a:r>
            <a:r>
              <a:rPr lang="vi-VN" sz="2800" dirty="0">
                <a:solidFill>
                  <a:srgbClr val="0070C0"/>
                </a:solidFill>
              </a:rPr>
              <a:t>đơn vị </a:t>
            </a:r>
            <a:r>
              <a:rPr lang="en-US" sz="2800" dirty="0" err="1" smtClean="0">
                <a:solidFill>
                  <a:srgbClr val="0070C0"/>
                </a:solidFill>
              </a:rPr>
              <a:t>bằng</a:t>
            </a:r>
            <a:r>
              <a:rPr lang="en-US" sz="2800" dirty="0" smtClean="0">
                <a:solidFill>
                  <a:srgbClr val="0070C0"/>
                </a:solidFill>
              </a:rPr>
              <a:t> 10 </a:t>
            </a:r>
            <a:r>
              <a:rPr lang="en-US" sz="2800" dirty="0" err="1" smtClean="0">
                <a:solidFill>
                  <a:srgbClr val="0070C0"/>
                </a:solidFill>
              </a:rPr>
              <a:t>hoặc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lớn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hơn</a:t>
            </a:r>
            <a:r>
              <a:rPr lang="en-US" sz="2800" dirty="0" smtClean="0">
                <a:solidFill>
                  <a:srgbClr val="0070C0"/>
                </a:solidFill>
              </a:rPr>
              <a:t> 10 </a:t>
            </a:r>
            <a:r>
              <a:rPr lang="vi-VN" sz="2800" dirty="0" smtClean="0">
                <a:solidFill>
                  <a:srgbClr val="0070C0"/>
                </a:solidFill>
              </a:rPr>
              <a:t>thì </a:t>
            </a:r>
            <a:r>
              <a:rPr lang="vi-VN" sz="2800" dirty="0">
                <a:solidFill>
                  <a:srgbClr val="0070C0"/>
                </a:solidFill>
              </a:rPr>
              <a:t>nhớ 1 </a:t>
            </a:r>
            <a:r>
              <a:rPr lang="vi-VN" sz="2800" dirty="0" smtClean="0">
                <a:solidFill>
                  <a:srgbClr val="0070C0"/>
                </a:solidFill>
              </a:rPr>
              <a:t>vào </a:t>
            </a:r>
            <a:r>
              <a:rPr lang="vi-VN" sz="2800" dirty="0">
                <a:solidFill>
                  <a:srgbClr val="0070C0"/>
                </a:solidFill>
              </a:rPr>
              <a:t>số chục của số hạng thứ </a:t>
            </a:r>
            <a:r>
              <a:rPr lang="vi-VN" sz="2800" dirty="0" smtClean="0">
                <a:solidFill>
                  <a:srgbClr val="0070C0"/>
                </a:solidFill>
              </a:rPr>
              <a:t>n</a:t>
            </a:r>
            <a:r>
              <a:rPr lang="en-US" sz="2800" dirty="0" err="1" smtClean="0">
                <a:solidFill>
                  <a:srgbClr val="0070C0"/>
                </a:solidFill>
              </a:rPr>
              <a:t>hất</a:t>
            </a:r>
            <a:r>
              <a:rPr lang="en-US" sz="2800" dirty="0" smtClean="0">
                <a:solidFill>
                  <a:srgbClr val="0070C0"/>
                </a:solidFill>
              </a:rPr>
              <a:t>.</a:t>
            </a:r>
            <a:endParaRPr lang="vi-VN" sz="2800" dirty="0">
              <a:solidFill>
                <a:srgbClr val="0070C0"/>
              </a:solidFill>
            </a:endParaRPr>
          </a:p>
        </p:txBody>
      </p:sp>
      <p:pic>
        <p:nvPicPr>
          <p:cNvPr id="3" name="Untitled video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737" y="348903"/>
            <a:ext cx="5005827" cy="291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3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3" grpId="0" animBg="1"/>
      <p:bldP spid="50" grpId="0"/>
      <p:bldP spid="55" grpId="0"/>
      <p:bldP spid="56" grpId="0"/>
      <p:bldP spid="59" grpId="0"/>
      <p:bldP spid="60" grpId="0"/>
      <p:bldP spid="62" grpId="0"/>
      <p:bldP spid="63" grpId="0" animBg="1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2478156" y="1316462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3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9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57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13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  7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372A6-1080-445D-9FE0-E8E41412EEC5}"/>
              </a:ext>
            </a:extLst>
          </p:cNvPr>
          <p:cNvSpPr txBox="1"/>
          <p:nvPr/>
        </p:nvSpPr>
        <p:spPr>
          <a:xfrm>
            <a:off x="2831296" y="273193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19B56-D0C0-4349-A4B1-78FB22A64B90}"/>
              </a:ext>
            </a:extLst>
          </p:cNvPr>
          <p:cNvSpPr txBox="1"/>
          <p:nvPr/>
        </p:nvSpPr>
        <p:spPr>
          <a:xfrm>
            <a:off x="5051035" y="273193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D67F4E-2553-40ED-A5A0-549C4746691F}"/>
              </a:ext>
            </a:extLst>
          </p:cNvPr>
          <p:cNvSpPr txBox="1"/>
          <p:nvPr/>
        </p:nvSpPr>
        <p:spPr>
          <a:xfrm>
            <a:off x="7270774" y="273193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9490513" y="273193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964574" y="35410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1401896" y="354100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824226" y="3918823"/>
            <a:ext cx="7425291" cy="658838"/>
            <a:chOff x="1824226" y="3918823"/>
            <a:chExt cx="7425291" cy="65883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35 + 6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47 +  8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89 + 2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63 + 9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  <p:bldP spid="12" grpId="0"/>
      <p:bldP spid="33" grpId="0" animBg="1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444</Words>
  <Application>Microsoft Office PowerPoint</Application>
  <PresentationFormat>Widescreen</PresentationFormat>
  <Paragraphs>93</Paragraphs>
  <Slides>13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.VnTime</vt:lpstr>
      <vt:lpstr>Arial</vt:lpstr>
      <vt:lpstr>Calibri</vt:lpstr>
      <vt:lpstr>Corbel</vt:lpstr>
      <vt:lpstr>等线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NHATMINH</cp:lastModifiedBy>
  <cp:revision>61</cp:revision>
  <dcterms:created xsi:type="dcterms:W3CDTF">2021-06-02T01:34:28Z</dcterms:created>
  <dcterms:modified xsi:type="dcterms:W3CDTF">2024-11-10T13:43:22Z</dcterms:modified>
</cp:coreProperties>
</file>