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338" r:id="rId2"/>
    <p:sldId id="339" r:id="rId3"/>
    <p:sldId id="265" r:id="rId4"/>
    <p:sldId id="357" r:id="rId5"/>
    <p:sldId id="340" r:id="rId6"/>
    <p:sldId id="341" r:id="rId7"/>
    <p:sldId id="343" r:id="rId8"/>
    <p:sldId id="348" r:id="rId9"/>
    <p:sldId id="344" r:id="rId10"/>
    <p:sldId id="345" r:id="rId11"/>
    <p:sldId id="346" r:id="rId12"/>
    <p:sldId id="358" r:id="rId13"/>
    <p:sldId id="352" r:id="rId14"/>
    <p:sldId id="353" r:id="rId15"/>
    <p:sldId id="354" r:id="rId16"/>
    <p:sldId id="355" r:id="rId17"/>
    <p:sldId id="356" r:id="rId18"/>
    <p:sldId id="372" r:id="rId19"/>
    <p:sldId id="359" r:id="rId20"/>
    <p:sldId id="361" r:id="rId21"/>
    <p:sldId id="369" r:id="rId22"/>
    <p:sldId id="370" r:id="rId23"/>
    <p:sldId id="371" r:id="rId24"/>
    <p:sldId id="368" r:id="rId25"/>
    <p:sldId id="269"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B115"/>
    <a:srgbClr val="FF3737"/>
    <a:srgbClr val="5DBED9"/>
    <a:srgbClr val="CCFFFF"/>
    <a:srgbClr val="9900FF"/>
    <a:srgbClr val="5387C1"/>
    <a:srgbClr val="3F88FB"/>
    <a:srgbClr val="7DCBE0"/>
    <a:srgbClr val="FFC854"/>
    <a:srgbClr val="BB85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85" autoAdjust="0"/>
    <p:restoredTop sz="88889" autoAdjust="0"/>
  </p:normalViewPr>
  <p:slideViewPr>
    <p:cSldViewPr snapToGrid="0">
      <p:cViewPr varScale="1">
        <p:scale>
          <a:sx n="80" d="100"/>
          <a:sy n="80" d="100"/>
        </p:scale>
        <p:origin x="864" y="9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73A6B-BB26-4B12-BFB8-2B873AE12267}" type="datetimeFigureOut">
              <a:rPr lang="zh-CN" altLang="en-US" smtClean="0"/>
              <a:t>2024/11/17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701FA-A99B-4EA7-BD9A-49A04217BC0C}" type="slidenum">
              <a:rPr lang="zh-CN" altLang="en-US" smtClean="0"/>
              <a:t>‹#›</a:t>
            </a:fld>
            <a:endParaRPr lang="zh-CN" altLang="en-US"/>
          </a:p>
        </p:txBody>
      </p:sp>
    </p:spTree>
    <p:extLst>
      <p:ext uri="{BB962C8B-B14F-4D97-AF65-F5344CB8AC3E}">
        <p14:creationId xmlns:p14="http://schemas.microsoft.com/office/powerpoint/2010/main" val="4265223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1</a:t>
            </a:fld>
            <a:endParaRPr lang="zh-CN" altLang="en-US"/>
          </a:p>
        </p:txBody>
      </p:sp>
    </p:spTree>
    <p:extLst>
      <p:ext uri="{BB962C8B-B14F-4D97-AF65-F5344CB8AC3E}">
        <p14:creationId xmlns:p14="http://schemas.microsoft.com/office/powerpoint/2010/main" val="1791630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C68F39-07D2-4CD0-9ACF-37C7B2BA4B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32235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21</a:t>
            </a:fld>
            <a:endParaRPr lang="zh-CN" altLang="en-US"/>
          </a:p>
        </p:txBody>
      </p:sp>
    </p:spTree>
    <p:extLst>
      <p:ext uri="{BB962C8B-B14F-4D97-AF65-F5344CB8AC3E}">
        <p14:creationId xmlns:p14="http://schemas.microsoft.com/office/powerpoint/2010/main" val="836427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22</a:t>
            </a:fld>
            <a:endParaRPr lang="zh-CN" altLang="en-US"/>
          </a:p>
        </p:txBody>
      </p:sp>
    </p:spTree>
    <p:extLst>
      <p:ext uri="{BB962C8B-B14F-4D97-AF65-F5344CB8AC3E}">
        <p14:creationId xmlns:p14="http://schemas.microsoft.com/office/powerpoint/2010/main" val="381509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23</a:t>
            </a:fld>
            <a:endParaRPr lang="zh-CN" altLang="en-US"/>
          </a:p>
        </p:txBody>
      </p:sp>
    </p:spTree>
    <p:extLst>
      <p:ext uri="{BB962C8B-B14F-4D97-AF65-F5344CB8AC3E}">
        <p14:creationId xmlns:p14="http://schemas.microsoft.com/office/powerpoint/2010/main" val="11045346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C68F39-07D2-4CD0-9ACF-37C7B2BA4B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82627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25</a:t>
            </a:fld>
            <a:endParaRPr lang="zh-CN" altLang="en-US"/>
          </a:p>
        </p:txBody>
      </p:sp>
    </p:spTree>
    <p:extLst>
      <p:ext uri="{BB962C8B-B14F-4D97-AF65-F5344CB8AC3E}">
        <p14:creationId xmlns:p14="http://schemas.microsoft.com/office/powerpoint/2010/main" val="1427675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a:t>
            </a:fld>
            <a:endParaRPr lang="zh-CN" altLang="en-US"/>
          </a:p>
        </p:txBody>
      </p:sp>
    </p:spTree>
    <p:extLst>
      <p:ext uri="{BB962C8B-B14F-4D97-AF65-F5344CB8AC3E}">
        <p14:creationId xmlns:p14="http://schemas.microsoft.com/office/powerpoint/2010/main" val="2514134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3</a:t>
            </a:fld>
            <a:endParaRPr lang="zh-CN" altLang="en-US"/>
          </a:p>
        </p:txBody>
      </p:sp>
    </p:spTree>
    <p:extLst>
      <p:ext uri="{BB962C8B-B14F-4D97-AF65-F5344CB8AC3E}">
        <p14:creationId xmlns:p14="http://schemas.microsoft.com/office/powerpoint/2010/main" val="3823445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5</a:t>
            </a:fld>
            <a:endParaRPr lang="zh-CN" altLang="en-US"/>
          </a:p>
        </p:txBody>
      </p:sp>
    </p:spTree>
    <p:extLst>
      <p:ext uri="{BB962C8B-B14F-4D97-AF65-F5344CB8AC3E}">
        <p14:creationId xmlns:p14="http://schemas.microsoft.com/office/powerpoint/2010/main" val="3436854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C68F39-07D2-4CD0-9ACF-37C7B2BA4B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49312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13</a:t>
            </a:fld>
            <a:endParaRPr lang="zh-CN" altLang="en-US"/>
          </a:p>
        </p:txBody>
      </p:sp>
    </p:spTree>
    <p:extLst>
      <p:ext uri="{BB962C8B-B14F-4D97-AF65-F5344CB8AC3E}">
        <p14:creationId xmlns:p14="http://schemas.microsoft.com/office/powerpoint/2010/main" val="2622579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C68F39-07D2-4CD0-9ACF-37C7B2BA4B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27771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C68F39-07D2-4CD0-9ACF-37C7B2BA4B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13624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C68F39-07D2-4CD0-9ACF-37C7B2BA4B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74027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2024/11/17</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042905"/>
      </p:ext>
    </p:extLst>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2024/11/17</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41515817"/>
      </p:ext>
    </p:extLst>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2024/11/17</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54763146"/>
      </p:ext>
    </p:extLst>
  </p:cSld>
  <p:clrMapOvr>
    <a:masterClrMapping/>
  </p:clrMapOvr>
  <p:transition spd="slow" advClick="0" advTm="1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3DA3AD-C8D0-400F-A10B-D82FFB2EA9F0}" type="datetimeFigureOut">
              <a:rPr lang="en-US" smtClean="0"/>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40ACBD-5A24-45AC-AF1D-217408AA190E}" type="slidenum">
              <a:rPr lang="en-US" smtClean="0"/>
              <a:t>‹#›</a:t>
            </a:fld>
            <a:endParaRPr lang="en-US"/>
          </a:p>
        </p:txBody>
      </p:sp>
    </p:spTree>
    <p:extLst>
      <p:ext uri="{BB962C8B-B14F-4D97-AF65-F5344CB8AC3E}">
        <p14:creationId xmlns:p14="http://schemas.microsoft.com/office/powerpoint/2010/main" val="371228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473D01A-DE36-6641-93D5-6C6DBE99568A}"/>
              </a:ext>
            </a:extLst>
          </p:cNvPr>
          <p:cNvPicPr>
            <a:picLocks noChangeAspect="1"/>
          </p:cNvPicPr>
          <p:nvPr userDrawn="1"/>
        </p:nvPicPr>
        <p:blipFill>
          <a:blip r:embed="rId2"/>
          <a:stretch>
            <a:fillRect/>
          </a:stretch>
        </p:blipFill>
        <p:spPr>
          <a:xfrm>
            <a:off x="0" y="504"/>
            <a:ext cx="12192000" cy="6856992"/>
          </a:xfrm>
          <a:prstGeom prst="rect">
            <a:avLst/>
          </a:prstGeom>
        </p:spPr>
      </p:pic>
    </p:spTree>
    <p:extLst>
      <p:ext uri="{BB962C8B-B14F-4D97-AF65-F5344CB8AC3E}">
        <p14:creationId xmlns:p14="http://schemas.microsoft.com/office/powerpoint/2010/main" val="425235057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473D01A-DE36-6641-93D5-6C6DBE99568A}"/>
              </a:ext>
            </a:extLst>
          </p:cNvPr>
          <p:cNvPicPr>
            <a:picLocks noChangeAspect="1"/>
          </p:cNvPicPr>
          <p:nvPr userDrawn="1"/>
        </p:nvPicPr>
        <p:blipFill>
          <a:blip r:embed="rId2"/>
          <a:stretch>
            <a:fillRect/>
          </a:stretch>
        </p:blipFill>
        <p:spPr>
          <a:xfrm>
            <a:off x="0" y="504"/>
            <a:ext cx="12192000" cy="6856992"/>
          </a:xfrm>
          <a:prstGeom prst="rect">
            <a:avLst/>
          </a:prstGeom>
        </p:spPr>
      </p:pic>
    </p:spTree>
    <p:extLst>
      <p:ext uri="{BB962C8B-B14F-4D97-AF65-F5344CB8AC3E}">
        <p14:creationId xmlns:p14="http://schemas.microsoft.com/office/powerpoint/2010/main" val="294329521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473D01A-DE36-6641-93D5-6C6DBE99568A}"/>
              </a:ext>
            </a:extLst>
          </p:cNvPr>
          <p:cNvPicPr>
            <a:picLocks noChangeAspect="1"/>
          </p:cNvPicPr>
          <p:nvPr userDrawn="1"/>
        </p:nvPicPr>
        <p:blipFill>
          <a:blip r:embed="rId2"/>
          <a:stretch>
            <a:fillRect/>
          </a:stretch>
        </p:blipFill>
        <p:spPr>
          <a:xfrm>
            <a:off x="0" y="504"/>
            <a:ext cx="12192000" cy="6856992"/>
          </a:xfrm>
          <a:prstGeom prst="rect">
            <a:avLst/>
          </a:prstGeom>
        </p:spPr>
      </p:pic>
    </p:spTree>
    <p:extLst>
      <p:ext uri="{BB962C8B-B14F-4D97-AF65-F5344CB8AC3E}">
        <p14:creationId xmlns:p14="http://schemas.microsoft.com/office/powerpoint/2010/main" val="173633358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473D01A-DE36-6641-93D5-6C6DBE99568A}"/>
              </a:ext>
            </a:extLst>
          </p:cNvPr>
          <p:cNvPicPr>
            <a:picLocks noChangeAspect="1"/>
          </p:cNvPicPr>
          <p:nvPr userDrawn="1"/>
        </p:nvPicPr>
        <p:blipFill>
          <a:blip r:embed="rId2"/>
          <a:stretch>
            <a:fillRect/>
          </a:stretch>
        </p:blipFill>
        <p:spPr>
          <a:xfrm>
            <a:off x="0" y="504"/>
            <a:ext cx="12192000" cy="6856992"/>
          </a:xfrm>
          <a:prstGeom prst="rect">
            <a:avLst/>
          </a:prstGeom>
        </p:spPr>
      </p:pic>
      <p:cxnSp>
        <p:nvCxnSpPr>
          <p:cNvPr id="4" name="直接连接符 3">
            <a:extLst>
              <a:ext uri="{FF2B5EF4-FFF2-40B4-BE49-F238E27FC236}">
                <a16:creationId xmlns:a16="http://schemas.microsoft.com/office/drawing/2014/main" id="{9AEA4C04-7787-46AE-ACC9-4C22BC5912B9}"/>
              </a:ext>
            </a:extLst>
          </p:cNvPr>
          <p:cNvCxnSpPr>
            <a:cxnSpLocks/>
          </p:cNvCxnSpPr>
          <p:nvPr userDrawn="1"/>
        </p:nvCxnSpPr>
        <p:spPr>
          <a:xfrm>
            <a:off x="0" y="275772"/>
            <a:ext cx="1219200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022A270A-A988-4BCF-8D5C-C5D07168162F}"/>
              </a:ext>
            </a:extLst>
          </p:cNvPr>
          <p:cNvCxnSpPr>
            <a:cxnSpLocks/>
          </p:cNvCxnSpPr>
          <p:nvPr userDrawn="1"/>
        </p:nvCxnSpPr>
        <p:spPr>
          <a:xfrm>
            <a:off x="0" y="6567714"/>
            <a:ext cx="1219200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4E69D7C1-8249-44CA-AE54-813B54703FAA}"/>
              </a:ext>
            </a:extLst>
          </p:cNvPr>
          <p:cNvCxnSpPr/>
          <p:nvPr userDrawn="1"/>
        </p:nvCxnSpPr>
        <p:spPr>
          <a:xfrm>
            <a:off x="11843657" y="0"/>
            <a:ext cx="0" cy="685800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C92B6FEF-50DA-48E8-90F5-647348D81D79}"/>
              </a:ext>
            </a:extLst>
          </p:cNvPr>
          <p:cNvCxnSpPr>
            <a:cxnSpLocks/>
          </p:cNvCxnSpPr>
          <p:nvPr userDrawn="1"/>
        </p:nvCxnSpPr>
        <p:spPr>
          <a:xfrm>
            <a:off x="348342" y="0"/>
            <a:ext cx="0" cy="6857999"/>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 name="图片 1">
            <a:extLst>
              <a:ext uri="{FF2B5EF4-FFF2-40B4-BE49-F238E27FC236}">
                <a16:creationId xmlns:a16="http://schemas.microsoft.com/office/drawing/2014/main" id="{36DE3246-3B93-474A-81DC-609B75059959}"/>
              </a:ext>
            </a:extLst>
          </p:cNvPr>
          <p:cNvPicPr>
            <a:picLocks noChangeAspect="1"/>
          </p:cNvPicPr>
          <p:nvPr userDrawn="1"/>
        </p:nvPicPr>
        <p:blipFill rotWithShape="1">
          <a:blip r:embed="rId3"/>
          <a:srcRect r="51954"/>
          <a:stretch/>
        </p:blipFill>
        <p:spPr>
          <a:xfrm>
            <a:off x="3440" y="504"/>
            <a:ext cx="5856184" cy="6858000"/>
          </a:xfrm>
          <a:prstGeom prst="rect">
            <a:avLst/>
          </a:prstGeom>
        </p:spPr>
      </p:pic>
    </p:spTree>
    <p:extLst>
      <p:ext uri="{BB962C8B-B14F-4D97-AF65-F5344CB8AC3E}">
        <p14:creationId xmlns:p14="http://schemas.microsoft.com/office/powerpoint/2010/main" val="293498189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par>
                                <p:cTn id="27" presetID="53" presetClass="entr" presetSubtype="16"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par>
                                <p:cTn id="32" presetID="53" presetClass="entr" presetSubtype="16"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20956"/>
      </p:ext>
    </p:extLst>
  </p:cSld>
  <p:clrMapOvr>
    <a:masterClrMapping/>
  </p:clrMapOvr>
  <p:transition spd="slow" advClick="0" advTm="1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2024/11/17</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72929136"/>
      </p:ext>
    </p:extLst>
  </p:cSld>
  <p:clrMapOvr>
    <a:masterClrMapping/>
  </p:clrMapOvr>
  <p:transition spd="slow" advClick="0"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2024/11/17</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6417601"/>
      </p:ext>
    </p:extLst>
  </p:cSld>
  <p:clrMapOvr>
    <a:masterClrMapping/>
  </p:clrMapOvr>
  <p:transition spd="slow" advClick="0" advTm="1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2024/11/17</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83660699"/>
      </p:ext>
    </p:extLst>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2024/11/17</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43449038"/>
      </p:ext>
    </p:extLst>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2024/11/17</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80800759"/>
      </p:ext>
    </p:extLst>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2024/11/17</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71275376"/>
      </p:ext>
    </p:extLst>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2024/11/17</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9157962"/>
      </p:ext>
    </p:extLst>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3D732308-F937-4CDB-912C-8D46053D431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009202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5" r:id="rId16"/>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notesSlide" Target="../notesSlides/notesSlide1.xml"/><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7.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microsoft.com/office/2007/relationships/hdphoto" Target="../media/hdphoto4.wdp"/><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3.png"/><Relationship Id="rId7" Type="http://schemas.microsoft.com/office/2007/relationships/hdphoto" Target="../media/hdphoto5.wdp"/><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image" Target="../media/image36.png"/><Relationship Id="rId9" Type="http://schemas.microsoft.com/office/2007/relationships/hdphoto" Target="../media/hdphoto6.wdp"/></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jpeg"/><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 Id="rId9" Type="http://schemas.openxmlformats.org/officeDocument/2006/relationships/image" Target="../media/image40.jp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4.jpe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41.png"/><Relationship Id="rId4" Type="http://schemas.openxmlformats.org/officeDocument/2006/relationships/image" Target="../media/image15.jpeg"/><Relationship Id="rId9" Type="http://schemas.openxmlformats.org/officeDocument/2006/relationships/image" Target="../media/image18.pn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4.jpeg"/><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42.png"/><Relationship Id="rId4" Type="http://schemas.openxmlformats.org/officeDocument/2006/relationships/image" Target="../media/image15.jpeg"/><Relationship Id="rId9" Type="http://schemas.openxmlformats.org/officeDocument/2006/relationships/image" Target="../media/image18.png"/></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3.png"/><Relationship Id="rId7" Type="http://schemas.microsoft.com/office/2007/relationships/hdphoto" Target="../media/hdphoto5.wdp"/><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image" Target="../media/image36.png"/><Relationship Id="rId9" Type="http://schemas.microsoft.com/office/2007/relationships/hdphoto" Target="../media/hdphoto6.wdp"/></Relationships>
</file>

<file path=ppt/slides/_rels/slide25.xml.rels><?xml version="1.0" encoding="UTF-8" standalone="yes"?>
<Relationships xmlns="http://schemas.openxmlformats.org/package/2006/relationships"><Relationship Id="rId3" Type="http://schemas.openxmlformats.org/officeDocument/2006/relationships/image" Target="../media/image43.jpg"/><Relationship Id="rId7" Type="http://schemas.microsoft.com/office/2007/relationships/hdphoto" Target="../media/hdphoto8.wdp"/><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5.png"/><Relationship Id="rId5" Type="http://schemas.microsoft.com/office/2007/relationships/hdphoto" Target="../media/hdphoto7.wdp"/><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11.emf"/></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4.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microsoft.com/office/2007/relationships/hdphoto" Target="../media/hdphoto4.wdp"/><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9FD7C5AA-2D9B-482D-A8B4-FF2B616FAB32}"/>
              </a:ext>
            </a:extLst>
          </p:cNvPr>
          <p:cNvSpPr/>
          <p:nvPr/>
        </p:nvSpPr>
        <p:spPr>
          <a:xfrm flipH="1">
            <a:off x="354012" y="342900"/>
            <a:ext cx="11482388" cy="6173786"/>
          </a:xfrm>
          <a:prstGeom prst="rect">
            <a:avLst/>
          </a:prstGeom>
          <a:noFill/>
          <a:ln>
            <a:solidFill>
              <a:srgbClr val="5DB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
              <a:ea typeface="字魂35号-经典雅黑" panose="00000500000000000000" pitchFamily="2" charset="-122"/>
              <a:sym typeface=""/>
            </a:endParaRPr>
          </a:p>
        </p:txBody>
      </p:sp>
      <p:pic>
        <p:nvPicPr>
          <p:cNvPr id="7" name="Picture 6">
            <a:extLst>
              <a:ext uri="{FF2B5EF4-FFF2-40B4-BE49-F238E27FC236}">
                <a16:creationId xmlns:a16="http://schemas.microsoft.com/office/drawing/2014/main" id="{86FA6CEC-FDA1-DE0E-77BB-B66002473C59}"/>
              </a:ext>
            </a:extLst>
          </p:cNvPr>
          <p:cNvPicPr>
            <a:picLocks noChangeAspect="1"/>
          </p:cNvPicPr>
          <p:nvPr/>
        </p:nvPicPr>
        <p:blipFill>
          <a:blip r:embed="rId5"/>
          <a:stretch>
            <a:fillRect/>
          </a:stretch>
        </p:blipFill>
        <p:spPr>
          <a:xfrm>
            <a:off x="61909" y="573129"/>
            <a:ext cx="12215813" cy="6858000"/>
          </a:xfrm>
          <a:prstGeom prst="rect">
            <a:avLst/>
          </a:prstGeom>
        </p:spPr>
      </p:pic>
      <p:pic>
        <p:nvPicPr>
          <p:cNvPr id="9" name="Picture 8">
            <a:extLst>
              <a:ext uri="{FF2B5EF4-FFF2-40B4-BE49-F238E27FC236}">
                <a16:creationId xmlns:a16="http://schemas.microsoft.com/office/drawing/2014/main" id="{1660B9E5-4CAA-4E26-C33A-6B88959CAC86}"/>
              </a:ext>
            </a:extLst>
          </p:cNvPr>
          <p:cNvPicPr>
            <a:picLocks noChangeAspect="1"/>
          </p:cNvPicPr>
          <p:nvPr/>
        </p:nvPicPr>
        <p:blipFill>
          <a:blip r:embed="rId6"/>
          <a:stretch>
            <a:fillRect/>
          </a:stretch>
        </p:blipFill>
        <p:spPr>
          <a:xfrm>
            <a:off x="-292953" y="405943"/>
            <a:ext cx="2362200" cy="6886419"/>
          </a:xfrm>
          <a:prstGeom prst="rect">
            <a:avLst/>
          </a:prstGeom>
        </p:spPr>
      </p:pic>
      <p:grpSp>
        <p:nvGrpSpPr>
          <p:cNvPr id="16" name="Group 15">
            <a:extLst>
              <a:ext uri="{FF2B5EF4-FFF2-40B4-BE49-F238E27FC236}">
                <a16:creationId xmlns:a16="http://schemas.microsoft.com/office/drawing/2014/main" id="{BB1BA556-4A94-FA4B-DC61-5359D354D3F8}"/>
              </a:ext>
            </a:extLst>
          </p:cNvPr>
          <p:cNvGrpSpPr/>
          <p:nvPr/>
        </p:nvGrpSpPr>
        <p:grpSpPr>
          <a:xfrm>
            <a:off x="625748" y="6031112"/>
            <a:ext cx="10940504" cy="1428436"/>
            <a:chOff x="625748" y="6031112"/>
            <a:chExt cx="10940504" cy="1428436"/>
          </a:xfrm>
        </p:grpSpPr>
        <p:sp>
          <p:nvSpPr>
            <p:cNvPr id="2" name="TextBox 1">
              <a:extLst>
                <a:ext uri="{FF2B5EF4-FFF2-40B4-BE49-F238E27FC236}">
                  <a16:creationId xmlns:a16="http://schemas.microsoft.com/office/drawing/2014/main" id="{B0027F37-0291-14DC-3320-F88C3FEA4AE1}"/>
                </a:ext>
              </a:extLst>
            </p:cNvPr>
            <p:cNvSpPr txBox="1"/>
            <p:nvPr/>
          </p:nvSpPr>
          <p:spPr>
            <a:xfrm>
              <a:off x="5984585" y="6329568"/>
              <a:ext cx="102669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SG" sz="1800" i="0" dirty="0">
                  <a:effectLst/>
                  <a:latin typeface="Arial" panose="020B0604020202020204" pitchFamily="34" charset="0"/>
                </a:rPr>
                <a:t>Lê </a:t>
              </a:r>
              <a:r>
                <a:rPr lang="en-SG" sz="1800" i="0" dirty="0" err="1">
                  <a:effectLst/>
                  <a:latin typeface="Arial" panose="020B0604020202020204" pitchFamily="34" charset="0"/>
                </a:rPr>
                <a:t>Thị</a:t>
              </a:r>
              <a:r>
                <a:rPr lang="en-SG" sz="1800" i="0" dirty="0">
                  <a:effectLst/>
                  <a:latin typeface="Arial" panose="020B0604020202020204" pitchFamily="34" charset="0"/>
                </a:rPr>
                <a:t> </a:t>
              </a:r>
              <a:r>
                <a:rPr lang="en-SG" sz="1800" i="0" dirty="0" err="1">
                  <a:effectLst/>
                  <a:latin typeface="Arial" panose="020B0604020202020204" pitchFamily="34" charset="0"/>
                </a:rPr>
                <a:t>Oanh</a:t>
              </a:r>
              <a:endParaRPr lang="en-SG" dirty="0"/>
            </a:p>
          </p:txBody>
        </p:sp>
        <p:pic>
          <p:nvPicPr>
            <p:cNvPr id="10" name="Picture 9">
              <a:extLst>
                <a:ext uri="{FF2B5EF4-FFF2-40B4-BE49-F238E27FC236}">
                  <a16:creationId xmlns:a16="http://schemas.microsoft.com/office/drawing/2014/main" id="{0B798721-A4DC-63C9-53D5-896F1ABB199E}"/>
                </a:ext>
              </a:extLst>
            </p:cNvPr>
            <p:cNvPicPr>
              <a:picLocks noChangeAspect="1"/>
            </p:cNvPicPr>
            <p:nvPr/>
          </p:nvPicPr>
          <p:blipFill>
            <a:blip r:embed="rId7"/>
            <a:stretch>
              <a:fillRect/>
            </a:stretch>
          </p:blipFill>
          <p:spPr>
            <a:xfrm>
              <a:off x="625748" y="6031112"/>
              <a:ext cx="10940504" cy="1428436"/>
            </a:xfrm>
            <a:prstGeom prst="rect">
              <a:avLst/>
            </a:prstGeom>
          </p:spPr>
        </p:pic>
      </p:grpSp>
      <p:sp>
        <p:nvSpPr>
          <p:cNvPr id="11" name="TextBox 10">
            <a:extLst>
              <a:ext uri="{FF2B5EF4-FFF2-40B4-BE49-F238E27FC236}">
                <a16:creationId xmlns:a16="http://schemas.microsoft.com/office/drawing/2014/main" id="{07B8D8C5-48DB-B3D5-8DA0-920E14093E8E}"/>
              </a:ext>
            </a:extLst>
          </p:cNvPr>
          <p:cNvSpPr txBox="1"/>
          <p:nvPr/>
        </p:nvSpPr>
        <p:spPr>
          <a:xfrm>
            <a:off x="3505200" y="-838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字魂107号-萌趣欢乐体"/>
              <a:cs typeface="+mn-cs"/>
            </a:endParaRPr>
          </a:p>
        </p:txBody>
      </p:sp>
      <p:pic>
        <p:nvPicPr>
          <p:cNvPr id="12" name="Picture 11">
            <a:extLst>
              <a:ext uri="{FF2B5EF4-FFF2-40B4-BE49-F238E27FC236}">
                <a16:creationId xmlns:a16="http://schemas.microsoft.com/office/drawing/2014/main" id="{7C239CEE-8C59-14E3-9402-C19420E341B7}"/>
              </a:ext>
            </a:extLst>
          </p:cNvPr>
          <p:cNvPicPr>
            <a:picLocks noChangeAspect="1"/>
          </p:cNvPicPr>
          <p:nvPr/>
        </p:nvPicPr>
        <p:blipFill>
          <a:blip r:embed="rId6"/>
          <a:stretch>
            <a:fillRect/>
          </a:stretch>
        </p:blipFill>
        <p:spPr>
          <a:xfrm flipH="1">
            <a:off x="10235843" y="-22304"/>
            <a:ext cx="2362200" cy="6886419"/>
          </a:xfrm>
          <a:prstGeom prst="rect">
            <a:avLst/>
          </a:prstGeom>
        </p:spPr>
      </p:pic>
      <p:pic>
        <p:nvPicPr>
          <p:cNvPr id="13" name="Graphic 12">
            <a:extLst>
              <a:ext uri="{FF2B5EF4-FFF2-40B4-BE49-F238E27FC236}">
                <a16:creationId xmlns:a16="http://schemas.microsoft.com/office/drawing/2014/main" id="{BF88911D-5267-2737-E63D-D22D541788B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6197" y="-192386"/>
            <a:ext cx="12501565" cy="990600"/>
          </a:xfrm>
          <a:prstGeom prst="rect">
            <a:avLst/>
          </a:prstGeom>
        </p:spPr>
      </p:pic>
      <p:pic>
        <p:nvPicPr>
          <p:cNvPr id="15" name="Vận động theo nhạc- Người tôi yêu tôi thương. #nguoitoiyeutoithuong #lophocvuinh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097161" y="0"/>
            <a:ext cx="5692878" cy="6858000"/>
          </a:xfrm>
          <a:prstGeom prst="rect">
            <a:avLst/>
          </a:prstGeom>
        </p:spPr>
      </p:pic>
    </p:spTree>
    <p:extLst>
      <p:ext uri="{BB962C8B-B14F-4D97-AF65-F5344CB8AC3E}">
        <p14:creationId xmlns:p14="http://schemas.microsoft.com/office/powerpoint/2010/main" val="25524951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
                                        </p:tgtEl>
                                      </p:cBhvr>
                                    </p:cmd>
                                  </p:childTnLst>
                                </p:cTn>
                              </p:par>
                            </p:childTnLst>
                          </p:cTn>
                        </p:par>
                      </p:childTnLst>
                    </p:cTn>
                  </p:par>
                </p:childTnLst>
              </p:cTn>
              <p:nextCondLst>
                <p:cond evt="onClick" delay="0">
                  <p:tgtEl>
                    <p:spTgt spid="15"/>
                  </p:tgtEl>
                </p:cond>
              </p:nextCondLst>
            </p:seq>
            <p:video>
              <p:cMediaNode vol="100000">
                <p:cTn id="7" fill="hold" display="0">
                  <p:stCondLst>
                    <p:cond delay="indefinite"/>
                  </p:stCondLst>
                </p:cTn>
                <p:tgtEl>
                  <p:spTgt spid="1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A3F797B-E7AD-F8A9-7E85-6CF66AC358AE}"/>
              </a:ext>
            </a:extLst>
          </p:cNvPr>
          <p:cNvSpPr txBox="1"/>
          <p:nvPr/>
        </p:nvSpPr>
        <p:spPr>
          <a:xfrm flipH="1">
            <a:off x="1504335" y="6032090"/>
            <a:ext cx="3362633" cy="707886"/>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chemeClr val="bg1"/>
                </a:solidFill>
                <a:effectLst/>
                <a:uLnTx/>
                <a:uFillTx/>
                <a:latin typeface="iCiel Ciaobella" pitchFamily="50" charset="0"/>
              </a:rPr>
              <a:t>Nói</a:t>
            </a:r>
            <a:r>
              <a:rPr kumimoji="0" lang="en-US" sz="4000" b="0" i="0" u="none" strike="noStrike" kern="1200" cap="none" spc="0" normalizeH="0" noProof="0" dirty="0">
                <a:ln>
                  <a:noFill/>
                </a:ln>
                <a:solidFill>
                  <a:schemeClr val="bg1"/>
                </a:solidFill>
                <a:effectLst/>
                <a:uLnTx/>
                <a:uFillTx/>
                <a:latin typeface="iCiel Ciaobella" pitchFamily="50" charset="0"/>
              </a:rPr>
              <a:t> </a:t>
            </a:r>
            <a:r>
              <a:rPr kumimoji="0" lang="en-US" sz="4000" b="0" i="0" u="none" strike="noStrike" kern="1200" cap="none" spc="0" normalizeH="0" noProof="0" dirty="0" err="1">
                <a:ln>
                  <a:noFill/>
                </a:ln>
                <a:solidFill>
                  <a:schemeClr val="bg1"/>
                </a:solidFill>
                <a:effectLst/>
                <a:uLnTx/>
                <a:uFillTx/>
                <a:latin typeface="iCiel Ciaobella" pitchFamily="50" charset="0"/>
              </a:rPr>
              <a:t>xấu</a:t>
            </a:r>
            <a:r>
              <a:rPr kumimoji="0" lang="en-US" sz="4000" b="0" i="0" u="none" strike="noStrike" kern="1200" cap="none" spc="0" normalizeH="0" noProof="0" dirty="0">
                <a:ln>
                  <a:noFill/>
                </a:ln>
                <a:solidFill>
                  <a:schemeClr val="bg1"/>
                </a:solidFill>
                <a:effectLst/>
                <a:uLnTx/>
                <a:uFillTx/>
                <a:latin typeface="iCiel Ciaobella" pitchFamily="50" charset="0"/>
              </a:rPr>
              <a:t> </a:t>
            </a:r>
            <a:r>
              <a:rPr kumimoji="0" lang="en-US" sz="4000" b="0" i="0" u="none" strike="noStrike" kern="1200" cap="none" spc="0" normalizeH="0" noProof="0" dirty="0" err="1">
                <a:ln>
                  <a:noFill/>
                </a:ln>
                <a:solidFill>
                  <a:schemeClr val="bg1"/>
                </a:solidFill>
                <a:effectLst/>
                <a:uLnTx/>
                <a:uFillTx/>
                <a:latin typeface="iCiel Ciaobella" pitchFamily="50" charset="0"/>
              </a:rPr>
              <a:t>bạn</a:t>
            </a:r>
            <a:endParaRPr kumimoji="0" lang="en-US" sz="4000" b="0" i="0" u="none" strike="noStrike" kern="1200" cap="none" spc="0" normalizeH="0" baseline="0" noProof="0" dirty="0">
              <a:ln>
                <a:noFill/>
              </a:ln>
              <a:solidFill>
                <a:schemeClr val="bg1"/>
              </a:solidFill>
              <a:effectLst/>
              <a:uLnTx/>
              <a:uFillTx/>
              <a:latin typeface="iCiel Ciaobella" pitchFamily="50" charset="0"/>
            </a:endParaRPr>
          </a:p>
        </p:txBody>
      </p:sp>
      <p:sp>
        <p:nvSpPr>
          <p:cNvPr id="8" name="TextBox 7">
            <a:extLst>
              <a:ext uri="{FF2B5EF4-FFF2-40B4-BE49-F238E27FC236}">
                <a16:creationId xmlns:a16="http://schemas.microsoft.com/office/drawing/2014/main" id="{BA3F797B-E7AD-F8A9-7E85-6CF66AC358AE}"/>
              </a:ext>
            </a:extLst>
          </p:cNvPr>
          <p:cNvSpPr txBox="1"/>
          <p:nvPr/>
        </p:nvSpPr>
        <p:spPr>
          <a:xfrm flipH="1">
            <a:off x="6846323" y="6032090"/>
            <a:ext cx="4539432" cy="707886"/>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schemeClr val="bg1"/>
                </a:solidFill>
                <a:latin typeface="iCiel Ciaobella" pitchFamily="50" charset="0"/>
              </a:rPr>
              <a:t>Bất</a:t>
            </a:r>
            <a:r>
              <a:rPr lang="en-US" sz="4000" dirty="0">
                <a:solidFill>
                  <a:schemeClr val="bg1"/>
                </a:solidFill>
                <a:latin typeface="iCiel Ciaobella" pitchFamily="50" charset="0"/>
              </a:rPr>
              <a:t> </a:t>
            </a:r>
            <a:r>
              <a:rPr lang="en-US" sz="4000" dirty="0" err="1">
                <a:solidFill>
                  <a:schemeClr val="bg1"/>
                </a:solidFill>
                <a:latin typeface="iCiel Ciaobella" pitchFamily="50" charset="0"/>
              </a:rPr>
              <a:t>đồng</a:t>
            </a:r>
            <a:r>
              <a:rPr lang="en-US" sz="4000" dirty="0">
                <a:solidFill>
                  <a:schemeClr val="bg1"/>
                </a:solidFill>
                <a:latin typeface="iCiel Ciaobella" pitchFamily="50" charset="0"/>
              </a:rPr>
              <a:t> ý </a:t>
            </a:r>
            <a:r>
              <a:rPr lang="en-US" sz="4000" dirty="0" err="1">
                <a:solidFill>
                  <a:schemeClr val="bg1"/>
                </a:solidFill>
                <a:latin typeface="iCiel Ciaobella" pitchFamily="50" charset="0"/>
              </a:rPr>
              <a:t>kiến</a:t>
            </a:r>
            <a:endParaRPr kumimoji="0" lang="en-US" sz="4000" b="0" i="0" u="none" strike="noStrike" kern="1200" cap="none" spc="0" normalizeH="0" baseline="0" noProof="0" dirty="0">
              <a:ln>
                <a:noFill/>
              </a:ln>
              <a:solidFill>
                <a:schemeClr val="bg1"/>
              </a:solidFill>
              <a:effectLst/>
              <a:uLnTx/>
              <a:uFillTx/>
              <a:latin typeface="iCiel Ciaobella" pitchFamily="50" charset="0"/>
            </a:endParaRPr>
          </a:p>
        </p:txBody>
      </p:sp>
      <p:pic>
        <p:nvPicPr>
          <p:cNvPr id="9" name="Picture 8"/>
          <p:cNvPicPr>
            <a:picLocks noChangeAspect="1"/>
          </p:cNvPicPr>
          <p:nvPr/>
        </p:nvPicPr>
        <p:blipFill>
          <a:blip r:embed="rId2"/>
          <a:stretch>
            <a:fillRect/>
          </a:stretch>
        </p:blipFill>
        <p:spPr>
          <a:xfrm>
            <a:off x="5029200" y="-1"/>
            <a:ext cx="7039743" cy="5987846"/>
          </a:xfrm>
          <a:prstGeom prst="rect">
            <a:avLst/>
          </a:prstGeom>
        </p:spPr>
      </p:pic>
      <p:pic>
        <p:nvPicPr>
          <p:cNvPr id="6" name="Picture 5"/>
          <p:cNvPicPr>
            <a:picLocks noChangeAspect="1"/>
          </p:cNvPicPr>
          <p:nvPr/>
        </p:nvPicPr>
        <p:blipFill>
          <a:blip r:embed="rId3"/>
          <a:stretch>
            <a:fillRect/>
          </a:stretch>
        </p:blipFill>
        <p:spPr>
          <a:xfrm>
            <a:off x="0" y="0"/>
            <a:ext cx="6000750" cy="5987845"/>
          </a:xfrm>
          <a:prstGeom prst="rect">
            <a:avLst/>
          </a:prstGeom>
        </p:spPr>
      </p:pic>
    </p:spTree>
    <p:extLst>
      <p:ext uri="{BB962C8B-B14F-4D97-AF65-F5344CB8AC3E}">
        <p14:creationId xmlns:p14="http://schemas.microsoft.com/office/powerpoint/2010/main" val="4171010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14735" y="0"/>
            <a:ext cx="3677265" cy="6002594"/>
          </a:xfrm>
          <a:prstGeom prst="rect">
            <a:avLst/>
          </a:prstGeom>
        </p:spPr>
      </p:pic>
      <p:sp>
        <p:nvSpPr>
          <p:cNvPr id="4" name="Rectangle 3"/>
          <p:cNvSpPr/>
          <p:nvPr/>
        </p:nvSpPr>
        <p:spPr>
          <a:xfrm>
            <a:off x="8404121" y="6150114"/>
            <a:ext cx="3724418" cy="707886"/>
          </a:xfrm>
          <a:prstGeom prst="rect">
            <a:avLst/>
          </a:prstGeom>
          <a:solidFill>
            <a:srgbClr val="7030A0"/>
          </a:solidFill>
        </p:spPr>
        <p:txBody>
          <a:bodyPr wrap="none">
            <a:spAutoFit/>
          </a:bodyPr>
          <a:lstStyle/>
          <a:p>
            <a:pPr lvl="0" algn="just">
              <a:defRPr/>
            </a:pPr>
            <a:r>
              <a:rPr lang="vi-VN" sz="4000" b="1" dirty="0">
                <a:solidFill>
                  <a:schemeClr val="bg1"/>
                </a:solidFill>
                <a:latin typeface="Calibri" panose="020F0502020204030204" pitchFamily="34" charset="0"/>
                <a:cs typeface="Calibri" panose="020F0502020204030204" pitchFamily="34" charset="0"/>
              </a:rPr>
              <a:t>Hay giận dỗi bạn</a:t>
            </a:r>
          </a:p>
        </p:txBody>
      </p:sp>
      <p:pic>
        <p:nvPicPr>
          <p:cNvPr id="7" name="Picture 6"/>
          <p:cNvPicPr>
            <a:picLocks noChangeAspect="1"/>
          </p:cNvPicPr>
          <p:nvPr/>
        </p:nvPicPr>
        <p:blipFill>
          <a:blip r:embed="rId3"/>
          <a:stretch>
            <a:fillRect/>
          </a:stretch>
        </p:blipFill>
        <p:spPr>
          <a:xfrm>
            <a:off x="0" y="0"/>
            <a:ext cx="4827637" cy="6002594"/>
          </a:xfrm>
          <a:prstGeom prst="rect">
            <a:avLst/>
          </a:prstGeom>
        </p:spPr>
      </p:pic>
      <p:sp>
        <p:nvSpPr>
          <p:cNvPr id="8" name="TextBox 7">
            <a:extLst>
              <a:ext uri="{FF2B5EF4-FFF2-40B4-BE49-F238E27FC236}">
                <a16:creationId xmlns:a16="http://schemas.microsoft.com/office/drawing/2014/main" id="{BA3F797B-E7AD-F8A9-7E85-6CF66AC358AE}"/>
              </a:ext>
            </a:extLst>
          </p:cNvPr>
          <p:cNvSpPr txBox="1"/>
          <p:nvPr/>
        </p:nvSpPr>
        <p:spPr>
          <a:xfrm flipH="1">
            <a:off x="574265" y="6150114"/>
            <a:ext cx="3379225" cy="707886"/>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chemeClr val="bg1"/>
                </a:solidFill>
                <a:effectLst/>
                <a:uLnTx/>
                <a:uFillTx/>
                <a:latin typeface="iCiel Ciaobella" pitchFamily="50" charset="0"/>
              </a:rPr>
              <a:t>Bắt</a:t>
            </a:r>
            <a:r>
              <a:rPr kumimoji="0" lang="en-US" sz="4000" b="0" i="0" u="none" strike="noStrike" kern="1200" cap="none" spc="0" normalizeH="0" noProof="0" dirty="0">
                <a:ln>
                  <a:noFill/>
                </a:ln>
                <a:solidFill>
                  <a:schemeClr val="bg1"/>
                </a:solidFill>
                <a:effectLst/>
                <a:uLnTx/>
                <a:uFillTx/>
                <a:latin typeface="iCiel Ciaobella" pitchFamily="50" charset="0"/>
              </a:rPr>
              <a:t> </a:t>
            </a:r>
            <a:r>
              <a:rPr kumimoji="0" lang="en-US" sz="4000" b="0" i="0" u="none" strike="noStrike" kern="1200" cap="none" spc="0" normalizeH="0" noProof="0" dirty="0" err="1">
                <a:ln>
                  <a:noFill/>
                </a:ln>
                <a:solidFill>
                  <a:schemeClr val="bg1"/>
                </a:solidFill>
                <a:effectLst/>
                <a:uLnTx/>
                <a:uFillTx/>
                <a:latin typeface="iCiel Ciaobella" pitchFamily="50" charset="0"/>
              </a:rPr>
              <a:t>nạt</a:t>
            </a:r>
            <a:r>
              <a:rPr kumimoji="0" lang="en-US" sz="4000" b="0" i="0" u="none" strike="noStrike" kern="1200" cap="none" spc="0" normalizeH="0" noProof="0" dirty="0">
                <a:ln>
                  <a:noFill/>
                </a:ln>
                <a:solidFill>
                  <a:schemeClr val="bg1"/>
                </a:solidFill>
                <a:effectLst/>
                <a:uLnTx/>
                <a:uFillTx/>
                <a:latin typeface="iCiel Ciaobella" pitchFamily="50" charset="0"/>
              </a:rPr>
              <a:t> </a:t>
            </a:r>
            <a:r>
              <a:rPr kumimoji="0" lang="en-US" sz="4000" b="0" i="0" u="none" strike="noStrike" kern="1200" cap="none" spc="0" normalizeH="0" noProof="0" dirty="0" err="1">
                <a:ln>
                  <a:noFill/>
                </a:ln>
                <a:solidFill>
                  <a:schemeClr val="bg1"/>
                </a:solidFill>
                <a:effectLst/>
                <a:uLnTx/>
                <a:uFillTx/>
                <a:latin typeface="iCiel Ciaobella" pitchFamily="50" charset="0"/>
              </a:rPr>
              <a:t>bạn</a:t>
            </a:r>
            <a:endParaRPr kumimoji="0" lang="en-US" sz="4000" b="0" i="0" u="none" strike="noStrike" kern="1200" cap="none" spc="0" normalizeH="0" baseline="0" noProof="0" dirty="0">
              <a:ln>
                <a:noFill/>
              </a:ln>
              <a:solidFill>
                <a:schemeClr val="bg1"/>
              </a:solidFill>
              <a:effectLst/>
              <a:uLnTx/>
              <a:uFillTx/>
              <a:latin typeface="iCiel Ciaobella" pitchFamily="50" charset="0"/>
            </a:endParaRPr>
          </a:p>
        </p:txBody>
      </p:sp>
      <p:pic>
        <p:nvPicPr>
          <p:cNvPr id="2" name="Picture 1"/>
          <p:cNvPicPr>
            <a:picLocks noChangeAspect="1"/>
          </p:cNvPicPr>
          <p:nvPr/>
        </p:nvPicPr>
        <p:blipFill>
          <a:blip r:embed="rId4"/>
          <a:stretch>
            <a:fillRect/>
          </a:stretch>
        </p:blipFill>
        <p:spPr>
          <a:xfrm>
            <a:off x="4827637" y="422016"/>
            <a:ext cx="3687098" cy="3331291"/>
          </a:xfrm>
          <a:prstGeom prst="rect">
            <a:avLst/>
          </a:prstGeom>
        </p:spPr>
      </p:pic>
      <p:sp>
        <p:nvSpPr>
          <p:cNvPr id="9" name="TextBox 8">
            <a:extLst>
              <a:ext uri="{FF2B5EF4-FFF2-40B4-BE49-F238E27FC236}">
                <a16:creationId xmlns:a16="http://schemas.microsoft.com/office/drawing/2014/main" id="{BA3F797B-E7AD-F8A9-7E85-6CF66AC358AE}"/>
              </a:ext>
            </a:extLst>
          </p:cNvPr>
          <p:cNvSpPr txBox="1"/>
          <p:nvPr/>
        </p:nvSpPr>
        <p:spPr>
          <a:xfrm flipH="1">
            <a:off x="4938250" y="3900827"/>
            <a:ext cx="3465871" cy="1323439"/>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schemeClr val="bg1"/>
                </a:solidFill>
                <a:latin typeface="iCiel Ciaobella" pitchFamily="50" charset="0"/>
              </a:rPr>
              <a:t>Thất</a:t>
            </a:r>
            <a:r>
              <a:rPr lang="en-US" sz="4000" dirty="0">
                <a:solidFill>
                  <a:schemeClr val="bg1"/>
                </a:solidFill>
                <a:latin typeface="iCiel Ciaobella" pitchFamily="50" charset="0"/>
              </a:rPr>
              <a:t> </a:t>
            </a:r>
            <a:r>
              <a:rPr lang="en-US" sz="4000" dirty="0" err="1">
                <a:solidFill>
                  <a:schemeClr val="bg1"/>
                </a:solidFill>
                <a:latin typeface="iCiel Ciaobella" pitchFamily="50" charset="0"/>
              </a:rPr>
              <a:t>hứa</a:t>
            </a:r>
            <a:r>
              <a:rPr lang="en-US" sz="4000" dirty="0">
                <a:solidFill>
                  <a:schemeClr val="bg1"/>
                </a:solidFill>
                <a:latin typeface="iCiel Ciaobella" pitchFamily="50"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schemeClr val="bg1"/>
                </a:solidFill>
                <a:latin typeface="iCiel Ciaobella" pitchFamily="50" charset="0"/>
              </a:rPr>
              <a:t>với</a:t>
            </a:r>
            <a:r>
              <a:rPr lang="en-US" sz="4000" dirty="0">
                <a:solidFill>
                  <a:schemeClr val="bg1"/>
                </a:solidFill>
                <a:latin typeface="iCiel Ciaobella" pitchFamily="50" charset="0"/>
              </a:rPr>
              <a:t> </a:t>
            </a:r>
            <a:r>
              <a:rPr lang="en-US" sz="4000" dirty="0" err="1">
                <a:solidFill>
                  <a:schemeClr val="bg1"/>
                </a:solidFill>
                <a:latin typeface="iCiel Ciaobella" pitchFamily="50" charset="0"/>
              </a:rPr>
              <a:t>bạn</a:t>
            </a:r>
            <a:endParaRPr kumimoji="0" lang="en-US" sz="4000" b="0" i="0" u="none" strike="noStrike" kern="1200" cap="none" spc="0" normalizeH="0" baseline="0" noProof="0" dirty="0">
              <a:ln>
                <a:noFill/>
              </a:ln>
              <a:solidFill>
                <a:schemeClr val="bg1"/>
              </a:solidFill>
              <a:effectLst/>
              <a:uLnTx/>
              <a:uFillTx/>
              <a:latin typeface="iCiel Ciaobella" pitchFamily="50" charset="0"/>
            </a:endParaRPr>
          </a:p>
        </p:txBody>
      </p:sp>
    </p:spTree>
    <p:extLst>
      <p:ext uri="{BB962C8B-B14F-4D97-AF65-F5344CB8AC3E}">
        <p14:creationId xmlns:p14="http://schemas.microsoft.com/office/powerpoint/2010/main" val="2726091634"/>
      </p:ext>
    </p:extLst>
  </p:cSld>
  <p:clrMapOvr>
    <a:masterClrMapping/>
  </p:clrMapOvr>
  <mc:AlternateContent xmlns:mc="http://schemas.openxmlformats.org/markup-compatibility/2006" xmlns:p14="http://schemas.microsoft.com/office/powerpoint/2010/main">
    <mc:Choice Requires="p14">
      <p:transition spd="slow" p14:dur="1200" advClick="0" advTm="1000">
        <p14:prism/>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par>
                                <p:cTn id="30" presetID="6" presetClass="entr" presetSubtype="16"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circle(in)">
                                      <p:cBhvr>
                                        <p:cTn id="3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52" r="-118454"/>
            </a:stretch>
          </a:blipFill>
        </p:spPr>
        <p:txBody>
          <a:bodyPr/>
          <a:lstStyle/>
          <a:p>
            <a:endParaRPr lang="en-US" sz="1200"/>
          </a:p>
        </p:txBody>
      </p:sp>
      <p:sp>
        <p:nvSpPr>
          <p:cNvPr id="10" name="Hình chữ nhật 9">
            <a:extLst>
              <a:ext uri="{FF2B5EF4-FFF2-40B4-BE49-F238E27FC236}">
                <a16:creationId xmlns:a16="http://schemas.microsoft.com/office/drawing/2014/main" id="{9F8B5011-DC12-1399-3A67-8F204D3B7DEF}"/>
              </a:ext>
            </a:extLst>
          </p:cNvPr>
          <p:cNvSpPr/>
          <p:nvPr/>
        </p:nvSpPr>
        <p:spPr>
          <a:xfrm>
            <a:off x="470805" y="279781"/>
            <a:ext cx="11250389" cy="1477328"/>
          </a:xfrm>
          <a:prstGeom prst="rect">
            <a:avLst/>
          </a:prstGeom>
          <a:noFill/>
        </p:spPr>
        <p:txBody>
          <a:bodyPr wrap="none" lIns="60960" tIns="30480" rIns="60960" bIns="30480">
            <a:spAutoFit/>
          </a:bodyPr>
          <a:lstStyle/>
          <a:p>
            <a:pPr algn="ctr"/>
            <a:r>
              <a:rPr lang="en-US" sz="9200" b="1" dirty="0" err="1">
                <a:ln w="0"/>
                <a:solidFill>
                  <a:srgbClr val="FF0000"/>
                </a:solidFill>
                <a:effectLst>
                  <a:outerShdw blurRad="38100" dist="19050" dir="2700000" algn="tl" rotWithShape="0">
                    <a:schemeClr val="dk1">
                      <a:alpha val="40000"/>
                    </a:schemeClr>
                  </a:outerShdw>
                </a:effectLst>
              </a:rPr>
              <a:t>Luyện</a:t>
            </a:r>
            <a:r>
              <a:rPr lang="en-US" sz="9200" b="1" dirty="0">
                <a:ln w="0"/>
                <a:solidFill>
                  <a:srgbClr val="FF0000"/>
                </a:solidFill>
                <a:effectLst>
                  <a:outerShdw blurRad="38100" dist="19050" dir="2700000" algn="tl" rotWithShape="0">
                    <a:schemeClr val="dk1">
                      <a:alpha val="40000"/>
                    </a:schemeClr>
                  </a:outerShdw>
                </a:effectLst>
              </a:rPr>
              <a:t> </a:t>
            </a:r>
            <a:r>
              <a:rPr lang="en-US" sz="9200" b="1" dirty="0" err="1">
                <a:ln w="0"/>
                <a:solidFill>
                  <a:srgbClr val="FF0000"/>
                </a:solidFill>
                <a:effectLst>
                  <a:outerShdw blurRad="38100" dist="19050" dir="2700000" algn="tl" rotWithShape="0">
                    <a:schemeClr val="dk1">
                      <a:alpha val="40000"/>
                    </a:schemeClr>
                  </a:outerShdw>
                </a:effectLst>
              </a:rPr>
              <a:t>tập</a:t>
            </a:r>
            <a:r>
              <a:rPr lang="en-US" sz="9200" b="1" dirty="0">
                <a:ln w="0"/>
                <a:solidFill>
                  <a:srgbClr val="FF0000"/>
                </a:solidFill>
                <a:effectLst>
                  <a:outerShdw blurRad="38100" dist="19050" dir="2700000" algn="tl" rotWithShape="0">
                    <a:schemeClr val="dk1">
                      <a:alpha val="40000"/>
                    </a:schemeClr>
                  </a:outerShdw>
                </a:effectLst>
              </a:rPr>
              <a:t> – </a:t>
            </a:r>
            <a:r>
              <a:rPr lang="en-US" sz="9200" b="1" dirty="0" err="1">
                <a:ln w="0"/>
                <a:solidFill>
                  <a:srgbClr val="FF0000"/>
                </a:solidFill>
                <a:effectLst>
                  <a:outerShdw blurRad="38100" dist="19050" dir="2700000" algn="tl" rotWithShape="0">
                    <a:schemeClr val="dk1">
                      <a:alpha val="40000"/>
                    </a:schemeClr>
                  </a:outerShdw>
                </a:effectLst>
              </a:rPr>
              <a:t>Thực</a:t>
            </a:r>
            <a:r>
              <a:rPr lang="en-US" sz="9200" b="1" dirty="0">
                <a:ln w="0"/>
                <a:solidFill>
                  <a:srgbClr val="FF0000"/>
                </a:solidFill>
                <a:effectLst>
                  <a:outerShdw blurRad="38100" dist="19050" dir="2700000" algn="tl" rotWithShape="0">
                    <a:schemeClr val="dk1">
                      <a:alpha val="40000"/>
                    </a:schemeClr>
                  </a:outerShdw>
                </a:effectLst>
              </a:rPr>
              <a:t> </a:t>
            </a:r>
            <a:r>
              <a:rPr lang="en-US" sz="9200" b="1" dirty="0" err="1">
                <a:ln w="0"/>
                <a:solidFill>
                  <a:srgbClr val="FF0000"/>
                </a:solidFill>
                <a:effectLst>
                  <a:outerShdw blurRad="38100" dist="19050" dir="2700000" algn="tl" rotWithShape="0">
                    <a:schemeClr val="dk1">
                      <a:alpha val="40000"/>
                    </a:schemeClr>
                  </a:outerShdw>
                </a:effectLst>
              </a:rPr>
              <a:t>hành</a:t>
            </a:r>
            <a:endParaRPr lang="vi-VN" sz="9200" b="1" dirty="0">
              <a:ln w="0"/>
              <a:solidFill>
                <a:srgbClr val="FF0000"/>
              </a:solidFill>
              <a:effectLst>
                <a:outerShdw blurRad="38100" dist="19050" dir="2700000" algn="tl" rotWithShape="0">
                  <a:schemeClr val="dk1">
                    <a:alpha val="40000"/>
                  </a:schemeClr>
                </a:outerShdw>
              </a:effectLst>
            </a:endParaRPr>
          </a:p>
        </p:txBody>
      </p:sp>
      <p:pic>
        <p:nvPicPr>
          <p:cNvPr id="5" name="Picture 2" descr="Kids discuss homework Premium Vector">
            <a:extLst>
              <a:ext uri="{FF2B5EF4-FFF2-40B4-BE49-F238E27FC236}">
                <a16:creationId xmlns:a16="http://schemas.microsoft.com/office/drawing/2014/main" id="{941DAE9A-DF1E-474E-A1B8-E737183E6DE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71" b="99443" l="2716" r="93291">
                        <a14:foregroundMark x1="42492" y1="46797" x2="42492" y2="46797"/>
                        <a14:foregroundMark x1="41214" y1="32033" x2="41214" y2="32033"/>
                        <a14:foregroundMark x1="38179" y1="51532" x2="38179" y2="51532"/>
                        <a14:foregroundMark x1="61342" y1="76880" x2="61342" y2="76880"/>
                        <a14:foregroundMark x1="56230" y1="76323" x2="56230" y2="76323"/>
                        <a14:foregroundMark x1="15016" y1="63510" x2="15016" y2="63510"/>
                        <a14:foregroundMark x1="9265" y1="60446" x2="9265" y2="60446"/>
                        <a14:foregroundMark x1="6390" y1="77159" x2="6390" y2="77159"/>
                        <a14:foregroundMark x1="5911" y1="69081" x2="5911" y2="69081"/>
                        <a14:foregroundMark x1="14217" y1="85237" x2="14217" y2="85237"/>
                        <a14:foregroundMark x1="15655" y1="91643" x2="15655" y2="91643"/>
                        <a14:foregroundMark x1="9105" y1="90808" x2="9105" y2="90808"/>
                        <a14:foregroundMark x1="10863" y1="97493" x2="17412" y2="99721"/>
                        <a14:foregroundMark x1="86741" y1="64067" x2="86741" y2="64067"/>
                        <a14:foregroundMark x1="87061" y1="56546" x2="87061" y2="56546"/>
                        <a14:foregroundMark x1="86581" y1="92758" x2="86581" y2="92758"/>
                        <a14:foregroundMark x1="92812" y1="89694" x2="92812" y2="89694"/>
                        <a14:foregroundMark x1="93610" y1="64903" x2="93610" y2="64903"/>
                        <a14:foregroundMark x1="44089" y1="59889" x2="44089" y2="59889"/>
                        <a14:foregroundMark x1="45048" y1="59889" x2="45048" y2="59889"/>
                        <a14:foregroundMark x1="59105" y1="71031" x2="59105" y2="71031"/>
                        <a14:foregroundMark x1="59425" y1="71031" x2="59425" y2="71031"/>
                        <a14:foregroundMark x1="55460" y1="67502" x2="54952" y2="67131"/>
                        <a14:foregroundMark x1="59904" y1="70752" x2="58062" y2="69405"/>
                        <a14:foregroundMark x1="46166" y1="59889" x2="46166" y2="59889"/>
                        <a14:foregroundMark x1="46645" y1="59331" x2="46645" y2="59331"/>
                        <a14:foregroundMark x1="44409" y1="57660" x2="44409" y2="57660"/>
                        <a14:foregroundMark x1="45048" y1="56825" x2="45048" y2="56825"/>
                        <a14:foregroundMark x1="77636" y1="76880" x2="77636" y2="76880"/>
                        <a14:foregroundMark x1="77796" y1="77716" x2="77796" y2="77716"/>
                        <a14:foregroundMark x1="3514" y1="68802" x2="3514" y2="68802"/>
                        <a14:foregroundMark x1="2716" y1="75487" x2="2716" y2="75487"/>
                        <a14:foregroundMark x1="3035" y1="67967" x2="3035" y2="67967"/>
                        <a14:foregroundMark x1="54473" y1="57939" x2="54473" y2="57939"/>
                        <a14:foregroundMark x1="54313" y1="57103" x2="54313" y2="57103"/>
                        <a14:foregroundMark x1="54153" y1="56546" x2="54153" y2="56546"/>
                        <a14:foregroundMark x1="54153" y1="56267" x2="54153" y2="56267"/>
                        <a14:foregroundMark x1="54313" y1="56267" x2="54313" y2="56267"/>
                        <a14:backgroundMark x1="43930" y1="56267" x2="43930" y2="56267"/>
                        <a14:backgroundMark x1="41214" y1="57939" x2="41214" y2="57939"/>
                        <a14:backgroundMark x1="35304" y1="57660" x2="35304" y2="57660"/>
                        <a14:backgroundMark x1="61342" y1="69916" x2="61342" y2="69916"/>
                        <a14:backgroundMark x1="60543" y1="69916" x2="60543" y2="69916"/>
                        <a14:backgroundMark x1="60224" y1="69638" x2="60224" y2="69638"/>
                        <a14:backgroundMark x1="55272" y1="67967" x2="58307" y2="68802"/>
                        <a14:backgroundMark x1="79553" y1="81894" x2="79553" y2="81894"/>
                        <a14:backgroundMark x1="78594" y1="81337" x2="78594" y2="81337"/>
                        <a14:backgroundMark x1="7668" y1="77716" x2="7668" y2="77716"/>
                        <a14:backgroundMark x1="6709" y1="76323" x2="6709" y2="76323"/>
                        <a14:backgroundMark x1="2716" y1="67688" x2="2716" y2="67688"/>
                        <a14:backgroundMark x1="54952" y1="67967" x2="54952" y2="67967"/>
                        <a14:backgroundMark x1="54792" y1="67409" x2="54792" y2="67409"/>
                        <a14:backgroundMark x1="55112" y1="67688" x2="55112" y2="67688"/>
                        <a14:backgroundMark x1="53994" y1="55989" x2="53994" y2="55989"/>
                        <a14:backgroundMark x1="53834" y1="56546" x2="53834" y2="56546"/>
                        <a14:backgroundMark x1="53994" y1="57103" x2="53994" y2="57103"/>
                      </a14:backgroundRemoval>
                    </a14:imgEffect>
                  </a14:imgLayer>
                </a14:imgProps>
              </a:ext>
              <a:ext uri="{28A0092B-C50C-407E-A947-70E740481C1C}">
                <a14:useLocalDpi xmlns:a14="http://schemas.microsoft.com/office/drawing/2010/main" val="0"/>
              </a:ext>
            </a:extLst>
          </a:blip>
          <a:srcRect/>
          <a:stretch>
            <a:fillRect/>
          </a:stretch>
        </p:blipFill>
        <p:spPr bwMode="auto">
          <a:xfrm>
            <a:off x="2241754" y="678427"/>
            <a:ext cx="8716297" cy="5884606"/>
          </a:xfrm>
          <a:prstGeom prst="rect">
            <a:avLst/>
          </a:prstGeom>
          <a:noFill/>
          <a:ln>
            <a:noFill/>
          </a:ln>
        </p:spPr>
      </p:pic>
    </p:spTree>
    <p:extLst>
      <p:ext uri="{BB962C8B-B14F-4D97-AF65-F5344CB8AC3E}">
        <p14:creationId xmlns:p14="http://schemas.microsoft.com/office/powerpoint/2010/main" val="1619004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descr="Pared rosa claro en una habitación vacía... | Free Photo #Freepik  #freephoto #fondo #diseno #textura #madera | Light pink walls, Empty room,  Pink walls">
            <a:extLst>
              <a:ext uri="{FF2B5EF4-FFF2-40B4-BE49-F238E27FC236}">
                <a16:creationId xmlns:a16="http://schemas.microsoft.com/office/drawing/2014/main" id="{CA693504-E922-C854-47D4-A1E6A17CB3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864"/>
          <a:stretch/>
        </p:blipFill>
        <p:spPr bwMode="auto">
          <a:xfrm>
            <a:off x="0" y="5116285"/>
            <a:ext cx="12192000" cy="1741715"/>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Memphis frame vector beige paper collage on blue cute abstract background">
            <a:extLst>
              <a:ext uri="{FF2B5EF4-FFF2-40B4-BE49-F238E27FC236}">
                <a16:creationId xmlns:a16="http://schemas.microsoft.com/office/drawing/2014/main" id="{996A118A-6B9E-9EB3-8BB0-DC2D512912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4561" y="191180"/>
            <a:ext cx="7181122" cy="4783591"/>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12">
            <a:extLst>
              <a:ext uri="{FF2B5EF4-FFF2-40B4-BE49-F238E27FC236}">
                <a16:creationId xmlns:a16="http://schemas.microsoft.com/office/drawing/2014/main" id="{F4EEA454-C98F-4F9E-8322-5CBDB9FCFF56}"/>
              </a:ext>
            </a:extLst>
          </p:cNvPr>
          <p:cNvSpPr txBox="1">
            <a:spLocks/>
          </p:cNvSpPr>
          <p:nvPr/>
        </p:nvSpPr>
        <p:spPr>
          <a:xfrm>
            <a:off x="3436374" y="1131678"/>
            <a:ext cx="5707626" cy="3086361"/>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r>
              <a:rPr lang="en-US" sz="4800" b="1" dirty="0" err="1">
                <a:solidFill>
                  <a:schemeClr val="accent4">
                    <a:lumMod val="75000"/>
                  </a:schemeClr>
                </a:solidFill>
                <a:latin typeface="Times New Roman" panose="02020603050405020304" pitchFamily="18" charset="0"/>
                <a:cs typeface="Times New Roman" panose="02020603050405020304" pitchFamily="18" charset="0"/>
              </a:rPr>
              <a:t>Hoạt</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động</a:t>
            </a:r>
            <a:r>
              <a:rPr lang="en-US" sz="4800" b="1" dirty="0">
                <a:solidFill>
                  <a:schemeClr val="accent4">
                    <a:lumMod val="75000"/>
                  </a:schemeClr>
                </a:solidFill>
                <a:latin typeface="Times New Roman" panose="02020603050405020304" pitchFamily="18" charset="0"/>
                <a:cs typeface="Times New Roman" panose="02020603050405020304" pitchFamily="18" charset="0"/>
              </a:rPr>
              <a:t> 7:Tìm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hiểu</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cách</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giải</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quyết</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khi</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có</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vấn</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đề</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xảy</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ra</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trong</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quan</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hệ</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với</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bạn</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bè</a:t>
            </a:r>
            <a:endParaRPr lang="vi-VN" sz="4800" b="1" dirty="0">
              <a:solidFill>
                <a:schemeClr val="accent4">
                  <a:lumMod val="75000"/>
                </a:schemeClr>
              </a:solidFill>
              <a:latin typeface="Times New Roman" panose="02020603050405020304" pitchFamily="18" charset="0"/>
              <a:cs typeface="Times New Roman" panose="02020603050405020304" pitchFamily="18" charset="0"/>
            </a:endParaRPr>
          </a:p>
        </p:txBody>
      </p:sp>
      <p:pic>
        <p:nvPicPr>
          <p:cNvPr id="10" name="Picture 2" descr="two students kids in classroom 5406673 Vector Art at Vecteezy">
            <a:extLst>
              <a:ext uri="{FF2B5EF4-FFF2-40B4-BE49-F238E27FC236}">
                <a16:creationId xmlns:a16="http://schemas.microsoft.com/office/drawing/2014/main" id="{08650C9F-8025-C7A0-1A80-C7CB09F24D8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837" b="92959" l="7225" r="27364">
                        <a14:foregroundMark x1="14835" y1="36122" x2="16910" y2="36122"/>
                        <a14:foregroundMark x1="16065" y1="33878" x2="18601" y2="39286"/>
                        <a14:foregroundMark x1="14835" y1="33367" x2="14988" y2="38469"/>
                        <a14:foregroundMark x1="15219" y1="31837" x2="18217" y2="36122"/>
                        <a14:foregroundMark x1="19985" y1="38878" x2="21676" y2="44286"/>
                        <a14:foregroundMark x1="8148" y1="51531" x2="8148" y2="51531"/>
                        <a14:foregroundMark x1="7302" y1="51327" x2="7302" y2="51327"/>
                        <a14:foregroundMark x1="20984" y1="77959" x2="22367" y2="92959"/>
                        <a14:backgroundMark x1="26672" y1="64592" x2="25749" y2="65408"/>
                        <a14:backgroundMark x1="7148" y1="33673" x2="7148" y2="33673"/>
                      </a14:backgroundRemoval>
                    </a14:imgEffect>
                  </a14:imgLayer>
                </a14:imgProps>
              </a:ext>
              <a:ext uri="{28A0092B-C50C-407E-A947-70E740481C1C}">
                <a14:useLocalDpi xmlns:a14="http://schemas.microsoft.com/office/drawing/2010/main" val="0"/>
              </a:ext>
            </a:extLst>
          </a:blip>
          <a:srcRect l="5231" t="30000" r="70079" b="5555"/>
          <a:stretch/>
        </p:blipFill>
        <p:spPr bwMode="auto">
          <a:xfrm>
            <a:off x="9952354" y="1873046"/>
            <a:ext cx="2630488" cy="493549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wo students kids in classroom 5406673 Vector Art at Vecteezy">
            <a:extLst>
              <a:ext uri="{FF2B5EF4-FFF2-40B4-BE49-F238E27FC236}">
                <a16:creationId xmlns:a16="http://schemas.microsoft.com/office/drawing/2014/main" id="{C06D43D0-518B-1A08-0191-04B84D2C4519}"/>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32551" b="91633" l="76403" r="95311">
                        <a14:foregroundMark x1="86549" y1="34796" x2="88086" y2="40918"/>
                        <a14:foregroundMark x1="88240" y1="34082" x2="88470" y2="37449"/>
                        <a14:foregroundMark x1="88624" y1="32959" x2="88624" y2="32959"/>
                        <a14:foregroundMark x1="93543" y1="37245" x2="92006" y2="34796"/>
                        <a14:foregroundMark x1="88624" y1="33367" x2="85703" y2="33469"/>
                        <a14:foregroundMark x1="85473" y1="33673" x2="82244" y2="35714"/>
                        <a14:foregroundMark x1="76403" y1="60204" x2="76403" y2="60204"/>
                        <a14:foregroundMark x1="86856" y1="88469" x2="88394" y2="91633"/>
                        <a14:foregroundMark x1="80938" y1="88163" x2="79862" y2="91531"/>
                        <a14:foregroundMark x1="81937" y1="36224" x2="81706" y2="37959"/>
                        <a14:foregroundMark x1="81476" y1="37551" x2="81245" y2="38163"/>
                        <a14:foregroundMark x1="95004" y1="51633" x2="95004" y2="51633"/>
                        <a14:foregroundMark x1="95311" y1="51429" x2="95311" y2="51429"/>
                        <a14:foregroundMark x1="92698" y1="54898" x2="92698" y2="54898"/>
                        <a14:backgroundMark x1="80169" y1="39592" x2="80169" y2="39592"/>
                        <a14:backgroundMark x1="80015" y1="38673" x2="80015" y2="38673"/>
                        <a14:backgroundMark x1="79862" y1="40204" x2="80553" y2="38878"/>
                        <a14:backgroundMark x1="80523" y1="37685" x2="79477" y2="39490"/>
                        <a14:backgroundMark x1="81783" y1="35510" x2="81436" y2="36108"/>
                      </a14:backgroundRemoval>
                    </a14:imgEffect>
                  </a14:imgLayer>
                </a14:imgProps>
              </a:ext>
              <a:ext uri="{28A0092B-C50C-407E-A947-70E740481C1C}">
                <a14:useLocalDpi xmlns:a14="http://schemas.microsoft.com/office/drawing/2010/main" val="0"/>
              </a:ext>
            </a:extLst>
          </a:blip>
          <a:srcRect l="75309" t="29815" r="2843" b="3334"/>
          <a:stretch/>
        </p:blipFill>
        <p:spPr bwMode="auto">
          <a:xfrm>
            <a:off x="309275" y="805036"/>
            <a:ext cx="2246767" cy="5178501"/>
          </a:xfrm>
          <a:prstGeom prst="rect">
            <a:avLst/>
          </a:prstGeom>
          <a:noFill/>
          <a:extLst>
            <a:ext uri="{909E8E84-426E-40DD-AFC4-6F175D3DCCD1}">
              <a14:hiddenFill xmlns:a14="http://schemas.microsoft.com/office/drawing/2010/main">
                <a:solidFill>
                  <a:srgbClr val="FFFFFF"/>
                </a:solidFill>
              </a14:hiddenFill>
            </a:ext>
          </a:extLst>
        </p:spPr>
      </p:pic>
      <p:sp>
        <p:nvSpPr>
          <p:cNvPr id="12" name="Double Wave 11">
            <a:extLst>
              <a:ext uri="{FF2B5EF4-FFF2-40B4-BE49-F238E27FC236}">
                <a16:creationId xmlns:a16="http://schemas.microsoft.com/office/drawing/2014/main" id="{7D2BDE2A-5CC2-82D8-7214-F7C951F8109F}"/>
              </a:ext>
            </a:extLst>
          </p:cNvPr>
          <p:cNvSpPr/>
          <p:nvPr/>
        </p:nvSpPr>
        <p:spPr>
          <a:xfrm>
            <a:off x="3027165" y="4974771"/>
            <a:ext cx="7087037" cy="1130300"/>
          </a:xfrm>
          <a:prstGeom prst="doubleWave">
            <a:avLst/>
          </a:prstGeom>
          <a:solidFill>
            <a:srgbClr val="7030A0"/>
          </a:solidFill>
          <a:ln/>
        </p:spPr>
        <p:style>
          <a:lnRef idx="3">
            <a:schemeClr val="lt1"/>
          </a:lnRef>
          <a:fillRef idx="1">
            <a:schemeClr val="accent2"/>
          </a:fillRef>
          <a:effectRef idx="1">
            <a:schemeClr val="accent2"/>
          </a:effectRef>
          <a:fontRef idx="minor">
            <a:schemeClr val="lt1"/>
          </a:fontRef>
        </p:style>
        <p:txBody>
          <a:bodyPr anchor="ctr"/>
          <a:lstStyle/>
          <a:p>
            <a:pPr algn="ctr" eaLnBrk="1" fontAlgn="auto" hangingPunct="1">
              <a:spcBef>
                <a:spcPts val="0"/>
              </a:spcBef>
              <a:spcAft>
                <a:spcPts val="0"/>
              </a:spcAft>
              <a:defRPr/>
            </a:pPr>
            <a:r>
              <a:rPr lang="en-US" sz="4000" dirty="0" err="1">
                <a:solidFill>
                  <a:schemeClr val="bg1"/>
                </a:solidFill>
                <a:latin typeface="UTM Cookies" panose="02040603050506020204" pitchFamily="18" charset="0"/>
              </a:rPr>
              <a:t>Trò</a:t>
            </a:r>
            <a:r>
              <a:rPr lang="en-US" sz="4000" dirty="0">
                <a:solidFill>
                  <a:schemeClr val="bg1"/>
                </a:solidFill>
                <a:latin typeface="UTM Cookies" panose="02040603050506020204" pitchFamily="18" charset="0"/>
              </a:rPr>
              <a:t> </a:t>
            </a:r>
            <a:r>
              <a:rPr lang="en-US" sz="4000" dirty="0" err="1">
                <a:solidFill>
                  <a:schemeClr val="bg1"/>
                </a:solidFill>
                <a:latin typeface="UTM Cookies" panose="02040603050506020204" pitchFamily="18" charset="0"/>
              </a:rPr>
              <a:t>chơi</a:t>
            </a:r>
            <a:r>
              <a:rPr lang="en-US" sz="4000" dirty="0">
                <a:solidFill>
                  <a:schemeClr val="bg1"/>
                </a:solidFill>
                <a:latin typeface="UTM Cookies" panose="02040603050506020204" pitchFamily="18" charset="0"/>
              </a:rPr>
              <a:t> “ </a:t>
            </a:r>
            <a:r>
              <a:rPr lang="en-US" sz="4000" dirty="0" err="1">
                <a:solidFill>
                  <a:schemeClr val="bg1"/>
                </a:solidFill>
                <a:latin typeface="UTM Cookies" panose="02040603050506020204" pitchFamily="18" charset="0"/>
              </a:rPr>
              <a:t>Đoàn</a:t>
            </a:r>
            <a:r>
              <a:rPr lang="en-US" sz="4000" dirty="0">
                <a:solidFill>
                  <a:schemeClr val="bg1"/>
                </a:solidFill>
                <a:latin typeface="UTM Cookies" panose="02040603050506020204" pitchFamily="18" charset="0"/>
              </a:rPr>
              <a:t> </a:t>
            </a:r>
            <a:r>
              <a:rPr lang="en-US" sz="4000" dirty="0" err="1">
                <a:solidFill>
                  <a:schemeClr val="bg1"/>
                </a:solidFill>
                <a:latin typeface="UTM Cookies" panose="02040603050506020204" pitchFamily="18" charset="0"/>
              </a:rPr>
              <a:t>kết</a:t>
            </a:r>
            <a:r>
              <a:rPr lang="en-US" sz="4000" dirty="0">
                <a:solidFill>
                  <a:schemeClr val="bg1"/>
                </a:solidFill>
                <a:latin typeface="UTM Cookies" panose="02040603050506020204" pitchFamily="18" charset="0"/>
              </a:rPr>
              <a:t>”</a:t>
            </a:r>
          </a:p>
        </p:txBody>
      </p:sp>
      <p:sp>
        <p:nvSpPr>
          <p:cNvPr id="13" name="Double Wave 12">
            <a:extLst>
              <a:ext uri="{FF2B5EF4-FFF2-40B4-BE49-F238E27FC236}">
                <a16:creationId xmlns:a16="http://schemas.microsoft.com/office/drawing/2014/main" id="{7D2BDE2A-5CC2-82D8-7214-F7C951F8109F}"/>
              </a:ext>
            </a:extLst>
          </p:cNvPr>
          <p:cNvSpPr/>
          <p:nvPr/>
        </p:nvSpPr>
        <p:spPr>
          <a:xfrm>
            <a:off x="3053836" y="4974771"/>
            <a:ext cx="7087037" cy="1130300"/>
          </a:xfrm>
          <a:prstGeom prst="doubleWave">
            <a:avLst/>
          </a:prstGeom>
          <a:solidFill>
            <a:srgbClr val="7030A0"/>
          </a:solidFill>
          <a:ln/>
        </p:spPr>
        <p:style>
          <a:lnRef idx="3">
            <a:schemeClr val="lt1"/>
          </a:lnRef>
          <a:fillRef idx="1">
            <a:schemeClr val="accent2"/>
          </a:fillRef>
          <a:effectRef idx="1">
            <a:schemeClr val="accent2"/>
          </a:effectRef>
          <a:fontRef idx="minor">
            <a:schemeClr val="lt1"/>
          </a:fontRef>
        </p:style>
        <p:txBody>
          <a:bodyPr anchor="ctr"/>
          <a:lstStyle/>
          <a:p>
            <a:pPr algn="ctr" eaLnBrk="1" fontAlgn="auto" hangingPunct="1">
              <a:spcBef>
                <a:spcPts val="0"/>
              </a:spcBef>
              <a:spcAft>
                <a:spcPts val="0"/>
              </a:spcAft>
              <a:defRPr/>
            </a:pPr>
            <a:r>
              <a:rPr lang="en-US" sz="4000" dirty="0" err="1">
                <a:solidFill>
                  <a:schemeClr val="bg1"/>
                </a:solidFill>
                <a:latin typeface="UTM Cookies" panose="02040603050506020204" pitchFamily="18" charset="0"/>
              </a:rPr>
              <a:t>Kết</a:t>
            </a:r>
            <a:r>
              <a:rPr lang="en-US" sz="4000" dirty="0">
                <a:solidFill>
                  <a:schemeClr val="bg1"/>
                </a:solidFill>
                <a:latin typeface="UTM Cookies" panose="02040603050506020204" pitchFamily="18" charset="0"/>
              </a:rPr>
              <a:t> </a:t>
            </a:r>
            <a:r>
              <a:rPr lang="en-US" sz="4000" dirty="0" err="1">
                <a:solidFill>
                  <a:schemeClr val="bg1"/>
                </a:solidFill>
                <a:latin typeface="UTM Cookies" panose="02040603050506020204" pitchFamily="18" charset="0"/>
              </a:rPr>
              <a:t>thành</a:t>
            </a:r>
            <a:r>
              <a:rPr lang="en-US" sz="4000" dirty="0">
                <a:solidFill>
                  <a:schemeClr val="bg1"/>
                </a:solidFill>
                <a:latin typeface="UTM Cookies" panose="02040603050506020204" pitchFamily="18" charset="0"/>
              </a:rPr>
              <a:t> </a:t>
            </a:r>
            <a:r>
              <a:rPr lang="en-US" sz="4000" dirty="0" err="1">
                <a:solidFill>
                  <a:schemeClr val="bg1"/>
                </a:solidFill>
                <a:latin typeface="UTM Cookies" panose="02040603050506020204" pitchFamily="18" charset="0"/>
              </a:rPr>
              <a:t>nhóm</a:t>
            </a:r>
            <a:r>
              <a:rPr lang="en-US" sz="4000" dirty="0">
                <a:solidFill>
                  <a:schemeClr val="bg1"/>
                </a:solidFill>
                <a:latin typeface="UTM Cookies" panose="02040603050506020204" pitchFamily="18" charset="0"/>
              </a:rPr>
              <a:t> 5 </a:t>
            </a:r>
            <a:r>
              <a:rPr lang="en-US" sz="4000" dirty="0" err="1">
                <a:solidFill>
                  <a:schemeClr val="bg1"/>
                </a:solidFill>
                <a:latin typeface="UTM Cookies" panose="02040603050506020204" pitchFamily="18" charset="0"/>
              </a:rPr>
              <a:t>hoặc</a:t>
            </a:r>
            <a:r>
              <a:rPr lang="en-US" sz="4000" dirty="0">
                <a:solidFill>
                  <a:schemeClr val="bg1"/>
                </a:solidFill>
                <a:latin typeface="UTM Cookies" panose="02040603050506020204" pitchFamily="18" charset="0"/>
              </a:rPr>
              <a:t> 6 </a:t>
            </a:r>
            <a:r>
              <a:rPr lang="en-US" sz="4000" dirty="0" err="1">
                <a:solidFill>
                  <a:schemeClr val="bg1"/>
                </a:solidFill>
                <a:latin typeface="UTM Cookies" panose="02040603050506020204" pitchFamily="18" charset="0"/>
              </a:rPr>
              <a:t>bạn</a:t>
            </a:r>
            <a:endParaRPr lang="en-US" sz="4000" dirty="0">
              <a:solidFill>
                <a:schemeClr val="bg1"/>
              </a:solidFill>
              <a:latin typeface="UTM Cookies" panose="02040603050506020204" pitchFamily="18" charset="0"/>
            </a:endParaRPr>
          </a:p>
        </p:txBody>
      </p:sp>
    </p:spTree>
    <p:extLst>
      <p:ext uri="{BB962C8B-B14F-4D97-AF65-F5344CB8AC3E}">
        <p14:creationId xmlns:p14="http://schemas.microsoft.com/office/powerpoint/2010/main" val="323149234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 calcmode="lin" valueType="num">
                                      <p:cBhvr>
                                        <p:cTn id="16" dur="1000" fill="hold"/>
                                        <p:tgtEl>
                                          <p:spTgt spid="12"/>
                                        </p:tgtEl>
                                        <p:attrNameLst>
                                          <p:attrName>style.rotation</p:attrName>
                                        </p:attrNameLst>
                                      </p:cBhvr>
                                      <p:tavLst>
                                        <p:tav tm="0">
                                          <p:val>
                                            <p:fltVal val="90"/>
                                          </p:val>
                                        </p:tav>
                                        <p:tav tm="100000">
                                          <p:val>
                                            <p:fltVal val="0"/>
                                          </p:val>
                                        </p:tav>
                                      </p:tavLst>
                                    </p:anim>
                                    <p:animEffect transition="in" filter="fade">
                                      <p:cBhvr>
                                        <p:cTn id="17" dur="1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fltVal val="0"/>
                                          </p:val>
                                        </p:tav>
                                        <p:tav tm="100000">
                                          <p:val>
                                            <p:strVal val="#ppt_w"/>
                                          </p:val>
                                        </p:tav>
                                      </p:tavLst>
                                    </p:anim>
                                    <p:anim calcmode="lin" valueType="num">
                                      <p:cBhvr>
                                        <p:cTn id="23" dur="1000" fill="hold"/>
                                        <p:tgtEl>
                                          <p:spTgt spid="13"/>
                                        </p:tgtEl>
                                        <p:attrNameLst>
                                          <p:attrName>ppt_h</p:attrName>
                                        </p:attrNameLst>
                                      </p:cBhvr>
                                      <p:tavLst>
                                        <p:tav tm="0">
                                          <p:val>
                                            <p:fltVal val="0"/>
                                          </p:val>
                                        </p:tav>
                                        <p:tav tm="100000">
                                          <p:val>
                                            <p:strVal val="#ppt_h"/>
                                          </p:val>
                                        </p:tav>
                                      </p:tavLst>
                                    </p:anim>
                                    <p:anim calcmode="lin" valueType="num">
                                      <p:cBhvr>
                                        <p:cTn id="24" dur="1000" fill="hold"/>
                                        <p:tgtEl>
                                          <p:spTgt spid="13"/>
                                        </p:tgtEl>
                                        <p:attrNameLst>
                                          <p:attrName>style.rotation</p:attrName>
                                        </p:attrNameLst>
                                      </p:cBhvr>
                                      <p:tavLst>
                                        <p:tav tm="0">
                                          <p:val>
                                            <p:fltVal val="90"/>
                                          </p:val>
                                        </p:tav>
                                        <p:tav tm="100000">
                                          <p:val>
                                            <p:fltVal val="0"/>
                                          </p:val>
                                        </p:tav>
                                      </p:tavLst>
                                    </p:anim>
                                    <p:animEffect transition="in" filter="fade">
                                      <p:cBhvr>
                                        <p:cTn id="2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E73A3D-0B07-4298-8F9A-EF86559F541E}"/>
              </a:ext>
            </a:extLst>
          </p:cNvPr>
          <p:cNvPicPr>
            <a:picLocks noChangeAspect="1"/>
          </p:cNvPicPr>
          <p:nvPr/>
        </p:nvPicPr>
        <p:blipFill>
          <a:blip r:embed="rId3"/>
          <a:stretch>
            <a:fillRect/>
          </a:stretch>
        </p:blipFill>
        <p:spPr>
          <a:xfrm>
            <a:off x="0" y="-39959"/>
            <a:ext cx="12192000" cy="7064942"/>
          </a:xfrm>
          <a:prstGeom prst="rect">
            <a:avLst/>
          </a:prstGeom>
        </p:spPr>
      </p:pic>
      <p:sp>
        <p:nvSpPr>
          <p:cNvPr id="29" name="Rectangle: Rounded Corners 28">
            <a:extLst>
              <a:ext uri="{FF2B5EF4-FFF2-40B4-BE49-F238E27FC236}">
                <a16:creationId xmlns:a16="http://schemas.microsoft.com/office/drawing/2014/main" id="{203109E5-4BC0-B969-6902-9EF655970BAA}"/>
              </a:ext>
            </a:extLst>
          </p:cNvPr>
          <p:cNvSpPr/>
          <p:nvPr/>
        </p:nvSpPr>
        <p:spPr>
          <a:xfrm>
            <a:off x="435204" y="388855"/>
            <a:ext cx="11321592" cy="6080289"/>
          </a:xfrm>
          <a:prstGeom prst="roundRect">
            <a:avLst/>
          </a:prstGeom>
          <a:solidFill>
            <a:schemeClr val="lt1">
              <a:alpha val="80000"/>
            </a:schemeClr>
          </a:solidFill>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3" name="TextBox 32">
            <a:extLst>
              <a:ext uri="{FF2B5EF4-FFF2-40B4-BE49-F238E27FC236}">
                <a16:creationId xmlns:a16="http://schemas.microsoft.com/office/drawing/2014/main" id="{74467E62-1A49-8D57-01F5-0EF274C3122E}"/>
              </a:ext>
            </a:extLst>
          </p:cNvPr>
          <p:cNvSpPr txBox="1"/>
          <p:nvPr/>
        </p:nvSpPr>
        <p:spPr>
          <a:xfrm>
            <a:off x="1034143" y="388855"/>
            <a:ext cx="10123714" cy="1200329"/>
          </a:xfrm>
          <a:prstGeom prst="rect">
            <a:avLst/>
          </a:prstGeom>
          <a:noFill/>
        </p:spPr>
        <p:txBody>
          <a:bodyPr wrap="square" rtlCol="0">
            <a:spAutoFit/>
          </a:bodyPr>
          <a:lstStyle/>
          <a:p>
            <a:pPr lvl="0" algn="ctr">
              <a:defRPr/>
            </a:pPr>
            <a:r>
              <a:rPr lang="en-US" sz="3600" b="1" dirty="0">
                <a:solidFill>
                  <a:srgbClr val="002060"/>
                </a:solidFill>
                <a:latin typeface="Calibri" panose="020F0502020204030204" pitchFamily="34" charset="0"/>
                <a:cs typeface="Calibri" panose="020F0502020204030204" pitchFamily="34" charset="0"/>
              </a:rPr>
              <a:t>1. </a:t>
            </a:r>
            <a:r>
              <a:rPr lang="en-US" sz="3600" b="1" dirty="0" err="1">
                <a:solidFill>
                  <a:srgbClr val="002060"/>
                </a:solidFill>
                <a:latin typeface="Calibri" panose="020F0502020204030204" pitchFamily="34" charset="0"/>
                <a:cs typeface="Calibri" panose="020F0502020204030204" pitchFamily="34" charset="0"/>
              </a:rPr>
              <a:t>Trao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đổi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cách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giải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quyết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khi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có</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vấn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xảy</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ra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trong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quan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hệ</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với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bạn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bè</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trong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các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tranh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dưới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đây</a:t>
            </a:r>
            <a:r>
              <a:rPr lang="en-US" sz="3600" b="1" dirty="0">
                <a:solidFill>
                  <a:srgbClr val="002060"/>
                </a:solidFill>
                <a:latin typeface="Calibri" panose="020F0502020204030204" pitchFamily="34" charset="0"/>
                <a:cs typeface="Calibri" panose="020F0502020204030204" pitchFamily="34" charset="0"/>
              </a:rPr>
              <a:t> .</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0672FD58-0BC3-450F-9EB8-FC60622F249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8930" y="1696065"/>
            <a:ext cx="11107866" cy="47730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0350586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 calcmode="lin" valueType="num">
                                      <p:cBhvr>
                                        <p:cTn id="9" dur="1000" fill="hold"/>
                                        <p:tgtEl>
                                          <p:spTgt spid="3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E73A3D-0B07-4298-8F9A-EF86559F541E}"/>
              </a:ext>
            </a:extLst>
          </p:cNvPr>
          <p:cNvPicPr>
            <a:picLocks noChangeAspect="1"/>
          </p:cNvPicPr>
          <p:nvPr/>
        </p:nvPicPr>
        <p:blipFill>
          <a:blip r:embed="rId3"/>
          <a:stretch>
            <a:fillRect/>
          </a:stretch>
        </p:blipFill>
        <p:spPr>
          <a:xfrm>
            <a:off x="0" y="-39959"/>
            <a:ext cx="12192000" cy="7064942"/>
          </a:xfrm>
          <a:prstGeom prst="rect">
            <a:avLst/>
          </a:prstGeom>
        </p:spPr>
      </p:pic>
      <p:sp>
        <p:nvSpPr>
          <p:cNvPr id="29" name="Rectangle: Rounded Corners 28">
            <a:extLst>
              <a:ext uri="{FF2B5EF4-FFF2-40B4-BE49-F238E27FC236}">
                <a16:creationId xmlns:a16="http://schemas.microsoft.com/office/drawing/2014/main" id="{203109E5-4BC0-B969-6902-9EF655970BAA}"/>
              </a:ext>
            </a:extLst>
          </p:cNvPr>
          <p:cNvSpPr/>
          <p:nvPr/>
        </p:nvSpPr>
        <p:spPr>
          <a:xfrm>
            <a:off x="328341" y="452367"/>
            <a:ext cx="11321592" cy="6080289"/>
          </a:xfrm>
          <a:prstGeom prst="roundRect">
            <a:avLst/>
          </a:prstGeom>
          <a:solidFill>
            <a:schemeClr val="lt1">
              <a:alpha val="80000"/>
            </a:schemeClr>
          </a:solidFill>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0" name="Picture 9">
            <a:extLst>
              <a:ext uri="{FF2B5EF4-FFF2-40B4-BE49-F238E27FC236}">
                <a16:creationId xmlns:a16="http://schemas.microsoft.com/office/drawing/2014/main" id="{0672FD58-0BC3-450F-9EB8-FC60622F249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5204" y="155649"/>
            <a:ext cx="11107866" cy="47730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9BFCA575-D2BF-4142-BB5B-6E2419162F49}"/>
              </a:ext>
            </a:extLst>
          </p:cNvPr>
          <p:cNvSpPr txBox="1"/>
          <p:nvPr/>
        </p:nvSpPr>
        <p:spPr>
          <a:xfrm>
            <a:off x="842113" y="4928727"/>
            <a:ext cx="4899926" cy="1384995"/>
          </a:xfrm>
          <a:prstGeom prst="rect">
            <a:avLst/>
          </a:prstGeom>
          <a:solidFill>
            <a:schemeClr val="accent4">
              <a:lumMod val="60000"/>
              <a:lumOff val="4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Tranh</a:t>
            </a:r>
            <a:r>
              <a:rPr kumimoji="0" lang="en-US" sz="280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lang="en-US" sz="2800" dirty="0">
                <a:solidFill>
                  <a:sysClr val="windowText" lastClr="000000"/>
                </a:solidFill>
                <a:latin typeface="Arial" panose="020B0604020202020204" pitchFamily="34" charset="0"/>
                <a:cs typeface="Arial" panose="020B0604020202020204" pitchFamily="34" charset="0"/>
              </a:rPr>
              <a:t>1</a:t>
            </a:r>
            <a:r>
              <a:rPr kumimoji="0" lang="en-US" sz="280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 </a:t>
            </a:r>
            <a:r>
              <a:rPr kumimoji="0" lang="en-US" sz="2800" i="0" u="none" strike="noStrike" kern="120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Bạn</a:t>
            </a:r>
            <a:r>
              <a:rPr kumimoji="0" lang="en-US" sz="280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nam</a:t>
            </a:r>
            <a:r>
              <a:rPr kumimoji="0" lang="en-US" sz="280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đang</a:t>
            </a:r>
            <a:r>
              <a:rPr kumimoji="0" lang="en-US" sz="280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giải</a:t>
            </a:r>
            <a:r>
              <a:rPr kumimoji="0" lang="en-US" sz="280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thích</a:t>
            </a:r>
            <a:r>
              <a:rPr kumimoji="0" lang="en-US" sz="280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cho</a:t>
            </a:r>
            <a:r>
              <a:rPr kumimoji="0" lang="en-US" sz="280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bạn</a:t>
            </a:r>
            <a:r>
              <a:rPr kumimoji="0" lang="en-US" sz="280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nữ</a:t>
            </a:r>
            <a:r>
              <a:rPr kumimoji="0" lang="en-US" sz="280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về</a:t>
            </a:r>
            <a:r>
              <a:rPr kumimoji="0" lang="en-US" sz="280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hiểu</a:t>
            </a:r>
            <a:r>
              <a:rPr kumimoji="0" lang="en-US" sz="280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lầm</a:t>
            </a:r>
            <a:r>
              <a:rPr kumimoji="0" lang="en-US" sz="280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của</a:t>
            </a:r>
            <a:r>
              <a:rPr kumimoji="0" lang="en-US" sz="280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bạn</a:t>
            </a:r>
            <a:r>
              <a:rPr kumimoji="0" lang="en-US" sz="280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nữ</a:t>
            </a:r>
            <a:r>
              <a:rPr kumimoji="0" lang="en-US" sz="280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với</a:t>
            </a:r>
            <a:r>
              <a:rPr kumimoji="0" lang="en-US" sz="280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mình</a:t>
            </a:r>
            <a:endParaRPr kumimoji="0" lang="en-US" sz="280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9BFCA575-D2BF-4142-BB5B-6E2419162F49}"/>
              </a:ext>
            </a:extLst>
          </p:cNvPr>
          <p:cNvSpPr txBox="1"/>
          <p:nvPr/>
        </p:nvSpPr>
        <p:spPr>
          <a:xfrm>
            <a:off x="6212696" y="4928726"/>
            <a:ext cx="5437237" cy="1384995"/>
          </a:xfrm>
          <a:prstGeom prst="rect">
            <a:avLst/>
          </a:prstGeom>
          <a:solidFill>
            <a:schemeClr val="accent4">
              <a:lumMod val="60000"/>
              <a:lumOff val="4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Tranh</a:t>
            </a:r>
            <a:r>
              <a:rPr kumimoji="0" lang="en-US" sz="280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2 : </a:t>
            </a:r>
            <a:r>
              <a:rPr kumimoji="0" lang="en-US" sz="280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Bạn</a:t>
            </a:r>
            <a:r>
              <a:rPr kumimoji="0" lang="en-US" sz="280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80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nữ</a:t>
            </a:r>
            <a:r>
              <a:rPr kumimoji="0" lang="en-US" sz="280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80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đang</a:t>
            </a:r>
            <a:r>
              <a:rPr kumimoji="0" lang="en-US" sz="280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80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suy</a:t>
            </a:r>
            <a:r>
              <a:rPr kumimoji="0" lang="en-US" sz="280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80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nghĩ</a:t>
            </a:r>
            <a:r>
              <a:rPr kumimoji="0" lang="en-US" sz="280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80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rằng</a:t>
            </a:r>
            <a:r>
              <a:rPr kumimoji="0" lang="en-US" sz="280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80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sẽ</a:t>
            </a:r>
            <a:r>
              <a:rPr kumimoji="0" lang="en-US" sz="280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80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chờ</a:t>
            </a:r>
            <a:r>
              <a:rPr kumimoji="0" lang="en-US" sz="280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80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bạn</a:t>
            </a:r>
            <a:r>
              <a:rPr kumimoji="0" lang="en-US" sz="280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80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mình</a:t>
            </a:r>
            <a:r>
              <a:rPr kumimoji="0" lang="en-US" sz="280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80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bớt</a:t>
            </a:r>
            <a:r>
              <a:rPr kumimoji="0" lang="en-US" sz="280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80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giận</a:t>
            </a:r>
            <a:r>
              <a:rPr kumimoji="0" lang="en-US" sz="280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80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để</a:t>
            </a:r>
            <a:r>
              <a:rPr kumimoji="0" lang="en-US" sz="280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80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nói</a:t>
            </a:r>
            <a:r>
              <a:rPr kumimoji="0" lang="en-US" sz="280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80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chuyện</a:t>
            </a:r>
            <a:r>
              <a:rPr kumimoji="0" lang="en-US" sz="280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80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với</a:t>
            </a:r>
            <a:r>
              <a:rPr kumimoji="0" lang="en-US" sz="280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80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bạn</a:t>
            </a:r>
            <a:endParaRPr kumimoji="0" lang="en-US" sz="280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7467933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ackground PowerPoint cute, đáng yêu - Trung Tâm Đào Tạo Việt Á">
            <a:extLst>
              <a:ext uri="{FF2B5EF4-FFF2-40B4-BE49-F238E27FC236}">
                <a16:creationId xmlns:a16="http://schemas.microsoft.com/office/drawing/2014/main" id="{783C0756-6B94-48D8-9CB4-683AA6BB19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529"/>
            <a:ext cx="12192000" cy="6941057"/>
          </a:xfrm>
          <a:prstGeom prst="rect">
            <a:avLst/>
          </a:prstGeom>
          <a:noFill/>
          <a:extLst>
            <a:ext uri="{909E8E84-426E-40DD-AFC4-6F175D3DCCD1}">
              <a14:hiddenFill xmlns:a14="http://schemas.microsoft.com/office/drawing/2010/main">
                <a:solidFill>
                  <a:srgbClr val="FFFFFF"/>
                </a:solidFill>
              </a14:hiddenFill>
            </a:ext>
          </a:extLst>
        </p:spPr>
      </p:pic>
      <p:sp>
        <p:nvSpPr>
          <p:cNvPr id="9" name="Double Wave 8">
            <a:extLst>
              <a:ext uri="{FF2B5EF4-FFF2-40B4-BE49-F238E27FC236}">
                <a16:creationId xmlns:a16="http://schemas.microsoft.com/office/drawing/2014/main" id="{A09DE6F0-1DBB-4166-1072-7A4C3BE0CFF1}"/>
              </a:ext>
            </a:extLst>
          </p:cNvPr>
          <p:cNvSpPr/>
          <p:nvPr/>
        </p:nvSpPr>
        <p:spPr>
          <a:xfrm>
            <a:off x="2289030" y="1356969"/>
            <a:ext cx="8876274" cy="173848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chemeClr val="accent6">
                    <a:lumMod val="75000"/>
                  </a:schemeClr>
                </a:solidFill>
                <a:effectLst/>
                <a:uLnTx/>
                <a:uFillTx/>
                <a:latin typeface="SVN-Kitten" pitchFamily="50" charset="0"/>
                <a:ea typeface="+mn-ea"/>
                <a:cs typeface="+mn-cs"/>
              </a:rPr>
              <a:t>Thảo</a:t>
            </a:r>
            <a:r>
              <a:rPr kumimoji="0" lang="en-US" sz="4400" b="0" i="0" u="none" strike="noStrike" kern="1200" cap="none" spc="0" normalizeH="0" baseline="0" noProof="0" dirty="0">
                <a:ln>
                  <a:noFill/>
                </a:ln>
                <a:solidFill>
                  <a:schemeClr val="accent6">
                    <a:lumMod val="75000"/>
                  </a:schemeClr>
                </a:solidFill>
                <a:effectLst/>
                <a:uLnTx/>
                <a:uFillTx/>
                <a:latin typeface="SVN-Kitten" pitchFamily="50" charset="0"/>
                <a:ea typeface="+mn-ea"/>
                <a:cs typeface="+mn-cs"/>
              </a:rPr>
              <a:t> </a:t>
            </a:r>
            <a:r>
              <a:rPr kumimoji="0" lang="en-US" sz="4400" b="0" i="0" u="none" strike="noStrike" kern="1200" cap="none" spc="0" normalizeH="0" baseline="0" noProof="0" dirty="0" err="1">
                <a:ln>
                  <a:noFill/>
                </a:ln>
                <a:solidFill>
                  <a:schemeClr val="accent6">
                    <a:lumMod val="75000"/>
                  </a:schemeClr>
                </a:solidFill>
                <a:effectLst/>
                <a:uLnTx/>
                <a:uFillTx/>
                <a:latin typeface="SVN-Kitten" pitchFamily="50" charset="0"/>
                <a:ea typeface="+mn-ea"/>
                <a:cs typeface="+mn-cs"/>
              </a:rPr>
              <a:t>luận</a:t>
            </a:r>
            <a:r>
              <a:rPr kumimoji="0" lang="en-US" sz="4400" b="0" i="0" u="none" strike="noStrike" kern="1200" cap="none" spc="0" normalizeH="0" baseline="0" noProof="0" dirty="0">
                <a:ln>
                  <a:noFill/>
                </a:ln>
                <a:solidFill>
                  <a:schemeClr val="accent6">
                    <a:lumMod val="75000"/>
                  </a:schemeClr>
                </a:solidFill>
                <a:effectLst/>
                <a:uLnTx/>
                <a:uFillTx/>
                <a:latin typeface="SVN-Kitten" pitchFamily="50" charset="0"/>
                <a:ea typeface="+mn-ea"/>
                <a:cs typeface="+mn-cs"/>
              </a:rPr>
              <a:t> </a:t>
            </a:r>
            <a:r>
              <a:rPr kumimoji="0" lang="en-US" sz="4400" b="0" i="0" u="none" strike="noStrike" kern="1200" cap="none" spc="0" normalizeH="0" baseline="0" noProof="0" dirty="0" err="1">
                <a:ln>
                  <a:noFill/>
                </a:ln>
                <a:solidFill>
                  <a:schemeClr val="accent6">
                    <a:lumMod val="75000"/>
                  </a:schemeClr>
                </a:solidFill>
                <a:effectLst/>
                <a:uLnTx/>
                <a:uFillTx/>
                <a:latin typeface="SVN-Kitten" pitchFamily="50" charset="0"/>
                <a:ea typeface="+mn-ea"/>
                <a:cs typeface="+mn-cs"/>
              </a:rPr>
              <a:t>và</a:t>
            </a:r>
            <a:r>
              <a:rPr kumimoji="0" lang="en-US" sz="4400" b="0" i="0" u="none" strike="noStrike" kern="1200" cap="none" spc="0" normalizeH="0" baseline="0" noProof="0" dirty="0">
                <a:ln>
                  <a:noFill/>
                </a:ln>
                <a:solidFill>
                  <a:schemeClr val="accent6">
                    <a:lumMod val="75000"/>
                  </a:schemeClr>
                </a:solidFill>
                <a:effectLst/>
                <a:uLnTx/>
                <a:uFillTx/>
                <a:latin typeface="SVN-Kitten" pitchFamily="50" charset="0"/>
                <a:ea typeface="+mn-ea"/>
                <a:cs typeface="+mn-cs"/>
              </a:rPr>
              <a:t> </a:t>
            </a:r>
            <a:r>
              <a:rPr kumimoji="0" lang="en-US" sz="4400" b="0" i="0" u="none" strike="noStrike" kern="1200" cap="none" spc="0" normalizeH="0" baseline="0" noProof="0" dirty="0" err="1">
                <a:ln>
                  <a:noFill/>
                </a:ln>
                <a:solidFill>
                  <a:schemeClr val="accent6">
                    <a:lumMod val="75000"/>
                  </a:schemeClr>
                </a:solidFill>
                <a:effectLst/>
                <a:uLnTx/>
                <a:uFillTx/>
                <a:latin typeface="SVN-Kitten" pitchFamily="50" charset="0"/>
                <a:ea typeface="+mn-ea"/>
                <a:cs typeface="+mn-cs"/>
              </a:rPr>
              <a:t>đề</a:t>
            </a:r>
            <a:r>
              <a:rPr kumimoji="0" lang="en-US" sz="4400" b="0" i="0" u="none" strike="noStrike" kern="1200" cap="none" spc="0" normalizeH="0" baseline="0" noProof="0" dirty="0">
                <a:ln>
                  <a:noFill/>
                </a:ln>
                <a:solidFill>
                  <a:schemeClr val="accent6">
                    <a:lumMod val="75000"/>
                  </a:schemeClr>
                </a:solidFill>
                <a:effectLst/>
                <a:uLnTx/>
                <a:uFillTx/>
                <a:latin typeface="SVN-Kitten" pitchFamily="50" charset="0"/>
                <a:ea typeface="+mn-ea"/>
                <a:cs typeface="+mn-cs"/>
              </a:rPr>
              <a:t> </a:t>
            </a:r>
            <a:r>
              <a:rPr kumimoji="0" lang="en-US" sz="4400" b="0" i="0" u="none" strike="noStrike" kern="1200" cap="none" spc="0" normalizeH="0" baseline="0" noProof="0" dirty="0" err="1">
                <a:ln>
                  <a:noFill/>
                </a:ln>
                <a:solidFill>
                  <a:schemeClr val="accent6">
                    <a:lumMod val="75000"/>
                  </a:schemeClr>
                </a:solidFill>
                <a:effectLst/>
                <a:uLnTx/>
                <a:uFillTx/>
                <a:latin typeface="SVN-Kitten" pitchFamily="50" charset="0"/>
                <a:ea typeface="+mn-ea"/>
                <a:cs typeface="+mn-cs"/>
              </a:rPr>
              <a:t>xuất</a:t>
            </a:r>
            <a:r>
              <a:rPr kumimoji="0" lang="en-US" sz="4400" b="0" i="0" u="none" strike="noStrike" kern="1200" cap="none" spc="0" normalizeH="0" baseline="0" noProof="0" dirty="0">
                <a:ln>
                  <a:noFill/>
                </a:ln>
                <a:solidFill>
                  <a:schemeClr val="accent6">
                    <a:lumMod val="75000"/>
                  </a:schemeClr>
                </a:solidFill>
                <a:effectLst/>
                <a:uLnTx/>
                <a:uFillTx/>
                <a:latin typeface="SVN-Kitten" pitchFamily="50" charset="0"/>
                <a:ea typeface="+mn-ea"/>
                <a:cs typeface="+mn-cs"/>
              </a:rPr>
              <a:t> </a:t>
            </a:r>
            <a:r>
              <a:rPr kumimoji="0" lang="en-US" sz="4400" b="0" i="0" u="none" strike="noStrike" kern="1200" cap="none" spc="0" normalizeH="0" baseline="0" noProof="0" dirty="0" err="1">
                <a:ln>
                  <a:noFill/>
                </a:ln>
                <a:solidFill>
                  <a:schemeClr val="accent6">
                    <a:lumMod val="75000"/>
                  </a:schemeClr>
                </a:solidFill>
                <a:effectLst/>
                <a:uLnTx/>
                <a:uFillTx/>
                <a:latin typeface="SVN-Kitten" pitchFamily="50" charset="0"/>
                <a:ea typeface="+mn-ea"/>
                <a:cs typeface="+mn-cs"/>
              </a:rPr>
              <a:t>những</a:t>
            </a:r>
            <a:r>
              <a:rPr kumimoji="0" lang="en-US" sz="4400" b="0" i="0" u="none" strike="noStrike" kern="1200" cap="none" spc="0" normalizeH="0" baseline="0" noProof="0" dirty="0">
                <a:ln>
                  <a:noFill/>
                </a:ln>
                <a:solidFill>
                  <a:schemeClr val="accent6">
                    <a:lumMod val="75000"/>
                  </a:schemeClr>
                </a:solidFill>
                <a:effectLst/>
                <a:uLnTx/>
                <a:uFillTx/>
                <a:latin typeface="SVN-Kitten" pitchFamily="50" charset="0"/>
                <a:ea typeface="+mn-ea"/>
                <a:cs typeface="+mn-cs"/>
              </a:rPr>
              <a:t> </a:t>
            </a:r>
            <a:r>
              <a:rPr kumimoji="0" lang="en-US" sz="4400" b="0" i="0" u="none" strike="noStrike" kern="1200" cap="none" spc="0" normalizeH="0" baseline="0" noProof="0" dirty="0" err="1">
                <a:ln>
                  <a:noFill/>
                </a:ln>
                <a:solidFill>
                  <a:schemeClr val="accent6">
                    <a:lumMod val="75000"/>
                  </a:schemeClr>
                </a:solidFill>
                <a:effectLst/>
                <a:uLnTx/>
                <a:uFillTx/>
                <a:latin typeface="SVN-Kitten" pitchFamily="50" charset="0"/>
                <a:ea typeface="+mn-ea"/>
                <a:cs typeface="+mn-cs"/>
              </a:rPr>
              <a:t>cách</a:t>
            </a:r>
            <a:r>
              <a:rPr kumimoji="0" lang="en-US" sz="4400" b="0" i="0" u="none" strike="noStrike" kern="1200" cap="none" spc="0" normalizeH="0" baseline="0" noProof="0" dirty="0">
                <a:ln>
                  <a:noFill/>
                </a:ln>
                <a:solidFill>
                  <a:schemeClr val="accent6">
                    <a:lumMod val="75000"/>
                  </a:schemeClr>
                </a:solidFill>
                <a:effectLst/>
                <a:uLnTx/>
                <a:uFillTx/>
                <a:latin typeface="SVN-Kitten" pitchFamily="50" charset="0"/>
                <a:ea typeface="+mn-ea"/>
                <a:cs typeface="+mn-cs"/>
              </a:rPr>
              <a:t> </a:t>
            </a:r>
            <a:r>
              <a:rPr kumimoji="0" lang="en-US" sz="4400" b="0" i="0" u="none" strike="noStrike" kern="1200" cap="none" spc="0" normalizeH="0" baseline="0" noProof="0" dirty="0" err="1">
                <a:ln>
                  <a:noFill/>
                </a:ln>
                <a:solidFill>
                  <a:schemeClr val="accent6">
                    <a:lumMod val="75000"/>
                  </a:schemeClr>
                </a:solidFill>
                <a:effectLst/>
                <a:uLnTx/>
                <a:uFillTx/>
                <a:latin typeface="SVN-Kitten" pitchFamily="50" charset="0"/>
                <a:ea typeface="+mn-ea"/>
                <a:cs typeface="+mn-cs"/>
              </a:rPr>
              <a:t>giải</a:t>
            </a:r>
            <a:r>
              <a:rPr kumimoji="0" lang="en-US" sz="4400" b="0" i="0" u="none" strike="noStrike" kern="1200" cap="none" spc="0" normalizeH="0" baseline="0" noProof="0" dirty="0">
                <a:ln>
                  <a:noFill/>
                </a:ln>
                <a:solidFill>
                  <a:schemeClr val="accent6">
                    <a:lumMod val="75000"/>
                  </a:schemeClr>
                </a:solidFill>
                <a:effectLst/>
                <a:uLnTx/>
                <a:uFillTx/>
                <a:latin typeface="SVN-Kitten" pitchFamily="50" charset="0"/>
                <a:ea typeface="+mn-ea"/>
                <a:cs typeface="+mn-cs"/>
              </a:rPr>
              <a:t> </a:t>
            </a:r>
            <a:r>
              <a:rPr kumimoji="0" lang="en-US" sz="4400" b="0" i="0" u="none" strike="noStrike" kern="1200" cap="none" spc="0" normalizeH="0" baseline="0" noProof="0" dirty="0" err="1">
                <a:ln>
                  <a:noFill/>
                </a:ln>
                <a:solidFill>
                  <a:schemeClr val="accent6">
                    <a:lumMod val="75000"/>
                  </a:schemeClr>
                </a:solidFill>
                <a:effectLst/>
                <a:uLnTx/>
                <a:uFillTx/>
                <a:latin typeface="SVN-Kitten" pitchFamily="50" charset="0"/>
                <a:ea typeface="+mn-ea"/>
                <a:cs typeface="+mn-cs"/>
              </a:rPr>
              <a:t>quyết</a:t>
            </a:r>
            <a:r>
              <a:rPr kumimoji="0" lang="en-US" sz="4400" b="0" i="0" u="none" strike="noStrike" kern="1200" cap="none" spc="0" normalizeH="0" baseline="0" noProof="0" dirty="0">
                <a:ln>
                  <a:noFill/>
                </a:ln>
                <a:solidFill>
                  <a:schemeClr val="accent6">
                    <a:lumMod val="75000"/>
                  </a:schemeClr>
                </a:solidFill>
                <a:effectLst/>
                <a:uLnTx/>
                <a:uFillTx/>
                <a:latin typeface="SVN-Kitten" pitchFamily="50" charset="0"/>
                <a:ea typeface="+mn-ea"/>
                <a:cs typeface="+mn-cs"/>
              </a:rPr>
              <a:t> </a:t>
            </a:r>
            <a:r>
              <a:rPr kumimoji="0" lang="en-US" sz="4400" b="0" i="0" u="none" strike="noStrike" kern="1200" cap="none" spc="0" normalizeH="0" baseline="0" noProof="0" dirty="0" err="1">
                <a:ln>
                  <a:noFill/>
                </a:ln>
                <a:solidFill>
                  <a:schemeClr val="accent6">
                    <a:lumMod val="75000"/>
                  </a:schemeClr>
                </a:solidFill>
                <a:effectLst/>
                <a:uLnTx/>
                <a:uFillTx/>
                <a:latin typeface="SVN-Kitten" pitchFamily="50" charset="0"/>
                <a:ea typeface="+mn-ea"/>
                <a:cs typeface="+mn-cs"/>
              </a:rPr>
              <a:t>vấn</a:t>
            </a:r>
            <a:r>
              <a:rPr kumimoji="0" lang="en-US" sz="4400" b="0" i="0" u="none" strike="noStrike" kern="1200" cap="none" spc="0" normalizeH="0" baseline="0" noProof="0" dirty="0">
                <a:ln>
                  <a:noFill/>
                </a:ln>
                <a:solidFill>
                  <a:schemeClr val="accent6">
                    <a:lumMod val="75000"/>
                  </a:schemeClr>
                </a:solidFill>
                <a:effectLst/>
                <a:uLnTx/>
                <a:uFillTx/>
                <a:latin typeface="SVN-Kitten" pitchFamily="50" charset="0"/>
                <a:ea typeface="+mn-ea"/>
                <a:cs typeface="+mn-cs"/>
              </a:rPr>
              <a:t> </a:t>
            </a:r>
            <a:r>
              <a:rPr kumimoji="0" lang="en-US" sz="4400" b="0" i="0" u="none" strike="noStrike" kern="1200" cap="none" spc="0" normalizeH="0" baseline="0" noProof="0" dirty="0" err="1">
                <a:ln>
                  <a:noFill/>
                </a:ln>
                <a:solidFill>
                  <a:schemeClr val="accent6">
                    <a:lumMod val="75000"/>
                  </a:schemeClr>
                </a:solidFill>
                <a:effectLst/>
                <a:uLnTx/>
                <a:uFillTx/>
                <a:latin typeface="SVN-Kitten" pitchFamily="50" charset="0"/>
                <a:ea typeface="+mn-ea"/>
                <a:cs typeface="+mn-cs"/>
              </a:rPr>
              <a:t>đề</a:t>
            </a:r>
            <a:r>
              <a:rPr kumimoji="0" lang="en-US" sz="4400" b="0" i="0" u="none" strike="noStrike" kern="1200" cap="none" spc="0" normalizeH="0" baseline="0" noProof="0" dirty="0">
                <a:ln>
                  <a:noFill/>
                </a:ln>
                <a:solidFill>
                  <a:schemeClr val="accent6">
                    <a:lumMod val="75000"/>
                  </a:schemeClr>
                </a:solidFill>
                <a:effectLst/>
                <a:uLnTx/>
                <a:uFillTx/>
                <a:latin typeface="SVN-Kitten" pitchFamily="50" charset="0"/>
                <a:ea typeface="+mn-ea"/>
                <a:cs typeface="+mn-cs"/>
              </a:rPr>
              <a:t> </a:t>
            </a:r>
            <a:r>
              <a:rPr kumimoji="0" lang="en-US" sz="4400" b="0" i="0" u="none" strike="noStrike" kern="1200" cap="none" spc="0" normalizeH="0" baseline="0" noProof="0" dirty="0" err="1">
                <a:ln>
                  <a:noFill/>
                </a:ln>
                <a:solidFill>
                  <a:schemeClr val="accent6">
                    <a:lumMod val="75000"/>
                  </a:schemeClr>
                </a:solidFill>
                <a:effectLst/>
                <a:uLnTx/>
                <a:uFillTx/>
                <a:latin typeface="SVN-Kitten" pitchFamily="50" charset="0"/>
                <a:ea typeface="+mn-ea"/>
                <a:cs typeface="+mn-cs"/>
              </a:rPr>
              <a:t>khác</a:t>
            </a:r>
            <a:r>
              <a:rPr kumimoji="0" lang="en-US" sz="4400" b="0" i="0" u="none" strike="noStrike" kern="1200" cap="none" spc="0" normalizeH="0" baseline="0" noProof="0" dirty="0">
                <a:ln>
                  <a:noFill/>
                </a:ln>
                <a:solidFill>
                  <a:schemeClr val="accent6">
                    <a:lumMod val="75000"/>
                  </a:schemeClr>
                </a:solidFill>
                <a:effectLst/>
                <a:uLnTx/>
                <a:uFillTx/>
                <a:latin typeface="SVN-Kitten" pitchFamily="50" charset="0"/>
                <a:ea typeface="+mn-ea"/>
                <a:cs typeface="+mn-cs"/>
              </a:rPr>
              <a:t> </a:t>
            </a:r>
            <a:r>
              <a:rPr kumimoji="0" lang="en-US" sz="4400" b="0" i="0" u="none" strike="noStrike" kern="1200" cap="none" spc="0" normalizeH="0" baseline="0" noProof="0" dirty="0" err="1">
                <a:ln>
                  <a:noFill/>
                </a:ln>
                <a:solidFill>
                  <a:schemeClr val="accent6">
                    <a:lumMod val="75000"/>
                  </a:schemeClr>
                </a:solidFill>
                <a:effectLst/>
                <a:uLnTx/>
                <a:uFillTx/>
                <a:latin typeface="SVN-Kitten" pitchFamily="50" charset="0"/>
                <a:ea typeface="+mn-ea"/>
                <a:cs typeface="+mn-cs"/>
              </a:rPr>
              <a:t>mà</a:t>
            </a:r>
            <a:r>
              <a:rPr kumimoji="0" lang="en-US" sz="4400" b="0" i="0" u="none" strike="noStrike" kern="1200" cap="none" spc="0" normalizeH="0" baseline="0" noProof="0" dirty="0">
                <a:ln>
                  <a:noFill/>
                </a:ln>
                <a:solidFill>
                  <a:schemeClr val="accent6">
                    <a:lumMod val="75000"/>
                  </a:schemeClr>
                </a:solidFill>
                <a:effectLst/>
                <a:uLnTx/>
                <a:uFillTx/>
                <a:latin typeface="SVN-Kitten" pitchFamily="50" charset="0"/>
                <a:ea typeface="+mn-ea"/>
                <a:cs typeface="+mn-cs"/>
              </a:rPr>
              <a:t> </a:t>
            </a:r>
            <a:r>
              <a:rPr kumimoji="0" lang="en-US" sz="4400" b="0" i="0" u="none" strike="noStrike" kern="1200" cap="none" spc="0" normalizeH="0" baseline="0" noProof="0" dirty="0" err="1">
                <a:ln>
                  <a:noFill/>
                </a:ln>
                <a:solidFill>
                  <a:schemeClr val="accent6">
                    <a:lumMod val="75000"/>
                  </a:schemeClr>
                </a:solidFill>
                <a:effectLst/>
                <a:uLnTx/>
                <a:uFillTx/>
                <a:latin typeface="SVN-Kitten" pitchFamily="50" charset="0"/>
                <a:ea typeface="+mn-ea"/>
                <a:cs typeface="+mn-cs"/>
              </a:rPr>
              <a:t>em</a:t>
            </a:r>
            <a:r>
              <a:rPr kumimoji="0" lang="en-US" sz="4400" b="0" i="0" u="none" strike="noStrike" kern="1200" cap="none" spc="0" normalizeH="0" baseline="0" noProof="0" dirty="0">
                <a:ln>
                  <a:noFill/>
                </a:ln>
                <a:solidFill>
                  <a:schemeClr val="accent6">
                    <a:lumMod val="75000"/>
                  </a:schemeClr>
                </a:solidFill>
                <a:effectLst/>
                <a:uLnTx/>
                <a:uFillTx/>
                <a:latin typeface="SVN-Kitten" pitchFamily="50" charset="0"/>
                <a:ea typeface="+mn-ea"/>
                <a:cs typeface="+mn-cs"/>
              </a:rPr>
              <a:t> </a:t>
            </a:r>
            <a:r>
              <a:rPr kumimoji="0" lang="en-US" sz="4400" b="0" i="0" u="none" strike="noStrike" kern="1200" cap="none" spc="0" normalizeH="0" baseline="0" noProof="0" dirty="0" err="1">
                <a:ln>
                  <a:noFill/>
                </a:ln>
                <a:solidFill>
                  <a:schemeClr val="accent6">
                    <a:lumMod val="75000"/>
                  </a:schemeClr>
                </a:solidFill>
                <a:effectLst/>
                <a:uLnTx/>
                <a:uFillTx/>
                <a:latin typeface="SVN-Kitten" pitchFamily="50" charset="0"/>
                <a:ea typeface="+mn-ea"/>
                <a:cs typeface="+mn-cs"/>
              </a:rPr>
              <a:t>biết</a:t>
            </a:r>
            <a:r>
              <a:rPr kumimoji="0" lang="en-US" sz="4400" b="0" i="0" u="none" strike="noStrike" kern="1200" cap="none" spc="0" normalizeH="0" baseline="0" noProof="0" dirty="0">
                <a:ln>
                  <a:noFill/>
                </a:ln>
                <a:solidFill>
                  <a:schemeClr val="accent6">
                    <a:lumMod val="75000"/>
                  </a:schemeClr>
                </a:solidFill>
                <a:effectLst/>
                <a:uLnTx/>
                <a:uFillTx/>
                <a:latin typeface="SVN-Kitten" pitchFamily="50" charset="0"/>
                <a:ea typeface="+mn-ea"/>
                <a:cs typeface="+mn-cs"/>
              </a:rPr>
              <a:t>.</a:t>
            </a:r>
          </a:p>
        </p:txBody>
      </p:sp>
      <p:sp>
        <p:nvSpPr>
          <p:cNvPr id="8" name="TextBox 7">
            <a:extLst>
              <a:ext uri="{FF2B5EF4-FFF2-40B4-BE49-F238E27FC236}">
                <a16:creationId xmlns:a16="http://schemas.microsoft.com/office/drawing/2014/main" id="{0BF7797E-D776-348F-00BB-252CFAB4A0E4}"/>
              </a:ext>
            </a:extLst>
          </p:cNvPr>
          <p:cNvSpPr txBox="1"/>
          <p:nvPr/>
        </p:nvSpPr>
        <p:spPr>
          <a:xfrm>
            <a:off x="525250" y="796912"/>
            <a:ext cx="8633498" cy="1429302"/>
          </a:xfrm>
          <a:prstGeom prst="rect">
            <a:avLst/>
          </a:prstGeom>
          <a:noFill/>
        </p:spPr>
        <p:txBody>
          <a:bodyPr wrap="squar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dirty="0" err="1">
                <a:ln>
                  <a:solidFill>
                    <a:prstClr val="white"/>
                  </a:solidFill>
                </a:ln>
                <a:solidFill>
                  <a:srgbClr val="FF0000"/>
                </a:solidFill>
                <a:latin typeface="Calibri" panose="020F0502020204030204" pitchFamily="34" charset="0"/>
              </a:rPr>
              <a:t>Kĩ</a:t>
            </a:r>
            <a:r>
              <a:rPr lang="en-US" sz="5400" b="1" dirty="0">
                <a:ln>
                  <a:solidFill>
                    <a:prstClr val="white"/>
                  </a:solidFill>
                </a:ln>
                <a:solidFill>
                  <a:srgbClr val="FF0000"/>
                </a:solidFill>
                <a:latin typeface="Calibri" panose="020F0502020204030204" pitchFamily="34" charset="0"/>
              </a:rPr>
              <a:t> </a:t>
            </a:r>
            <a:r>
              <a:rPr lang="en-US" sz="5400" b="1" dirty="0" err="1">
                <a:ln>
                  <a:solidFill>
                    <a:prstClr val="white"/>
                  </a:solidFill>
                </a:ln>
                <a:solidFill>
                  <a:srgbClr val="FF0000"/>
                </a:solidFill>
                <a:latin typeface="Calibri" panose="020F0502020204030204" pitchFamily="34" charset="0"/>
              </a:rPr>
              <a:t>thuật</a:t>
            </a:r>
            <a:r>
              <a:rPr lang="en-US" sz="5400" b="1" dirty="0">
                <a:ln>
                  <a:solidFill>
                    <a:prstClr val="white"/>
                  </a:solidFill>
                </a:ln>
                <a:solidFill>
                  <a:srgbClr val="FF0000"/>
                </a:solidFill>
                <a:latin typeface="Calibri" panose="020F0502020204030204" pitchFamily="34" charset="0"/>
              </a:rPr>
              <a:t> “</a:t>
            </a:r>
            <a:r>
              <a:rPr lang="en-US" sz="5400" b="1" dirty="0" err="1">
                <a:ln>
                  <a:solidFill>
                    <a:prstClr val="white"/>
                  </a:solidFill>
                </a:ln>
                <a:solidFill>
                  <a:srgbClr val="FF0000"/>
                </a:solidFill>
                <a:latin typeface="Calibri" panose="020F0502020204030204" pitchFamily="34" charset="0"/>
              </a:rPr>
              <a:t>Khăn</a:t>
            </a:r>
            <a:r>
              <a:rPr lang="en-US" sz="5400" b="1" dirty="0">
                <a:ln>
                  <a:solidFill>
                    <a:prstClr val="white"/>
                  </a:solidFill>
                </a:ln>
                <a:solidFill>
                  <a:srgbClr val="FF0000"/>
                </a:solidFill>
                <a:latin typeface="Calibri" panose="020F0502020204030204" pitchFamily="34" charset="0"/>
              </a:rPr>
              <a:t> </a:t>
            </a:r>
            <a:r>
              <a:rPr lang="en-US" sz="5400" b="1" dirty="0" err="1">
                <a:ln>
                  <a:solidFill>
                    <a:prstClr val="white"/>
                  </a:solidFill>
                </a:ln>
                <a:solidFill>
                  <a:srgbClr val="FF0000"/>
                </a:solidFill>
                <a:latin typeface="Calibri" panose="020F0502020204030204" pitchFamily="34" charset="0"/>
              </a:rPr>
              <a:t>trải</a:t>
            </a:r>
            <a:r>
              <a:rPr lang="en-US" sz="5400" b="1" dirty="0">
                <a:ln>
                  <a:solidFill>
                    <a:prstClr val="white"/>
                  </a:solidFill>
                </a:ln>
                <a:solidFill>
                  <a:srgbClr val="FF0000"/>
                </a:solidFill>
                <a:latin typeface="Calibri" panose="020F0502020204030204" pitchFamily="34" charset="0"/>
              </a:rPr>
              <a:t> </a:t>
            </a:r>
            <a:r>
              <a:rPr lang="en-US" sz="5400" b="1" dirty="0" err="1">
                <a:ln>
                  <a:solidFill>
                    <a:prstClr val="white"/>
                  </a:solidFill>
                </a:ln>
                <a:solidFill>
                  <a:srgbClr val="FF0000"/>
                </a:solidFill>
                <a:latin typeface="Calibri" panose="020F0502020204030204" pitchFamily="34" charset="0"/>
              </a:rPr>
              <a:t>bàn</a:t>
            </a:r>
            <a:r>
              <a:rPr lang="en-US" sz="5400" b="1" dirty="0">
                <a:ln>
                  <a:solidFill>
                    <a:prstClr val="white"/>
                  </a:solidFill>
                </a:ln>
                <a:solidFill>
                  <a:srgbClr val="FF0000"/>
                </a:solidFill>
                <a:latin typeface="Calibri" panose="020F0502020204030204" pitchFamily="34" charset="0"/>
              </a:rPr>
              <a:t>”</a:t>
            </a:r>
            <a:r>
              <a:rPr kumimoji="0" lang="en-US" sz="5400" b="1" i="0" u="none" strike="noStrike" kern="1200" cap="none" spc="0" normalizeH="0" baseline="0" noProof="0" dirty="0">
                <a:ln>
                  <a:solidFill>
                    <a:prstClr val="white"/>
                  </a:solidFill>
                </a:ln>
                <a:solidFill>
                  <a:srgbClr val="FF0000"/>
                </a:solidFill>
                <a:effectLst/>
                <a:uLnTx/>
                <a:uFillTx/>
                <a:latin typeface="Calibri" panose="020F0502020204030204" pitchFamily="34" charset="0"/>
              </a:rPr>
              <a:t> </a:t>
            </a:r>
          </a:p>
        </p:txBody>
      </p:sp>
      <p:pic>
        <p:nvPicPr>
          <p:cNvPr id="6" name="Picture 6" descr="Kids Go To School, Back To School, Cute Cartoon Children, Happy Children  Stock Vector - Illustration of collection, preschool: 63859106">
            <a:extLst>
              <a:ext uri="{FF2B5EF4-FFF2-40B4-BE49-F238E27FC236}">
                <a16:creationId xmlns:a16="http://schemas.microsoft.com/office/drawing/2014/main" id="{88135255-CE30-4AB3-8679-7FB1DC72FDB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425" b="41770" l="9625" r="95250">
                        <a14:foregroundMark x1="37625" y1="7080" x2="37625" y2="7080"/>
                        <a14:foregroundMark x1="35625" y1="17345" x2="35625" y2="17345"/>
                        <a14:foregroundMark x1="35125" y1="17345" x2="35125" y2="17345"/>
                        <a14:foregroundMark x1="34875" y1="16814" x2="35125" y2="17522"/>
                        <a14:foregroundMark x1="46750" y1="18230" x2="46750" y2="18230"/>
                        <a14:foregroundMark x1="47250" y1="18053" x2="47250" y2="18053"/>
                        <a14:foregroundMark x1="33899" y1="20975" x2="34041" y2="21297"/>
                        <a14:foregroundMark x1="38875" y1="31858" x2="38875" y2="31858"/>
                        <a14:foregroundMark x1="41125" y1="41062" x2="41125" y2="41062"/>
                        <a14:foregroundMark x1="43875" y1="41062" x2="43875" y2="41062"/>
                        <a14:foregroundMark x1="33000" y1="20177" x2="33000" y2="20177"/>
                        <a14:foregroundMark x1="63625" y1="11681" x2="65625" y2="21416"/>
                        <a14:foregroundMark x1="65625" y1="21416" x2="65625" y2="21593"/>
                        <a14:foregroundMark x1="62125" y1="32566" x2="62125" y2="32566"/>
                        <a14:foregroundMark x1="68250" y1="38761" x2="69000" y2="40354"/>
                        <a14:foregroundMark x1="67250" y1="40354" x2="68250" y2="41770"/>
                        <a14:foregroundMark x1="62375" y1="41062" x2="62375" y2="41062"/>
                        <a14:foregroundMark x1="42750" y1="24071" x2="42875" y2="31504"/>
                        <a14:foregroundMark x1="38125" y1="32212" x2="38125" y2="32212"/>
                        <a14:foregroundMark x1="60625" y1="21239" x2="60625" y2="21239"/>
                        <a14:foregroundMark x1="72000" y1="18584" x2="72000" y2="18584"/>
                        <a14:foregroundMark x1="60500" y1="22124" x2="60500" y2="22124"/>
                        <a14:foregroundMark x1="16000" y1="13628" x2="16875" y2="25133"/>
                        <a14:foregroundMark x1="11500" y1="14159" x2="13250" y2="12743"/>
                        <a14:foregroundMark x1="10000" y1="16460" x2="12250" y2="14690"/>
                        <a14:foregroundMark x1="33125" y1="20177" x2="33975" y2="21381"/>
                        <a14:foregroundMark x1="32500" y1="19469" x2="32500" y2="19469"/>
                        <a14:foregroundMark x1="14875" y1="32920" x2="15125" y2="36991"/>
                        <a14:foregroundMark x1="21875" y1="29204" x2="21875" y2="29204"/>
                        <a14:foregroundMark x1="21250" y1="29735" x2="21625" y2="29735"/>
                        <a14:foregroundMark x1="21875" y1="29558" x2="22500" y2="28850"/>
                        <a14:foregroundMark x1="86625" y1="9912" x2="90250" y2="26549"/>
                        <a14:foregroundMark x1="92500" y1="16283" x2="92750" y2="16460"/>
                        <a14:foregroundMark x1="87750" y1="23717" x2="87750" y2="23717"/>
                        <a14:foregroundMark x1="91740" y1="37522" x2="90875" y2="39115"/>
                        <a14:foregroundMark x1="92125" y1="36814" x2="91740" y2="37522"/>
                        <a14:foregroundMark x1="85500" y1="38053" x2="83625" y2="40885"/>
                        <a14:foregroundMark x1="65250" y1="27788" x2="66875" y2="36106"/>
                        <a14:foregroundMark x1="66875" y1="36106" x2="66750" y2="36106"/>
                        <a14:foregroundMark x1="33375" y1="21062" x2="34625" y2="23363"/>
                        <a14:foregroundMark x1="33250" y1="22655" x2="33250" y2="22655"/>
                        <a14:foregroundMark x1="44329" y1="32645" x2="44875" y2="33805"/>
                        <a14:foregroundMark x1="43875" y1="31681" x2="44074" y2="32103"/>
                        <a14:foregroundMark x1="32000" y1="20177" x2="32000" y2="20177"/>
                        <a14:foregroundMark x1="32250" y1="21062" x2="32250" y2="21062"/>
                        <a14:foregroundMark x1="32125" y1="20708" x2="32375" y2="21239"/>
                        <a14:foregroundMark x1="81000" y1="23894" x2="81000" y2="23894"/>
                        <a14:foregroundMark x1="81000" y1="24779" x2="81000" y2="24779"/>
                        <a14:foregroundMark x1="80750" y1="25487" x2="80750" y2="25487"/>
                        <a14:foregroundMark x1="80000" y1="24071" x2="80000" y2="24071"/>
                        <a14:foregroundMark x1="79750" y1="24956" x2="79750" y2="24956"/>
                        <a14:foregroundMark x1="79750" y1="26195" x2="79750" y2="26195"/>
                        <a14:foregroundMark x1="79875" y1="26372" x2="79875" y2="26372"/>
                        <a14:foregroundMark x1="80000" y1="26195" x2="80000" y2="26195"/>
                        <a14:foregroundMark x1="80000" y1="26195" x2="80000" y2="26195"/>
                        <a14:foregroundMark x1="79875" y1="26195" x2="79875" y2="26195"/>
                        <a14:foregroundMark x1="79625" y1="24956" x2="79625" y2="24956"/>
                        <a14:foregroundMark x1="79750" y1="25310" x2="79875" y2="25487"/>
                        <a14:foregroundMark x1="80000" y1="24425" x2="80000" y2="24425"/>
                        <a14:foregroundMark x1="80250" y1="27257" x2="80500" y2="26903"/>
                        <a14:foregroundMark x1="80250" y1="27434" x2="80375" y2="27080"/>
                        <a14:foregroundMark x1="79625" y1="26372" x2="80250" y2="26372"/>
                        <a14:foregroundMark x1="79625" y1="25310" x2="80125" y2="25664"/>
                        <a14:foregroundMark x1="80000" y1="24425" x2="80375" y2="24779"/>
                        <a14:foregroundMark x1="93250" y1="20000" x2="93519" y2="20761"/>
                        <a14:foregroundMark x1="94000" y1="19469" x2="94000" y2="19469"/>
                        <a14:foregroundMark x1="94625" y1="19823" x2="94625" y2="19823"/>
                        <a14:foregroundMark x1="94375" y1="20708" x2="94625" y2="20177"/>
                        <a14:foregroundMark x1="94625" y1="20354" x2="94500" y2="21062"/>
                        <a14:foregroundMark x1="95000" y1="21947" x2="95000" y2="21947"/>
                        <a14:foregroundMark x1="92875" y1="19823" x2="92875" y2="19823"/>
                        <a14:foregroundMark x1="95125" y1="20531" x2="95125" y2="20531"/>
                        <a14:foregroundMark x1="40250" y1="16460" x2="46455" y2="30838"/>
                        <a14:foregroundMark x1="36625" y1="15221" x2="40125" y2="21947"/>
                        <a14:foregroundMark x1="39166" y1="22883" x2="39875" y2="23363"/>
                        <a14:foregroundMark x1="37000" y1="21416" x2="37469" y2="21734"/>
                        <a14:foregroundMark x1="69125" y1="14336" x2="67375" y2="21416"/>
                        <a14:foregroundMark x1="62250" y1="33805" x2="62250" y2="33805"/>
                        <a14:foregroundMark x1="62250" y1="32920" x2="62250" y2="32920"/>
                        <a14:foregroundMark x1="61875" y1="32920" x2="61875" y2="32920"/>
                        <a14:foregroundMark x1="39000" y1="31681" x2="39000" y2="31681"/>
                        <a14:foregroundMark x1="38375" y1="31327" x2="38375" y2="31327"/>
                        <a14:foregroundMark x1="66625" y1="41770" x2="66625" y2="41770"/>
                        <a14:foregroundMark x1="36125" y1="25664" x2="36125" y2="25664"/>
                        <a14:foregroundMark x1="35750" y1="24779" x2="36625" y2="26018"/>
                        <a14:foregroundMark x1="37375" y1="21947" x2="38125" y2="22478"/>
                        <a14:foregroundMark x1="36375" y1="26372" x2="36375" y2="26372"/>
                        <a14:backgroundMark x1="36125" y1="21947" x2="36301" y2="22529"/>
                        <a14:backgroundMark x1="60125" y1="23009" x2="60625" y2="23540"/>
                        <a14:backgroundMark x1="61125" y1="23717" x2="61125" y2="23717"/>
                        <a14:backgroundMark x1="61375" y1="23894" x2="61375" y2="23894"/>
                        <a14:backgroundMark x1="93250" y1="19115" x2="93250" y2="19115"/>
                        <a14:backgroundMark x1="89250" y1="37522" x2="89250" y2="37522"/>
                        <a14:backgroundMark x1="89625" y1="37345" x2="89625" y2="37345"/>
                        <a14:backgroundMark x1="81330" y1="23653" x2="81750" y2="24248"/>
                        <a14:backgroundMark x1="82125" y1="24248" x2="82125" y2="24248"/>
                        <a14:backgroundMark x1="80500" y1="23717" x2="80250" y2="23717"/>
                        <a14:backgroundMark x1="80327" y1="27479" x2="80500" y2="28142"/>
                        <a14:backgroundMark x1="80116" y1="26669" x2="80260" y2="27222"/>
                        <a14:backgroundMark x1="79750" y1="24425" x2="80000" y2="23894"/>
                        <a14:backgroundMark x1="92625" y1="20177" x2="92625" y2="20177"/>
                        <a14:backgroundMark x1="92625" y1="20354" x2="92500" y2="20885"/>
                        <a14:backgroundMark x1="92125" y1="21416" x2="92125" y2="21416"/>
                        <a14:backgroundMark x1="95250" y1="20000" x2="95250" y2="20000"/>
                        <a14:backgroundMark x1="95250" y1="20000" x2="95500" y2="20354"/>
                        <a14:backgroundMark x1="47125" y1="33628" x2="47000" y2="32743"/>
                        <a14:backgroundMark x1="47250" y1="32212" x2="47250" y2="31504"/>
                        <a14:backgroundMark x1="47250" y1="31504" x2="47250" y2="31681"/>
                        <a14:backgroundMark x1="47250" y1="31150" x2="47000" y2="32920"/>
                        <a14:backgroundMark x1="37978" y1="24513" x2="38125" y2="24602"/>
                      </a14:backgroundRemoval>
                    </a14:imgEffect>
                  </a14:imgLayer>
                </a14:imgProps>
              </a:ext>
              <a:ext uri="{28A0092B-C50C-407E-A947-70E740481C1C}">
                <a14:useLocalDpi xmlns:a14="http://schemas.microsoft.com/office/drawing/2010/main" val="0"/>
              </a:ext>
            </a:extLst>
          </a:blip>
          <a:srcRect r="2965" b="54541"/>
          <a:stretch/>
        </p:blipFill>
        <p:spPr bwMode="auto">
          <a:xfrm>
            <a:off x="1199345" y="3410042"/>
            <a:ext cx="10196881" cy="3373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58759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AFAD14-6BBA-46E8-85F7-CB7B6AFBBAE5}"/>
              </a:ext>
            </a:extLst>
          </p:cNvPr>
          <p:cNvPicPr>
            <a:picLocks noChangeAspect="1"/>
          </p:cNvPicPr>
          <p:nvPr/>
        </p:nvPicPr>
        <p:blipFill>
          <a:blip r:embed="rId2"/>
          <a:stretch>
            <a:fillRect/>
          </a:stretch>
        </p:blipFill>
        <p:spPr>
          <a:xfrm>
            <a:off x="0" y="-39959"/>
            <a:ext cx="12192000" cy="7064942"/>
          </a:xfrm>
          <a:prstGeom prst="rect">
            <a:avLst/>
          </a:prstGeom>
        </p:spPr>
      </p:pic>
      <p:sp>
        <p:nvSpPr>
          <p:cNvPr id="15" name="Rectangle: Rounded Corners 14">
            <a:extLst>
              <a:ext uri="{FF2B5EF4-FFF2-40B4-BE49-F238E27FC236}">
                <a16:creationId xmlns:a16="http://schemas.microsoft.com/office/drawing/2014/main" id="{CC1C575E-CA3D-9E6A-A87D-A94D6F45461F}"/>
              </a:ext>
            </a:extLst>
          </p:cNvPr>
          <p:cNvSpPr/>
          <p:nvPr/>
        </p:nvSpPr>
        <p:spPr>
          <a:xfrm>
            <a:off x="435204" y="378966"/>
            <a:ext cx="11321592" cy="6080289"/>
          </a:xfrm>
          <a:prstGeom prst="roundRect">
            <a:avLst/>
          </a:prstGeom>
          <a:solidFill>
            <a:schemeClr val="lt1">
              <a:alpha val="80000"/>
            </a:schemeClr>
          </a:solidFill>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 name="TextBox 4">
            <a:extLst>
              <a:ext uri="{FF2B5EF4-FFF2-40B4-BE49-F238E27FC236}">
                <a16:creationId xmlns:a16="http://schemas.microsoft.com/office/drawing/2014/main" id="{9F1896A9-AD42-91BF-B465-E6698FF2F046}"/>
              </a:ext>
            </a:extLst>
          </p:cNvPr>
          <p:cNvSpPr txBox="1"/>
          <p:nvPr/>
        </p:nvSpPr>
        <p:spPr>
          <a:xfrm>
            <a:off x="984060" y="737228"/>
            <a:ext cx="10108661" cy="5632311"/>
          </a:xfrm>
          <a:prstGeom prst="rect">
            <a:avLst/>
          </a:prstGeom>
          <a:noFill/>
        </p:spPr>
        <p:txBody>
          <a:bodyPr wrap="square" rtlCol="0">
            <a:spAutoFit/>
          </a:bodyPr>
          <a:lstStyle/>
          <a:p>
            <a:pPr lvl="0" algn="ctr"/>
            <a:r>
              <a:rPr lang="vi-VN" sz="4000" b="1">
                <a:solidFill>
                  <a:srgbClr val="FF0000"/>
                </a:solidFill>
                <a:latin typeface="Calibri" panose="020F0502020204030204" pitchFamily="34" charset="0"/>
                <a:cs typeface="Calibri" panose="020F0502020204030204" pitchFamily="34" charset="0"/>
              </a:rPr>
              <a:t>Vấn đề: Em bị các bạn đùa dai.</a:t>
            </a:r>
          </a:p>
          <a:p>
            <a:pPr lvl="0" algn="just"/>
            <a:r>
              <a:rPr lang="vi-VN" sz="4000" b="1">
                <a:solidFill>
                  <a:srgbClr val="00B0F0"/>
                </a:solidFill>
                <a:latin typeface="Calibri" panose="020F0502020204030204" pitchFamily="34" charset="0"/>
                <a:cs typeface="Calibri" panose="020F0502020204030204" pitchFamily="34" charset="0"/>
              </a:rPr>
              <a:t>=&gt; Cách giải quyết:</a:t>
            </a:r>
            <a:r>
              <a:rPr lang="vi-VN" sz="4000" b="1">
                <a:solidFill>
                  <a:srgbClr val="FF0000"/>
                </a:solidFill>
                <a:latin typeface="Calibri" panose="020F0502020204030204" pitchFamily="34" charset="0"/>
                <a:cs typeface="Calibri" panose="020F0502020204030204" pitchFamily="34" charset="0"/>
              </a:rPr>
              <a:t> </a:t>
            </a:r>
            <a:r>
              <a:rPr lang="vi-VN" sz="4000" b="1">
                <a:solidFill>
                  <a:sysClr val="windowText" lastClr="000000"/>
                </a:solidFill>
                <a:latin typeface="Calibri" panose="020F0502020204030204" pitchFamily="34" charset="0"/>
                <a:cs typeface="Calibri" panose="020F0502020204030204" pitchFamily="34" charset="0"/>
              </a:rPr>
              <a:t>Luôn nghiêm túc trong mọi việc. Nhất quán quan điểm c</a:t>
            </a:r>
            <a:r>
              <a:rPr lang="en-US" sz="4000" b="1">
                <a:solidFill>
                  <a:sysClr val="windowText" lastClr="000000"/>
                </a:solidFill>
                <a:latin typeface="Calibri" panose="020F0502020204030204" pitchFamily="34" charset="0"/>
                <a:cs typeface="Calibri" panose="020F0502020204030204" pitchFamily="34" charset="0"/>
              </a:rPr>
              <a:t>ái</a:t>
            </a:r>
            <a:r>
              <a:rPr lang="vi-VN" sz="4000" b="1">
                <a:solidFill>
                  <a:sysClr val="windowText" lastClr="000000"/>
                </a:solidFill>
                <a:latin typeface="Calibri" panose="020F0502020204030204" pitchFamily="34" charset="0"/>
                <a:cs typeface="Calibri" panose="020F0502020204030204" pitchFamily="34" charset="0"/>
              </a:rPr>
              <a:t> nào nên đùa c</a:t>
            </a:r>
            <a:r>
              <a:rPr lang="en-US" sz="4000" b="1">
                <a:solidFill>
                  <a:sysClr val="windowText" lastClr="000000"/>
                </a:solidFill>
                <a:latin typeface="Calibri" panose="020F0502020204030204" pitchFamily="34" charset="0"/>
                <a:cs typeface="Calibri" panose="020F0502020204030204" pitchFamily="34" charset="0"/>
              </a:rPr>
              <a:t>ái </a:t>
            </a:r>
            <a:r>
              <a:rPr lang="vi-VN" sz="4000" b="1">
                <a:solidFill>
                  <a:sysClr val="windowText" lastClr="000000"/>
                </a:solidFill>
                <a:latin typeface="Calibri" panose="020F0502020204030204" pitchFamily="34" charset="0"/>
                <a:cs typeface="Calibri" panose="020F0502020204030204" pitchFamily="34" charset="0"/>
              </a:rPr>
              <a:t>nào không nên đùa để tránh gây mâu thuẫn cho cả hai.</a:t>
            </a:r>
          </a:p>
          <a:p>
            <a:pPr lvl="0" algn="ctr"/>
            <a:r>
              <a:rPr lang="vi-VN" sz="4000" b="1">
                <a:solidFill>
                  <a:srgbClr val="FF0000"/>
                </a:solidFill>
                <a:latin typeface="Calibri" panose="020F0502020204030204" pitchFamily="34" charset="0"/>
                <a:cs typeface="Calibri" panose="020F0502020204030204" pitchFamily="34" charset="0"/>
              </a:rPr>
              <a:t>Vấn đề: Em bị bắt nạt</a:t>
            </a:r>
          </a:p>
          <a:p>
            <a:pPr lvl="0" algn="just"/>
            <a:r>
              <a:rPr lang="vi-VN" sz="4000" b="1">
                <a:solidFill>
                  <a:srgbClr val="00B0F0"/>
                </a:solidFill>
                <a:latin typeface="Calibri" panose="020F0502020204030204" pitchFamily="34" charset="0"/>
                <a:cs typeface="Calibri" panose="020F0502020204030204" pitchFamily="34" charset="0"/>
              </a:rPr>
              <a:t>=&gt; Cách giải quyết:</a:t>
            </a:r>
            <a:r>
              <a:rPr lang="vi-VN" sz="4000" b="1">
                <a:solidFill>
                  <a:srgbClr val="FF0000"/>
                </a:solidFill>
                <a:latin typeface="Calibri" panose="020F0502020204030204" pitchFamily="34" charset="0"/>
                <a:cs typeface="Calibri" panose="020F0502020204030204" pitchFamily="34" charset="0"/>
              </a:rPr>
              <a:t> </a:t>
            </a:r>
            <a:r>
              <a:rPr lang="vi-VN" sz="4000" b="1">
                <a:solidFill>
                  <a:sysClr val="windowText" lastClr="000000"/>
                </a:solidFill>
                <a:latin typeface="Calibri" panose="020F0502020204030204" pitchFamily="34" charset="0"/>
                <a:cs typeface="Calibri" panose="020F0502020204030204" pitchFamily="34" charset="0"/>
              </a:rPr>
              <a:t>Trở lên mạnh mẽ và có chính kiến hơn. Khẳng định bản thân không tự ti để tránh bị bắt nạt.</a:t>
            </a:r>
            <a:endParaRPr kumimoji="0" lang="en-US" sz="4000" b="1"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97445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barn(inVertical)">
                                      <p:cBhvr>
                                        <p:cTn id="19" dur="500"/>
                                        <p:tgtEl>
                                          <p:spTgt spid="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1000"/>
                                        <p:tgtEl>
                                          <p:spTgt spid="5">
                                            <p:txEl>
                                              <p:pRg st="3" end="3"/>
                                            </p:txEl>
                                          </p:spTgt>
                                        </p:tgtEl>
                                      </p:cBhvr>
                                    </p:animEffect>
                                    <p:anim calcmode="lin" valueType="num">
                                      <p:cBhvr>
                                        <p:cTn id="2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4" name="Rectangle 3"/>
          <p:cNvSpPr/>
          <p:nvPr/>
        </p:nvSpPr>
        <p:spPr>
          <a:xfrm>
            <a:off x="197874" y="765478"/>
            <a:ext cx="11560277" cy="3477875"/>
          </a:xfrm>
          <a:prstGeom prst="rect">
            <a:avLst/>
          </a:prstGeom>
        </p:spPr>
        <p:txBody>
          <a:bodyPr wrap="square">
            <a:spAutoFit/>
          </a:bodyPr>
          <a:lstStyle/>
          <a:p>
            <a:r>
              <a:rPr lang="en-US" sz="4400" dirty="0">
                <a:solidFill>
                  <a:srgbClr val="FFFF00"/>
                </a:solidFill>
                <a:latin typeface="Calibri" panose="020F0502020204030204" pitchFamily="34" charset="0"/>
              </a:rPr>
              <a:t>  * </a:t>
            </a:r>
            <a:r>
              <a:rPr lang="en-US" sz="4400" dirty="0" err="1">
                <a:solidFill>
                  <a:srgbClr val="FFFF00"/>
                </a:solidFill>
                <a:latin typeface="Calibri" panose="020F0502020204030204" pitchFamily="34" charset="0"/>
              </a:rPr>
              <a:t>Kiềm</a:t>
            </a:r>
            <a:r>
              <a:rPr lang="en-US" sz="4400" dirty="0">
                <a:solidFill>
                  <a:srgbClr val="FFFF00"/>
                </a:solidFill>
                <a:latin typeface="Calibri" panose="020F0502020204030204" pitchFamily="34" charset="0"/>
              </a:rPr>
              <a:t> </a:t>
            </a:r>
            <a:r>
              <a:rPr lang="en-US" sz="4400" dirty="0" err="1">
                <a:solidFill>
                  <a:srgbClr val="FFFF00"/>
                </a:solidFill>
                <a:latin typeface="Calibri" panose="020F0502020204030204" pitchFamily="34" charset="0"/>
              </a:rPr>
              <a:t>chế</a:t>
            </a:r>
            <a:r>
              <a:rPr lang="en-US" sz="4400" dirty="0">
                <a:solidFill>
                  <a:srgbClr val="FFFF00"/>
                </a:solidFill>
                <a:latin typeface="Calibri" panose="020F0502020204030204" pitchFamily="34" charset="0"/>
              </a:rPr>
              <a:t> </a:t>
            </a:r>
            <a:r>
              <a:rPr lang="en-US" sz="4400" dirty="0" err="1">
                <a:solidFill>
                  <a:srgbClr val="FFFF00"/>
                </a:solidFill>
                <a:latin typeface="Calibri" panose="020F0502020204030204" pitchFamily="34" charset="0"/>
              </a:rPr>
              <a:t>cơn</a:t>
            </a:r>
            <a:r>
              <a:rPr lang="en-US" sz="4400" dirty="0">
                <a:solidFill>
                  <a:srgbClr val="FFFF00"/>
                </a:solidFill>
                <a:latin typeface="Calibri" panose="020F0502020204030204" pitchFamily="34" charset="0"/>
              </a:rPr>
              <a:t> </a:t>
            </a:r>
            <a:r>
              <a:rPr lang="en-US" sz="4400" dirty="0" err="1">
                <a:solidFill>
                  <a:srgbClr val="FFFF00"/>
                </a:solidFill>
                <a:latin typeface="Calibri" panose="020F0502020204030204" pitchFamily="34" charset="0"/>
              </a:rPr>
              <a:t>nóng</a:t>
            </a:r>
            <a:r>
              <a:rPr lang="en-US" sz="4400" dirty="0">
                <a:solidFill>
                  <a:srgbClr val="FFFF00"/>
                </a:solidFill>
                <a:latin typeface="Calibri" panose="020F0502020204030204" pitchFamily="34" charset="0"/>
              </a:rPr>
              <a:t> </a:t>
            </a:r>
            <a:r>
              <a:rPr lang="en-US" sz="4400" dirty="0" err="1">
                <a:solidFill>
                  <a:srgbClr val="FFFF00"/>
                </a:solidFill>
                <a:latin typeface="Calibri" panose="020F0502020204030204" pitchFamily="34" charset="0"/>
              </a:rPr>
              <a:t>giận</a:t>
            </a:r>
            <a:r>
              <a:rPr lang="en-US" sz="4400" dirty="0">
                <a:solidFill>
                  <a:srgbClr val="FFFF00"/>
                </a:solidFill>
                <a:latin typeface="Calibri" panose="020F0502020204030204" pitchFamily="34" charset="0"/>
              </a:rPr>
              <a:t> </a:t>
            </a:r>
            <a:r>
              <a:rPr lang="en-US" sz="4400" dirty="0" err="1">
                <a:solidFill>
                  <a:srgbClr val="FFFF00"/>
                </a:solidFill>
                <a:latin typeface="Calibri" panose="020F0502020204030204" pitchFamily="34" charset="0"/>
              </a:rPr>
              <a:t>của</a:t>
            </a:r>
            <a:r>
              <a:rPr lang="en-US" sz="4400" dirty="0">
                <a:solidFill>
                  <a:srgbClr val="FFFF00"/>
                </a:solidFill>
                <a:latin typeface="Calibri" panose="020F0502020204030204" pitchFamily="34" charset="0"/>
              </a:rPr>
              <a:t> </a:t>
            </a:r>
            <a:r>
              <a:rPr lang="en-US" sz="4400" dirty="0" err="1">
                <a:solidFill>
                  <a:srgbClr val="FFFF00"/>
                </a:solidFill>
                <a:latin typeface="Calibri" panose="020F0502020204030204" pitchFamily="34" charset="0"/>
              </a:rPr>
              <a:t>bản</a:t>
            </a:r>
            <a:r>
              <a:rPr lang="en-US" sz="4400" dirty="0">
                <a:solidFill>
                  <a:srgbClr val="FFFF00"/>
                </a:solidFill>
                <a:latin typeface="Calibri" panose="020F0502020204030204" pitchFamily="34" charset="0"/>
              </a:rPr>
              <a:t> </a:t>
            </a:r>
            <a:r>
              <a:rPr lang="en-US" sz="4400" dirty="0" err="1">
                <a:solidFill>
                  <a:srgbClr val="FFFF00"/>
                </a:solidFill>
                <a:latin typeface="Calibri" panose="020F0502020204030204" pitchFamily="34" charset="0"/>
              </a:rPr>
              <a:t>thân</a:t>
            </a:r>
            <a:r>
              <a:rPr lang="en-US" sz="4400" dirty="0">
                <a:solidFill>
                  <a:srgbClr val="FFFF00"/>
                </a:solidFill>
                <a:latin typeface="Calibri" panose="020F0502020204030204" pitchFamily="34" charset="0"/>
              </a:rPr>
              <a:t>.</a:t>
            </a:r>
          </a:p>
          <a:p>
            <a:r>
              <a:rPr lang="en-US" sz="4400" dirty="0">
                <a:solidFill>
                  <a:srgbClr val="FFFF00"/>
                </a:solidFill>
                <a:latin typeface="Calibri" panose="020F0502020204030204" pitchFamily="34" charset="0"/>
              </a:rPr>
              <a:t>  * </a:t>
            </a:r>
            <a:r>
              <a:rPr lang="en-US" sz="4400" dirty="0" err="1">
                <a:solidFill>
                  <a:srgbClr val="FFFF00"/>
                </a:solidFill>
                <a:latin typeface="Calibri" panose="020F0502020204030204" pitchFamily="34" charset="0"/>
              </a:rPr>
              <a:t>Tránh</a:t>
            </a:r>
            <a:r>
              <a:rPr lang="en-US" sz="4400" dirty="0">
                <a:solidFill>
                  <a:srgbClr val="FFFF00"/>
                </a:solidFill>
                <a:latin typeface="Calibri" panose="020F0502020204030204" pitchFamily="34" charset="0"/>
              </a:rPr>
              <a:t> </a:t>
            </a:r>
            <a:r>
              <a:rPr lang="en-US" sz="4400" dirty="0" err="1">
                <a:solidFill>
                  <a:srgbClr val="FFFF00"/>
                </a:solidFill>
                <a:latin typeface="Calibri" panose="020F0502020204030204" pitchFamily="34" charset="0"/>
              </a:rPr>
              <a:t>những</a:t>
            </a:r>
            <a:r>
              <a:rPr lang="en-US" sz="4400" dirty="0">
                <a:solidFill>
                  <a:srgbClr val="FFFF00"/>
                </a:solidFill>
                <a:latin typeface="Calibri" panose="020F0502020204030204" pitchFamily="34" charset="0"/>
              </a:rPr>
              <a:t> </a:t>
            </a:r>
            <a:r>
              <a:rPr lang="en-US" sz="4400" dirty="0" err="1">
                <a:solidFill>
                  <a:srgbClr val="FFFF00"/>
                </a:solidFill>
                <a:latin typeface="Calibri" panose="020F0502020204030204" pitchFamily="34" charset="0"/>
              </a:rPr>
              <a:t>lới</a:t>
            </a:r>
            <a:r>
              <a:rPr lang="en-US" sz="4400" dirty="0">
                <a:solidFill>
                  <a:srgbClr val="FFFF00"/>
                </a:solidFill>
                <a:latin typeface="Calibri" panose="020F0502020204030204" pitchFamily="34" charset="0"/>
              </a:rPr>
              <a:t> </a:t>
            </a:r>
            <a:r>
              <a:rPr lang="en-US" sz="4400" dirty="0" err="1">
                <a:solidFill>
                  <a:srgbClr val="FFFF00"/>
                </a:solidFill>
                <a:latin typeface="Calibri" panose="020F0502020204030204" pitchFamily="34" charset="0"/>
              </a:rPr>
              <a:t>nói</a:t>
            </a:r>
            <a:r>
              <a:rPr lang="en-US" sz="4400" dirty="0">
                <a:solidFill>
                  <a:srgbClr val="FFFF00"/>
                </a:solidFill>
                <a:latin typeface="Calibri" panose="020F0502020204030204" pitchFamily="34" charset="0"/>
              </a:rPr>
              <a:t> </a:t>
            </a:r>
            <a:r>
              <a:rPr lang="en-US" sz="4400" dirty="0" err="1">
                <a:solidFill>
                  <a:srgbClr val="FFFF00"/>
                </a:solidFill>
                <a:latin typeface="Calibri" panose="020F0502020204030204" pitchFamily="34" charset="0"/>
              </a:rPr>
              <a:t>nặng</a:t>
            </a:r>
            <a:r>
              <a:rPr lang="en-US" sz="4400" dirty="0">
                <a:solidFill>
                  <a:srgbClr val="FFFF00"/>
                </a:solidFill>
                <a:latin typeface="Calibri" panose="020F0502020204030204" pitchFamily="34" charset="0"/>
              </a:rPr>
              <a:t>, </a:t>
            </a:r>
            <a:r>
              <a:rPr lang="en-US" sz="4400" dirty="0" err="1">
                <a:solidFill>
                  <a:srgbClr val="FFFF00"/>
                </a:solidFill>
                <a:latin typeface="Calibri" panose="020F0502020204030204" pitchFamily="34" charset="0"/>
              </a:rPr>
              <a:t>chửi</a:t>
            </a:r>
            <a:r>
              <a:rPr lang="en-US" sz="4400" dirty="0">
                <a:solidFill>
                  <a:srgbClr val="FFFF00"/>
                </a:solidFill>
                <a:latin typeface="Calibri" panose="020F0502020204030204" pitchFamily="34" charset="0"/>
              </a:rPr>
              <a:t> </a:t>
            </a:r>
            <a:r>
              <a:rPr lang="en-US" sz="4400" dirty="0" err="1">
                <a:solidFill>
                  <a:srgbClr val="FFFF00"/>
                </a:solidFill>
                <a:latin typeface="Calibri" panose="020F0502020204030204" pitchFamily="34" charset="0"/>
              </a:rPr>
              <a:t>bạn</a:t>
            </a:r>
            <a:r>
              <a:rPr lang="en-US" sz="4400" dirty="0">
                <a:solidFill>
                  <a:srgbClr val="FFFF00"/>
                </a:solidFill>
                <a:latin typeface="Calibri" panose="020F0502020204030204" pitchFamily="34" charset="0"/>
              </a:rPr>
              <a:t>.</a:t>
            </a:r>
          </a:p>
          <a:p>
            <a:r>
              <a:rPr lang="en-US" sz="4400" dirty="0">
                <a:solidFill>
                  <a:srgbClr val="FFFF00"/>
                </a:solidFill>
                <a:latin typeface="Calibri" panose="020F0502020204030204" pitchFamily="34" charset="0"/>
              </a:rPr>
              <a:t>  * </a:t>
            </a:r>
            <a:r>
              <a:rPr lang="en-US" sz="4400" dirty="0" err="1">
                <a:solidFill>
                  <a:srgbClr val="FFFF00"/>
                </a:solidFill>
                <a:latin typeface="Calibri" panose="020F0502020204030204" pitchFamily="34" charset="0"/>
              </a:rPr>
              <a:t>Lắng</a:t>
            </a:r>
            <a:r>
              <a:rPr lang="en-US" sz="4400" dirty="0">
                <a:solidFill>
                  <a:srgbClr val="FFFF00"/>
                </a:solidFill>
                <a:latin typeface="Calibri" panose="020F0502020204030204" pitchFamily="34" charset="0"/>
              </a:rPr>
              <a:t> </a:t>
            </a:r>
            <a:r>
              <a:rPr lang="en-US" sz="4400" dirty="0" err="1">
                <a:solidFill>
                  <a:srgbClr val="FFFF00"/>
                </a:solidFill>
                <a:latin typeface="Calibri" panose="020F0502020204030204" pitchFamily="34" charset="0"/>
              </a:rPr>
              <a:t>nghe</a:t>
            </a:r>
            <a:r>
              <a:rPr lang="en-US" sz="4400" dirty="0">
                <a:solidFill>
                  <a:srgbClr val="FFFF00"/>
                </a:solidFill>
                <a:latin typeface="Calibri" panose="020F0502020204030204" pitchFamily="34" charset="0"/>
              </a:rPr>
              <a:t>, </a:t>
            </a:r>
            <a:r>
              <a:rPr lang="en-US" sz="4400" dirty="0" err="1">
                <a:solidFill>
                  <a:srgbClr val="FFFF00"/>
                </a:solidFill>
                <a:latin typeface="Calibri" panose="020F0502020204030204" pitchFamily="34" charset="0"/>
              </a:rPr>
              <a:t>nhìn</a:t>
            </a:r>
            <a:r>
              <a:rPr lang="en-US" sz="4400" dirty="0">
                <a:solidFill>
                  <a:srgbClr val="FFFF00"/>
                </a:solidFill>
                <a:latin typeface="Calibri" panose="020F0502020204030204" pitchFamily="34" charset="0"/>
              </a:rPr>
              <a:t> </a:t>
            </a:r>
            <a:r>
              <a:rPr lang="en-US" sz="4400" dirty="0" err="1">
                <a:solidFill>
                  <a:srgbClr val="FFFF00"/>
                </a:solidFill>
                <a:latin typeface="Calibri" panose="020F0502020204030204" pitchFamily="34" charset="0"/>
              </a:rPr>
              <a:t>nhận</a:t>
            </a:r>
            <a:r>
              <a:rPr lang="en-US" sz="4400" dirty="0">
                <a:solidFill>
                  <a:srgbClr val="FFFF00"/>
                </a:solidFill>
                <a:latin typeface="Calibri" panose="020F0502020204030204" pitchFamily="34" charset="0"/>
              </a:rPr>
              <a:t> </a:t>
            </a:r>
            <a:r>
              <a:rPr lang="en-US" sz="4400" dirty="0" err="1">
                <a:solidFill>
                  <a:srgbClr val="FFFF00"/>
                </a:solidFill>
                <a:latin typeface="Calibri" panose="020F0502020204030204" pitchFamily="34" charset="0"/>
              </a:rPr>
              <a:t>lại</a:t>
            </a:r>
            <a:r>
              <a:rPr lang="en-US" sz="4400" dirty="0">
                <a:solidFill>
                  <a:srgbClr val="FFFF00"/>
                </a:solidFill>
                <a:latin typeface="Calibri" panose="020F0502020204030204" pitchFamily="34" charset="0"/>
              </a:rPr>
              <a:t> </a:t>
            </a:r>
            <a:r>
              <a:rPr lang="en-US" sz="4400" dirty="0" err="1">
                <a:solidFill>
                  <a:srgbClr val="FFFF00"/>
                </a:solidFill>
                <a:latin typeface="Calibri" panose="020F0502020204030204" pitchFamily="34" charset="0"/>
              </a:rPr>
              <a:t>sự</a:t>
            </a:r>
            <a:r>
              <a:rPr lang="en-US" sz="4400" dirty="0">
                <a:solidFill>
                  <a:srgbClr val="FFFF00"/>
                </a:solidFill>
                <a:latin typeface="Calibri" panose="020F0502020204030204" pitchFamily="34" charset="0"/>
              </a:rPr>
              <a:t> </a:t>
            </a:r>
            <a:r>
              <a:rPr lang="en-US" sz="4400" dirty="0" err="1">
                <a:solidFill>
                  <a:srgbClr val="FFFF00"/>
                </a:solidFill>
                <a:latin typeface="Calibri" panose="020F0502020204030204" pitchFamily="34" charset="0"/>
              </a:rPr>
              <a:t>việc</a:t>
            </a:r>
            <a:r>
              <a:rPr lang="en-US" sz="4400" dirty="0">
                <a:solidFill>
                  <a:srgbClr val="FFFF00"/>
                </a:solidFill>
                <a:latin typeface="Calibri" panose="020F0502020204030204" pitchFamily="34" charset="0"/>
              </a:rPr>
              <a:t> </a:t>
            </a:r>
            <a:r>
              <a:rPr lang="en-US" sz="4400" dirty="0" err="1">
                <a:solidFill>
                  <a:srgbClr val="FFFF00"/>
                </a:solidFill>
                <a:latin typeface="Calibri" panose="020F0502020204030204" pitchFamily="34" charset="0"/>
              </a:rPr>
              <a:t>là</a:t>
            </a:r>
            <a:r>
              <a:rPr lang="en-US" sz="4400" dirty="0">
                <a:solidFill>
                  <a:srgbClr val="FFFF00"/>
                </a:solidFill>
                <a:latin typeface="Calibri" panose="020F0502020204030204" pitchFamily="34" charset="0"/>
              </a:rPr>
              <a:t> </a:t>
            </a:r>
            <a:r>
              <a:rPr lang="en-US" sz="4400" dirty="0" err="1">
                <a:solidFill>
                  <a:srgbClr val="FFFF00"/>
                </a:solidFill>
                <a:latin typeface="Calibri" panose="020F0502020204030204" pitchFamily="34" charset="0"/>
              </a:rPr>
              <a:t>cách</a:t>
            </a:r>
            <a:r>
              <a:rPr lang="en-US" sz="4400" dirty="0">
                <a:solidFill>
                  <a:srgbClr val="FFFF00"/>
                </a:solidFill>
                <a:latin typeface="Calibri" panose="020F0502020204030204" pitchFamily="34" charset="0"/>
              </a:rPr>
              <a:t> </a:t>
            </a:r>
            <a:r>
              <a:rPr lang="en-US" sz="4400" dirty="0" err="1">
                <a:solidFill>
                  <a:srgbClr val="FFFF00"/>
                </a:solidFill>
                <a:latin typeface="Calibri" panose="020F0502020204030204" pitchFamily="34" charset="0"/>
              </a:rPr>
              <a:t>giải</a:t>
            </a:r>
            <a:r>
              <a:rPr lang="en-US" sz="4400" dirty="0">
                <a:solidFill>
                  <a:srgbClr val="FFFF00"/>
                </a:solidFill>
                <a:latin typeface="Calibri" panose="020F0502020204030204" pitchFamily="34" charset="0"/>
              </a:rPr>
              <a:t> </a:t>
            </a:r>
            <a:r>
              <a:rPr lang="en-US" sz="4400" dirty="0" err="1">
                <a:solidFill>
                  <a:srgbClr val="FFFF00"/>
                </a:solidFill>
                <a:latin typeface="Calibri" panose="020F0502020204030204" pitchFamily="34" charset="0"/>
              </a:rPr>
              <a:t>quyết</a:t>
            </a:r>
            <a:r>
              <a:rPr lang="en-US" sz="4400" dirty="0">
                <a:solidFill>
                  <a:srgbClr val="FFFF00"/>
                </a:solidFill>
                <a:latin typeface="Calibri" panose="020F0502020204030204" pitchFamily="34" charset="0"/>
              </a:rPr>
              <a:t> </a:t>
            </a:r>
            <a:r>
              <a:rPr lang="en-US" sz="4400" dirty="0" err="1">
                <a:solidFill>
                  <a:srgbClr val="FFFF00"/>
                </a:solidFill>
                <a:latin typeface="Calibri" panose="020F0502020204030204" pitchFamily="34" charset="0"/>
              </a:rPr>
              <a:t>mâu</a:t>
            </a:r>
            <a:r>
              <a:rPr lang="en-US" sz="4400" dirty="0">
                <a:solidFill>
                  <a:srgbClr val="FFFF00"/>
                </a:solidFill>
                <a:latin typeface="Calibri" panose="020F0502020204030204" pitchFamily="34" charset="0"/>
              </a:rPr>
              <a:t> </a:t>
            </a:r>
            <a:r>
              <a:rPr lang="en-US" sz="4400" dirty="0" err="1">
                <a:solidFill>
                  <a:srgbClr val="FFFF00"/>
                </a:solidFill>
                <a:latin typeface="Calibri" panose="020F0502020204030204" pitchFamily="34" charset="0"/>
              </a:rPr>
              <a:t>thuẫn</a:t>
            </a:r>
            <a:r>
              <a:rPr lang="en-US" sz="4400" dirty="0">
                <a:solidFill>
                  <a:srgbClr val="FFFF00"/>
                </a:solidFill>
                <a:latin typeface="Calibri" panose="020F0502020204030204" pitchFamily="34" charset="0"/>
              </a:rPr>
              <a:t> </a:t>
            </a:r>
            <a:r>
              <a:rPr lang="en-US" sz="4400" dirty="0" err="1">
                <a:solidFill>
                  <a:srgbClr val="FFFF00"/>
                </a:solidFill>
                <a:latin typeface="Calibri" panose="020F0502020204030204" pitchFamily="34" charset="0"/>
              </a:rPr>
              <a:t>tốt</a:t>
            </a:r>
            <a:r>
              <a:rPr lang="en-US" sz="4400" dirty="0">
                <a:solidFill>
                  <a:srgbClr val="FFFF00"/>
                </a:solidFill>
                <a:latin typeface="Calibri" panose="020F0502020204030204" pitchFamily="34" charset="0"/>
              </a:rPr>
              <a:t> </a:t>
            </a:r>
            <a:r>
              <a:rPr lang="en-US" sz="4400" dirty="0" err="1">
                <a:solidFill>
                  <a:srgbClr val="FFFF00"/>
                </a:solidFill>
                <a:latin typeface="Calibri" panose="020F0502020204030204" pitchFamily="34" charset="0"/>
              </a:rPr>
              <a:t>nhất</a:t>
            </a:r>
            <a:r>
              <a:rPr lang="en-US" sz="4400" dirty="0">
                <a:solidFill>
                  <a:srgbClr val="FFFF00"/>
                </a:solidFill>
                <a:latin typeface="Calibri" panose="020F0502020204030204" pitchFamily="34" charset="0"/>
              </a:rPr>
              <a:t>.</a:t>
            </a:r>
          </a:p>
          <a:p>
            <a:pPr algn="ctr"/>
            <a:endParaRPr lang="en-US" sz="4400" dirty="0">
              <a:solidFill>
                <a:srgbClr val="FFFF00"/>
              </a:solidFill>
              <a:latin typeface="Calibri" panose="020F0502020204030204" pitchFamily="34" charset="0"/>
            </a:endParaRPr>
          </a:p>
        </p:txBody>
      </p:sp>
    </p:spTree>
    <p:extLst>
      <p:ext uri="{BB962C8B-B14F-4D97-AF65-F5344CB8AC3E}">
        <p14:creationId xmlns:p14="http://schemas.microsoft.com/office/powerpoint/2010/main" val="3309526819"/>
      </p:ext>
    </p:extLst>
  </p:cSld>
  <p:clrMapOvr>
    <a:masterClrMapping/>
  </p:clrMapOvr>
  <p:transition spd="slow" advClick="0" advTm="1000">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52" r="-118454"/>
            </a:stretch>
          </a:blipFill>
        </p:spPr>
        <p:txBody>
          <a:bodyPr/>
          <a:lstStyle/>
          <a:p>
            <a:endParaRPr lang="en-US" sz="1200"/>
          </a:p>
        </p:txBody>
      </p:sp>
      <p:sp>
        <p:nvSpPr>
          <p:cNvPr id="10" name="Hình chữ nhật 9">
            <a:extLst>
              <a:ext uri="{FF2B5EF4-FFF2-40B4-BE49-F238E27FC236}">
                <a16:creationId xmlns:a16="http://schemas.microsoft.com/office/drawing/2014/main" id="{9F8B5011-DC12-1399-3A67-8F204D3B7DEF}"/>
              </a:ext>
            </a:extLst>
          </p:cNvPr>
          <p:cNvSpPr/>
          <p:nvPr/>
        </p:nvSpPr>
        <p:spPr>
          <a:xfrm>
            <a:off x="739572" y="530504"/>
            <a:ext cx="4695517" cy="1477328"/>
          </a:xfrm>
          <a:prstGeom prst="rect">
            <a:avLst/>
          </a:prstGeom>
          <a:noFill/>
        </p:spPr>
        <p:txBody>
          <a:bodyPr wrap="none" lIns="60960" tIns="30480" rIns="60960" bIns="30480">
            <a:spAutoFit/>
          </a:bodyPr>
          <a:lstStyle/>
          <a:p>
            <a:pPr algn="ctr"/>
            <a:r>
              <a:rPr lang="en-US" sz="9200" b="1" dirty="0" err="1">
                <a:ln w="0"/>
                <a:solidFill>
                  <a:srgbClr val="FF0000"/>
                </a:solidFill>
                <a:effectLst>
                  <a:outerShdw blurRad="38100" dist="19050" dir="2700000" algn="tl" rotWithShape="0">
                    <a:schemeClr val="dk1">
                      <a:alpha val="40000"/>
                    </a:schemeClr>
                  </a:outerShdw>
                </a:effectLst>
              </a:rPr>
              <a:t>Vận</a:t>
            </a:r>
            <a:r>
              <a:rPr lang="en-US" sz="9200" b="1" dirty="0">
                <a:ln w="0"/>
                <a:solidFill>
                  <a:srgbClr val="FF0000"/>
                </a:solidFill>
                <a:effectLst>
                  <a:outerShdw blurRad="38100" dist="19050" dir="2700000" algn="tl" rotWithShape="0">
                    <a:schemeClr val="dk1">
                      <a:alpha val="40000"/>
                    </a:schemeClr>
                  </a:outerShdw>
                </a:effectLst>
              </a:rPr>
              <a:t> </a:t>
            </a:r>
            <a:r>
              <a:rPr lang="en-US" sz="9200" b="1" dirty="0" err="1">
                <a:ln w="0"/>
                <a:solidFill>
                  <a:srgbClr val="FF0000"/>
                </a:solidFill>
                <a:effectLst>
                  <a:outerShdw blurRad="38100" dist="19050" dir="2700000" algn="tl" rotWithShape="0">
                    <a:schemeClr val="dk1">
                      <a:alpha val="40000"/>
                    </a:schemeClr>
                  </a:outerShdw>
                </a:effectLst>
              </a:rPr>
              <a:t>dụng</a:t>
            </a:r>
            <a:endParaRPr lang="vi-VN" sz="9200" b="1" dirty="0">
              <a:ln w="0"/>
              <a:solidFill>
                <a:srgbClr val="FF0000"/>
              </a:solidFill>
              <a:effectLst>
                <a:outerShdw blurRad="38100" dist="19050" dir="2700000" algn="tl" rotWithShape="0">
                  <a:schemeClr val="dk1">
                    <a:alpha val="40000"/>
                  </a:schemeClr>
                </a:outerShdw>
              </a:effectLst>
            </a:endParaRPr>
          </a:p>
        </p:txBody>
      </p:sp>
      <p:pic>
        <p:nvPicPr>
          <p:cNvPr id="3" name="Picture 2"/>
          <p:cNvPicPr>
            <a:picLocks noChangeAspect="1"/>
          </p:cNvPicPr>
          <p:nvPr/>
        </p:nvPicPr>
        <p:blipFill>
          <a:blip r:embed="rId3"/>
          <a:stretch>
            <a:fillRect/>
          </a:stretch>
        </p:blipFill>
        <p:spPr>
          <a:xfrm>
            <a:off x="7732082" y="943897"/>
            <a:ext cx="3438442" cy="5516172"/>
          </a:xfrm>
          <a:prstGeom prst="rect">
            <a:avLst/>
          </a:prstGeom>
        </p:spPr>
      </p:pic>
      <p:pic>
        <p:nvPicPr>
          <p:cNvPr id="7" name="Picture 2" descr="two students kids in classroom 5406673 Vector Art at Vecteezy">
            <a:extLst>
              <a:ext uri="{FF2B5EF4-FFF2-40B4-BE49-F238E27FC236}">
                <a16:creationId xmlns:a16="http://schemas.microsoft.com/office/drawing/2014/main" id="{C06D43D0-518B-1A08-0191-04B84D2C451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2551" b="91633" l="76403" r="95311">
                        <a14:foregroundMark x1="86549" y1="34796" x2="88086" y2="40918"/>
                        <a14:foregroundMark x1="88240" y1="34082" x2="88470" y2="37449"/>
                        <a14:foregroundMark x1="88624" y1="32959" x2="88624" y2="32959"/>
                        <a14:foregroundMark x1="93543" y1="37245" x2="92006" y2="34796"/>
                        <a14:foregroundMark x1="88624" y1="33367" x2="85703" y2="33469"/>
                        <a14:foregroundMark x1="85473" y1="33673" x2="82244" y2="35714"/>
                        <a14:foregroundMark x1="76403" y1="60204" x2="76403" y2="60204"/>
                        <a14:foregroundMark x1="86856" y1="88469" x2="88394" y2="91633"/>
                        <a14:foregroundMark x1="80938" y1="88163" x2="79862" y2="91531"/>
                        <a14:foregroundMark x1="81937" y1="36224" x2="81706" y2="37959"/>
                        <a14:foregroundMark x1="81476" y1="37551" x2="81245" y2="38163"/>
                        <a14:foregroundMark x1="95004" y1="51633" x2="95004" y2="51633"/>
                        <a14:foregroundMark x1="95311" y1="51429" x2="95311" y2="51429"/>
                        <a14:foregroundMark x1="92698" y1="54898" x2="92698" y2="54898"/>
                        <a14:backgroundMark x1="80169" y1="39592" x2="80169" y2="39592"/>
                        <a14:backgroundMark x1="80015" y1="38673" x2="80015" y2="38673"/>
                        <a14:backgroundMark x1="79862" y1="40204" x2="80553" y2="38878"/>
                        <a14:backgroundMark x1="80523" y1="37685" x2="79477" y2="39490"/>
                        <a14:backgroundMark x1="81783" y1="35510" x2="81436" y2="36108"/>
                      </a14:backgroundRemoval>
                    </a14:imgEffect>
                  </a14:imgLayer>
                </a14:imgProps>
              </a:ext>
              <a:ext uri="{28A0092B-C50C-407E-A947-70E740481C1C}">
                <a14:useLocalDpi xmlns:a14="http://schemas.microsoft.com/office/drawing/2010/main" val="0"/>
              </a:ext>
            </a:extLst>
          </a:blip>
          <a:srcRect l="75309" t="29815" r="2843" b="3334"/>
          <a:stretch/>
        </p:blipFill>
        <p:spPr bwMode="auto">
          <a:xfrm>
            <a:off x="5725143" y="663677"/>
            <a:ext cx="2246767" cy="5796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717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0" y="0"/>
            <a:ext cx="12192000" cy="6858000"/>
          </a:xfrm>
          <a:prstGeom prst="rect">
            <a:avLst/>
          </a:prstGeom>
        </p:spPr>
      </p:pic>
      <p:sp>
        <p:nvSpPr>
          <p:cNvPr id="7" name="Text Placeholder 12">
            <a:extLst>
              <a:ext uri="{FF2B5EF4-FFF2-40B4-BE49-F238E27FC236}">
                <a16:creationId xmlns:a16="http://schemas.microsoft.com/office/drawing/2014/main" id="{F4EEA454-C98F-4F9E-8322-5CBDB9FCFF56}"/>
              </a:ext>
            </a:extLst>
          </p:cNvPr>
          <p:cNvSpPr txBox="1">
            <a:spLocks/>
          </p:cNvSpPr>
          <p:nvPr/>
        </p:nvSpPr>
        <p:spPr>
          <a:xfrm>
            <a:off x="397098" y="0"/>
            <a:ext cx="11397803" cy="77384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6000" b="1" dirty="0" err="1">
                <a:solidFill>
                  <a:schemeClr val="bg1"/>
                </a:solidFill>
                <a:latin typeface="Times New Roman" panose="02020603050405020304" pitchFamily="18" charset="0"/>
                <a:cs typeface="Times New Roman" panose="02020603050405020304" pitchFamily="18" charset="0"/>
              </a:rPr>
              <a:t>Em</a:t>
            </a:r>
            <a:r>
              <a:rPr lang="en-US" sz="6000" b="1" dirty="0">
                <a:solidFill>
                  <a:schemeClr val="bg1"/>
                </a:solidFill>
                <a:latin typeface="Times New Roman" panose="02020603050405020304" pitchFamily="18" charset="0"/>
                <a:cs typeface="Times New Roman" panose="02020603050405020304" pitchFamily="18" charset="0"/>
              </a:rPr>
              <a:t> </a:t>
            </a:r>
            <a:r>
              <a:rPr lang="en-US" sz="6000" b="1" dirty="0" err="1">
                <a:solidFill>
                  <a:schemeClr val="bg1"/>
                </a:solidFill>
                <a:latin typeface="Times New Roman" panose="02020603050405020304" pitchFamily="18" charset="0"/>
                <a:cs typeface="Times New Roman" panose="02020603050405020304" pitchFamily="18" charset="0"/>
              </a:rPr>
              <a:t>nhìn</a:t>
            </a:r>
            <a:r>
              <a:rPr lang="en-US" sz="6000" b="1" dirty="0">
                <a:solidFill>
                  <a:schemeClr val="bg1"/>
                </a:solidFill>
                <a:latin typeface="Times New Roman" panose="02020603050405020304" pitchFamily="18" charset="0"/>
                <a:cs typeface="Times New Roman" panose="02020603050405020304" pitchFamily="18" charset="0"/>
              </a:rPr>
              <a:t> </a:t>
            </a:r>
            <a:r>
              <a:rPr lang="en-US" sz="6000" b="1" dirty="0" err="1">
                <a:solidFill>
                  <a:schemeClr val="bg1"/>
                </a:solidFill>
                <a:latin typeface="Times New Roman" panose="02020603050405020304" pitchFamily="18" charset="0"/>
                <a:cs typeface="Times New Roman" panose="02020603050405020304" pitchFamily="18" charset="0"/>
              </a:rPr>
              <a:t>thấy</a:t>
            </a:r>
            <a:r>
              <a:rPr lang="en-US" sz="6000" b="1" dirty="0">
                <a:solidFill>
                  <a:schemeClr val="bg1"/>
                </a:solidFill>
                <a:latin typeface="Times New Roman" panose="02020603050405020304" pitchFamily="18" charset="0"/>
                <a:cs typeface="Times New Roman" panose="02020603050405020304" pitchFamily="18" charset="0"/>
              </a:rPr>
              <a:t> </a:t>
            </a:r>
            <a:r>
              <a:rPr lang="en-US" sz="6000" b="1" dirty="0" err="1">
                <a:solidFill>
                  <a:schemeClr val="bg1"/>
                </a:solidFill>
                <a:latin typeface="Times New Roman" panose="02020603050405020304" pitchFamily="18" charset="0"/>
                <a:cs typeface="Times New Roman" panose="02020603050405020304" pitchFamily="18" charset="0"/>
              </a:rPr>
              <a:t>gì</a:t>
            </a:r>
            <a:r>
              <a:rPr lang="en-US" sz="6000" b="1" dirty="0">
                <a:solidFill>
                  <a:schemeClr val="bg1"/>
                </a:solidFill>
                <a:latin typeface="Times New Roman" panose="02020603050405020304" pitchFamily="18" charset="0"/>
                <a:cs typeface="Times New Roman" panose="02020603050405020304" pitchFamily="18" charset="0"/>
              </a:rPr>
              <a:t> </a:t>
            </a:r>
            <a:r>
              <a:rPr lang="en-US" sz="6000" b="1" dirty="0" err="1">
                <a:solidFill>
                  <a:schemeClr val="bg1"/>
                </a:solidFill>
                <a:latin typeface="Times New Roman" panose="02020603050405020304" pitchFamily="18" charset="0"/>
                <a:cs typeface="Times New Roman" panose="02020603050405020304" pitchFamily="18" charset="0"/>
              </a:rPr>
              <a:t>trong</a:t>
            </a:r>
            <a:r>
              <a:rPr lang="en-US" sz="6000" b="1" dirty="0">
                <a:solidFill>
                  <a:schemeClr val="bg1"/>
                </a:solidFill>
                <a:latin typeface="Times New Roman" panose="02020603050405020304" pitchFamily="18" charset="0"/>
                <a:cs typeface="Times New Roman" panose="02020603050405020304" pitchFamily="18" charset="0"/>
              </a:rPr>
              <a:t> </a:t>
            </a:r>
            <a:r>
              <a:rPr lang="en-US" sz="6000" b="1" dirty="0" err="1">
                <a:solidFill>
                  <a:schemeClr val="bg1"/>
                </a:solidFill>
                <a:latin typeface="Times New Roman" panose="02020603050405020304" pitchFamily="18" charset="0"/>
                <a:cs typeface="Times New Roman" panose="02020603050405020304" pitchFamily="18" charset="0"/>
              </a:rPr>
              <a:t>bức</a:t>
            </a:r>
            <a:r>
              <a:rPr lang="en-US" sz="6000" b="1" dirty="0">
                <a:solidFill>
                  <a:schemeClr val="bg1"/>
                </a:solidFill>
                <a:latin typeface="Times New Roman" panose="02020603050405020304" pitchFamily="18" charset="0"/>
                <a:cs typeface="Times New Roman" panose="02020603050405020304" pitchFamily="18" charset="0"/>
              </a:rPr>
              <a:t> </a:t>
            </a:r>
            <a:r>
              <a:rPr lang="en-US" sz="6000" b="1" dirty="0" err="1">
                <a:solidFill>
                  <a:schemeClr val="bg1"/>
                </a:solidFill>
                <a:latin typeface="Times New Roman" panose="02020603050405020304" pitchFamily="18" charset="0"/>
                <a:cs typeface="Times New Roman" panose="02020603050405020304" pitchFamily="18" charset="0"/>
              </a:rPr>
              <a:t>tranh</a:t>
            </a:r>
            <a:r>
              <a:rPr lang="en-US" sz="6000" b="1" dirty="0">
                <a:solidFill>
                  <a:schemeClr val="bg1"/>
                </a:solidFill>
                <a:latin typeface="Times New Roman" panose="02020603050405020304" pitchFamily="18" charset="0"/>
                <a:cs typeface="Times New Roman" panose="02020603050405020304" pitchFamily="18" charset="0"/>
              </a:rPr>
              <a:t> ?</a:t>
            </a:r>
            <a:endParaRPr lang="vi-VN" sz="6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054617"/>
      </p:ext>
    </p:extLst>
  </p:cSld>
  <p:clrMapOvr>
    <a:masterClrMapping/>
  </p:clrMapOvr>
  <mc:AlternateContent xmlns:mc="http://schemas.openxmlformats.org/markup-compatibility/2006" xmlns:p14="http://schemas.microsoft.com/office/powerpoint/2010/main">
    <mc:Choice Requires="p14">
      <p:transition spd="slow" p14:dur="1250" advClick="0" advTm="1000">
        <p14:switch dir="r"/>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624532-62F9-4C3F-853C-1860C31B0422}"/>
              </a:ext>
            </a:extLst>
          </p:cNvPr>
          <p:cNvPicPr>
            <a:picLocks noChangeAspect="1"/>
          </p:cNvPicPr>
          <p:nvPr/>
        </p:nvPicPr>
        <p:blipFill>
          <a:blip r:embed="rId3"/>
          <a:stretch>
            <a:fillRect/>
          </a:stretch>
        </p:blipFill>
        <p:spPr>
          <a:xfrm>
            <a:off x="0" y="0"/>
            <a:ext cx="12192000" cy="7064942"/>
          </a:xfrm>
          <a:prstGeom prst="rect">
            <a:avLst/>
          </a:prstGeom>
        </p:spPr>
      </p:pic>
      <p:pic>
        <p:nvPicPr>
          <p:cNvPr id="10" name="Picture 4">
            <a:extLst>
              <a:ext uri="{FF2B5EF4-FFF2-40B4-BE49-F238E27FC236}">
                <a16:creationId xmlns:a16="http://schemas.microsoft.com/office/drawing/2014/main" id="{A8229134-22CB-C10A-FDC8-61CBFAE6D8BA}"/>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1" name="Picture 10">
            <a:extLst>
              <a:ext uri="{FF2B5EF4-FFF2-40B4-BE49-F238E27FC236}">
                <a16:creationId xmlns:a16="http://schemas.microsoft.com/office/drawing/2014/main" id="{29E5C3BB-724C-372D-AFAD-2FEA8EE88CBC}"/>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13" name="Picture 12">
            <a:extLst>
              <a:ext uri="{FF2B5EF4-FFF2-40B4-BE49-F238E27FC236}">
                <a16:creationId xmlns:a16="http://schemas.microsoft.com/office/drawing/2014/main" id="{F69982D1-5674-091B-8464-8CB4E348851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2016" b="85146" l="29811" r="46415">
                        <a14:foregroundMark x1="40000" y1="31300" x2="40377" y2="42971"/>
                        <a14:foregroundMark x1="41415" y1="53050" x2="42453" y2="75597"/>
                        <a14:foregroundMark x1="36415" y1="54907" x2="35755" y2="74536"/>
                        <a14:foregroundMark x1="37830" y1="79841" x2="37642" y2="83554"/>
                        <a14:foregroundMark x1="41509" y1="79841" x2="41132" y2="85146"/>
                        <a14:foregroundMark x1="38019" y1="84615" x2="38019" y2="84615"/>
                        <a14:foregroundMark x1="42453" y1="37666" x2="42547" y2="39257"/>
                        <a14:foregroundMark x1="46509" y1="55172" x2="46509" y2="55172"/>
                        <a14:foregroundMark x1="45943" y1="51989" x2="45943" y2="51989"/>
                        <a14:foregroundMark x1="29811" y1="63660" x2="29811" y2="63660"/>
                      </a14:backgroundRemoval>
                    </a14:imgEffect>
                  </a14:imgLayer>
                </a14:imgProps>
              </a:ext>
            </a:extLst>
          </a:blip>
          <a:srcRect l="28005" t="14835" r="51402" b="10287"/>
          <a:stretch/>
        </p:blipFill>
        <p:spPr>
          <a:xfrm>
            <a:off x="402062" y="1881169"/>
            <a:ext cx="3327713" cy="4303377"/>
          </a:xfrm>
          <a:prstGeom prst="rect">
            <a:avLst/>
          </a:prstGeom>
        </p:spPr>
      </p:pic>
      <p:pic>
        <p:nvPicPr>
          <p:cNvPr id="14" name="Picture 4" descr="Hình ảnh Sen đá PNG, Vector, PSD, và biểu tượng để tải về miễn phí | pngtree">
            <a:extLst>
              <a:ext uri="{FF2B5EF4-FFF2-40B4-BE49-F238E27FC236}">
                <a16:creationId xmlns:a16="http://schemas.microsoft.com/office/drawing/2014/main" id="{67ABB156-ED5A-C064-DF65-9FDEDED5792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05799" y="2825142"/>
            <a:ext cx="3776239" cy="377623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AA8CEB4-786A-7DDF-BF9E-D82EB416D030}"/>
              </a:ext>
            </a:extLst>
          </p:cNvPr>
          <p:cNvSpPr txBox="1"/>
          <p:nvPr/>
        </p:nvSpPr>
        <p:spPr>
          <a:xfrm>
            <a:off x="2884963" y="338591"/>
            <a:ext cx="6678137" cy="3847862"/>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400" dirty="0" err="1">
                <a:solidFill>
                  <a:schemeClr val="accent1">
                    <a:lumMod val="75000"/>
                  </a:schemeClr>
                </a:solidFill>
                <a:latin typeface="Calibri" panose="020F0502020204030204" pitchFamily="34" charset="0"/>
              </a:rPr>
              <a:t>Nếu</a:t>
            </a:r>
            <a:r>
              <a:rPr lang="en-US" sz="4400" dirty="0">
                <a:solidFill>
                  <a:schemeClr val="accent1">
                    <a:lumMod val="75000"/>
                  </a:schemeClr>
                </a:solidFill>
                <a:latin typeface="Calibri" panose="020F0502020204030204" pitchFamily="34" charset="0"/>
              </a:rPr>
              <a:t> quay </a:t>
            </a:r>
            <a:r>
              <a:rPr lang="en-US" sz="4400" dirty="0" err="1">
                <a:solidFill>
                  <a:schemeClr val="accent1">
                    <a:lumMod val="75000"/>
                  </a:schemeClr>
                </a:solidFill>
                <a:latin typeface="Calibri" panose="020F0502020204030204" pitchFamily="34" charset="0"/>
              </a:rPr>
              <a:t>lại</a:t>
            </a:r>
            <a:r>
              <a:rPr lang="en-US" sz="4400" dirty="0">
                <a:solidFill>
                  <a:schemeClr val="accent1">
                    <a:lumMod val="75000"/>
                  </a:schemeClr>
                </a:solidFill>
                <a:latin typeface="Calibri" panose="020F0502020204030204" pitchFamily="34" charset="0"/>
              </a:rPr>
              <a:t> </a:t>
            </a:r>
            <a:r>
              <a:rPr lang="en-US" sz="4400" dirty="0" err="1">
                <a:solidFill>
                  <a:schemeClr val="accent1">
                    <a:lumMod val="75000"/>
                  </a:schemeClr>
                </a:solidFill>
                <a:latin typeface="Calibri" panose="020F0502020204030204" pitchFamily="34" charset="0"/>
              </a:rPr>
              <a:t>thời</a:t>
            </a:r>
            <a:r>
              <a:rPr lang="en-US" sz="4400" dirty="0">
                <a:solidFill>
                  <a:schemeClr val="accent1">
                    <a:lumMod val="75000"/>
                  </a:schemeClr>
                </a:solidFill>
                <a:latin typeface="Calibri" panose="020F0502020204030204" pitchFamily="34" charset="0"/>
              </a:rPr>
              <a:t> </a:t>
            </a:r>
            <a:r>
              <a:rPr lang="en-US" sz="4400" dirty="0" err="1">
                <a:solidFill>
                  <a:schemeClr val="accent1">
                    <a:lumMod val="75000"/>
                  </a:schemeClr>
                </a:solidFill>
                <a:latin typeface="Calibri" panose="020F0502020204030204" pitchFamily="34" charset="0"/>
              </a:rPr>
              <a:t>điểm</a:t>
            </a:r>
            <a:r>
              <a:rPr lang="en-US" sz="4400" dirty="0">
                <a:solidFill>
                  <a:schemeClr val="accent1">
                    <a:lumMod val="75000"/>
                  </a:schemeClr>
                </a:solidFill>
                <a:latin typeface="Calibri" panose="020F0502020204030204" pitchFamily="34" charset="0"/>
              </a:rPr>
              <a:t> </a:t>
            </a:r>
            <a:r>
              <a:rPr lang="en-US" sz="4400" dirty="0" err="1">
                <a:solidFill>
                  <a:schemeClr val="accent1">
                    <a:lumMod val="75000"/>
                  </a:schemeClr>
                </a:solidFill>
                <a:latin typeface="Calibri" panose="020F0502020204030204" pitchFamily="34" charset="0"/>
              </a:rPr>
              <a:t>xảy</a:t>
            </a:r>
            <a:r>
              <a:rPr lang="en-US" sz="4400" dirty="0">
                <a:solidFill>
                  <a:schemeClr val="accent1">
                    <a:lumMod val="75000"/>
                  </a:schemeClr>
                </a:solidFill>
                <a:latin typeface="Calibri" panose="020F0502020204030204" pitchFamily="34" charset="0"/>
              </a:rPr>
              <a:t> </a:t>
            </a:r>
            <a:r>
              <a:rPr lang="en-US" sz="4400" dirty="0" err="1">
                <a:solidFill>
                  <a:schemeClr val="accent1">
                    <a:lumMod val="75000"/>
                  </a:schemeClr>
                </a:solidFill>
                <a:latin typeface="Calibri" panose="020F0502020204030204" pitchFamily="34" charset="0"/>
              </a:rPr>
              <a:t>ra</a:t>
            </a:r>
            <a:r>
              <a:rPr lang="en-US" sz="4400" dirty="0">
                <a:solidFill>
                  <a:schemeClr val="accent1">
                    <a:lumMod val="75000"/>
                  </a:schemeClr>
                </a:solidFill>
                <a:latin typeface="Calibri" panose="020F0502020204030204" pitchFamily="34" charset="0"/>
              </a:rPr>
              <a:t> </a:t>
            </a:r>
            <a:r>
              <a:rPr lang="en-US" sz="4400" dirty="0" err="1">
                <a:solidFill>
                  <a:schemeClr val="accent1">
                    <a:lumMod val="75000"/>
                  </a:schemeClr>
                </a:solidFill>
                <a:latin typeface="Calibri" panose="020F0502020204030204" pitchFamily="34" charset="0"/>
              </a:rPr>
              <a:t>mâu</a:t>
            </a:r>
            <a:r>
              <a:rPr lang="en-US" sz="4400" dirty="0">
                <a:solidFill>
                  <a:schemeClr val="accent1">
                    <a:lumMod val="75000"/>
                  </a:schemeClr>
                </a:solidFill>
                <a:latin typeface="Calibri" panose="020F0502020204030204" pitchFamily="34" charset="0"/>
              </a:rPr>
              <a:t> </a:t>
            </a:r>
            <a:r>
              <a:rPr lang="en-US" sz="4400" dirty="0" err="1">
                <a:solidFill>
                  <a:schemeClr val="accent1">
                    <a:lumMod val="75000"/>
                  </a:schemeClr>
                </a:solidFill>
                <a:latin typeface="Calibri" panose="020F0502020204030204" pitchFamily="34" charset="0"/>
              </a:rPr>
              <a:t>thuẫn</a:t>
            </a:r>
            <a:r>
              <a:rPr lang="en-US" sz="4400" dirty="0">
                <a:solidFill>
                  <a:schemeClr val="accent1">
                    <a:lumMod val="75000"/>
                  </a:schemeClr>
                </a:solidFill>
                <a:latin typeface="Calibri" panose="020F0502020204030204" pitchFamily="34" charset="0"/>
              </a:rPr>
              <a:t> </a:t>
            </a:r>
            <a:r>
              <a:rPr lang="en-US" sz="4400" dirty="0" err="1">
                <a:solidFill>
                  <a:schemeClr val="accent1">
                    <a:lumMod val="75000"/>
                  </a:schemeClr>
                </a:solidFill>
                <a:latin typeface="Calibri" panose="020F0502020204030204" pitchFamily="34" charset="0"/>
              </a:rPr>
              <a:t>với</a:t>
            </a:r>
            <a:r>
              <a:rPr lang="en-US" sz="4400" dirty="0">
                <a:solidFill>
                  <a:schemeClr val="accent1">
                    <a:lumMod val="75000"/>
                  </a:schemeClr>
                </a:solidFill>
                <a:latin typeface="Calibri" panose="020F0502020204030204" pitchFamily="34" charset="0"/>
              </a:rPr>
              <a:t> </a:t>
            </a:r>
            <a:r>
              <a:rPr lang="en-US" sz="4400" dirty="0" err="1">
                <a:solidFill>
                  <a:schemeClr val="accent1">
                    <a:lumMod val="75000"/>
                  </a:schemeClr>
                </a:solidFill>
                <a:latin typeface="Calibri" panose="020F0502020204030204" pitchFamily="34" charset="0"/>
              </a:rPr>
              <a:t>bạn</a:t>
            </a:r>
            <a:r>
              <a:rPr lang="en-US" sz="4400" dirty="0">
                <a:solidFill>
                  <a:schemeClr val="accent1">
                    <a:lumMod val="75000"/>
                  </a:schemeClr>
                </a:solidFill>
                <a:latin typeface="Calibri" panose="020F0502020204030204" pitchFamily="34" charset="0"/>
              </a:rPr>
              <a:t> </a:t>
            </a:r>
            <a:r>
              <a:rPr lang="en-US" sz="4400" dirty="0" err="1">
                <a:solidFill>
                  <a:schemeClr val="accent1">
                    <a:lumMod val="75000"/>
                  </a:schemeClr>
                </a:solidFill>
                <a:latin typeface="Calibri" panose="020F0502020204030204" pitchFamily="34" charset="0"/>
              </a:rPr>
              <a:t>mà</a:t>
            </a:r>
            <a:r>
              <a:rPr lang="en-US" sz="4400" dirty="0">
                <a:solidFill>
                  <a:schemeClr val="accent1">
                    <a:lumMod val="75000"/>
                  </a:schemeClr>
                </a:solidFill>
                <a:latin typeface="Calibri" panose="020F0502020204030204" pitchFamily="34" charset="0"/>
              </a:rPr>
              <a:t> </a:t>
            </a:r>
            <a:r>
              <a:rPr lang="en-US" sz="4400" dirty="0" err="1">
                <a:solidFill>
                  <a:schemeClr val="accent1">
                    <a:lumMod val="75000"/>
                  </a:schemeClr>
                </a:solidFill>
                <a:latin typeface="Calibri" panose="020F0502020204030204" pitchFamily="34" charset="0"/>
              </a:rPr>
              <a:t>em</a:t>
            </a:r>
            <a:r>
              <a:rPr lang="en-US" sz="4400" dirty="0">
                <a:solidFill>
                  <a:schemeClr val="accent1">
                    <a:lumMod val="75000"/>
                  </a:schemeClr>
                </a:solidFill>
                <a:latin typeface="Calibri" panose="020F0502020204030204" pitchFamily="34" charset="0"/>
              </a:rPr>
              <a:t> </a:t>
            </a:r>
            <a:r>
              <a:rPr lang="en-US" sz="4400" dirty="0" err="1">
                <a:solidFill>
                  <a:schemeClr val="accent1">
                    <a:lumMod val="75000"/>
                  </a:schemeClr>
                </a:solidFill>
                <a:latin typeface="Calibri" panose="020F0502020204030204" pitchFamily="34" charset="0"/>
              </a:rPr>
              <a:t>đã</a:t>
            </a:r>
            <a:r>
              <a:rPr lang="en-US" sz="4400" dirty="0">
                <a:solidFill>
                  <a:schemeClr val="accent1">
                    <a:lumMod val="75000"/>
                  </a:schemeClr>
                </a:solidFill>
                <a:latin typeface="Calibri" panose="020F0502020204030204" pitchFamily="34" charset="0"/>
              </a:rPr>
              <a:t> chia </a:t>
            </a:r>
            <a:r>
              <a:rPr lang="en-US" sz="4400" dirty="0" err="1">
                <a:solidFill>
                  <a:schemeClr val="accent1">
                    <a:lumMod val="75000"/>
                  </a:schemeClr>
                </a:solidFill>
                <a:latin typeface="Calibri" panose="020F0502020204030204" pitchFamily="34" charset="0"/>
              </a:rPr>
              <a:t>sẻ</a:t>
            </a:r>
            <a:r>
              <a:rPr lang="en-US" sz="4400" dirty="0">
                <a:solidFill>
                  <a:schemeClr val="accent1">
                    <a:lumMod val="75000"/>
                  </a:schemeClr>
                </a:solidFill>
                <a:latin typeface="Calibri" panose="020F0502020204030204" pitchFamily="34" charset="0"/>
              </a:rPr>
              <a:t> </a:t>
            </a:r>
            <a:r>
              <a:rPr lang="en-US" sz="4400" dirty="0" err="1">
                <a:solidFill>
                  <a:schemeClr val="accent1">
                    <a:lumMod val="75000"/>
                  </a:schemeClr>
                </a:solidFill>
                <a:latin typeface="Calibri" panose="020F0502020204030204" pitchFamily="34" charset="0"/>
              </a:rPr>
              <a:t>từ</a:t>
            </a:r>
            <a:r>
              <a:rPr lang="en-US" sz="4400" dirty="0">
                <a:solidFill>
                  <a:schemeClr val="accent1">
                    <a:lumMod val="75000"/>
                  </a:schemeClr>
                </a:solidFill>
                <a:latin typeface="Calibri" panose="020F0502020204030204" pitchFamily="34" charset="0"/>
              </a:rPr>
              <a:t> </a:t>
            </a:r>
            <a:r>
              <a:rPr lang="en-US" sz="4400" dirty="0" err="1">
                <a:solidFill>
                  <a:schemeClr val="accent1">
                    <a:lumMod val="75000"/>
                  </a:schemeClr>
                </a:solidFill>
                <a:latin typeface="Calibri" panose="020F0502020204030204" pitchFamily="34" charset="0"/>
              </a:rPr>
              <a:t>đầu</a:t>
            </a:r>
            <a:r>
              <a:rPr lang="en-US" sz="4400" dirty="0">
                <a:solidFill>
                  <a:schemeClr val="accent1">
                    <a:lumMod val="75000"/>
                  </a:schemeClr>
                </a:solidFill>
                <a:latin typeface="Calibri" panose="020F0502020204030204" pitchFamily="34" charset="0"/>
              </a:rPr>
              <a:t>, </a:t>
            </a:r>
            <a:r>
              <a:rPr lang="en-US" sz="4400" dirty="0" err="1">
                <a:solidFill>
                  <a:schemeClr val="accent1">
                    <a:lumMod val="75000"/>
                  </a:schemeClr>
                </a:solidFill>
                <a:latin typeface="Calibri" panose="020F0502020204030204" pitchFamily="34" charset="0"/>
              </a:rPr>
              <a:t>thì</a:t>
            </a:r>
            <a:r>
              <a:rPr lang="en-US" sz="4400" dirty="0">
                <a:solidFill>
                  <a:schemeClr val="accent1">
                    <a:lumMod val="75000"/>
                  </a:schemeClr>
                </a:solidFill>
                <a:latin typeface="Calibri" panose="020F0502020204030204" pitchFamily="34" charset="0"/>
              </a:rPr>
              <a:t> </a:t>
            </a:r>
            <a:r>
              <a:rPr lang="en-US" sz="4400" dirty="0" err="1">
                <a:solidFill>
                  <a:schemeClr val="accent1">
                    <a:lumMod val="75000"/>
                  </a:schemeClr>
                </a:solidFill>
                <a:latin typeface="Calibri" panose="020F0502020204030204" pitchFamily="34" charset="0"/>
              </a:rPr>
              <a:t>lời</a:t>
            </a:r>
            <a:r>
              <a:rPr lang="en-US" sz="4400" dirty="0">
                <a:solidFill>
                  <a:schemeClr val="accent1">
                    <a:lumMod val="75000"/>
                  </a:schemeClr>
                </a:solidFill>
                <a:latin typeface="Calibri" panose="020F0502020204030204" pitchFamily="34" charset="0"/>
              </a:rPr>
              <a:t> </a:t>
            </a:r>
            <a:r>
              <a:rPr lang="en-US" sz="4400" dirty="0" err="1">
                <a:solidFill>
                  <a:schemeClr val="accent1">
                    <a:lumMod val="75000"/>
                  </a:schemeClr>
                </a:solidFill>
                <a:latin typeface="Calibri" panose="020F0502020204030204" pitchFamily="34" charset="0"/>
              </a:rPr>
              <a:t>nói</a:t>
            </a:r>
            <a:r>
              <a:rPr lang="en-US" sz="4400" dirty="0">
                <a:solidFill>
                  <a:schemeClr val="accent1">
                    <a:lumMod val="75000"/>
                  </a:schemeClr>
                </a:solidFill>
                <a:latin typeface="Calibri" panose="020F0502020204030204" pitchFamily="34" charset="0"/>
              </a:rPr>
              <a:t>, </a:t>
            </a:r>
            <a:r>
              <a:rPr lang="en-US" sz="4400" dirty="0" err="1">
                <a:solidFill>
                  <a:schemeClr val="accent1">
                    <a:lumMod val="75000"/>
                  </a:schemeClr>
                </a:solidFill>
                <a:latin typeface="Calibri" panose="020F0502020204030204" pitchFamily="34" charset="0"/>
              </a:rPr>
              <a:t>việc</a:t>
            </a:r>
            <a:r>
              <a:rPr lang="en-US" sz="4400" dirty="0">
                <a:solidFill>
                  <a:schemeClr val="accent1">
                    <a:lumMod val="75000"/>
                  </a:schemeClr>
                </a:solidFill>
                <a:latin typeface="Calibri" panose="020F0502020204030204" pitchFamily="34" charset="0"/>
              </a:rPr>
              <a:t> </a:t>
            </a:r>
            <a:r>
              <a:rPr lang="en-US" sz="4400" dirty="0" err="1">
                <a:solidFill>
                  <a:schemeClr val="accent1">
                    <a:lumMod val="75000"/>
                  </a:schemeClr>
                </a:solidFill>
                <a:latin typeface="Calibri" panose="020F0502020204030204" pitchFamily="34" charset="0"/>
              </a:rPr>
              <a:t>làm</a:t>
            </a:r>
            <a:r>
              <a:rPr lang="en-US" sz="4400" dirty="0">
                <a:solidFill>
                  <a:schemeClr val="accent1">
                    <a:lumMod val="75000"/>
                  </a:schemeClr>
                </a:solidFill>
                <a:latin typeface="Calibri" panose="020F0502020204030204" pitchFamily="34" charset="0"/>
              </a:rPr>
              <a:t> </a:t>
            </a:r>
            <a:r>
              <a:rPr lang="en-US" sz="4400" dirty="0" err="1">
                <a:solidFill>
                  <a:schemeClr val="accent1">
                    <a:lumMod val="75000"/>
                  </a:schemeClr>
                </a:solidFill>
                <a:latin typeface="Calibri" panose="020F0502020204030204" pitchFamily="34" charset="0"/>
              </a:rPr>
              <a:t>em</a:t>
            </a:r>
            <a:r>
              <a:rPr lang="en-US" sz="4400" dirty="0">
                <a:solidFill>
                  <a:schemeClr val="accent1">
                    <a:lumMod val="75000"/>
                  </a:schemeClr>
                </a:solidFill>
                <a:latin typeface="Calibri" panose="020F0502020204030204" pitchFamily="34" charset="0"/>
              </a:rPr>
              <a:t> </a:t>
            </a:r>
            <a:r>
              <a:rPr lang="en-US" sz="4400" dirty="0" err="1">
                <a:solidFill>
                  <a:schemeClr val="accent1">
                    <a:lumMod val="75000"/>
                  </a:schemeClr>
                </a:solidFill>
                <a:latin typeface="Calibri" panose="020F0502020204030204" pitchFamily="34" charset="0"/>
              </a:rPr>
              <a:t>khi</a:t>
            </a:r>
            <a:r>
              <a:rPr lang="en-US" sz="4400" dirty="0">
                <a:solidFill>
                  <a:schemeClr val="accent1">
                    <a:lumMod val="75000"/>
                  </a:schemeClr>
                </a:solidFill>
                <a:latin typeface="Calibri" panose="020F0502020204030204" pitchFamily="34" charset="0"/>
              </a:rPr>
              <a:t> </a:t>
            </a:r>
            <a:r>
              <a:rPr lang="en-US" sz="4400" dirty="0" err="1">
                <a:solidFill>
                  <a:schemeClr val="accent1">
                    <a:lumMod val="75000"/>
                  </a:schemeClr>
                </a:solidFill>
                <a:latin typeface="Calibri" panose="020F0502020204030204" pitchFamily="34" charset="0"/>
              </a:rPr>
              <a:t>đó</a:t>
            </a:r>
            <a:r>
              <a:rPr lang="en-US" sz="4400" dirty="0">
                <a:solidFill>
                  <a:schemeClr val="accent1">
                    <a:lumMod val="75000"/>
                  </a:schemeClr>
                </a:solidFill>
                <a:latin typeface="Calibri" panose="020F0502020204030204" pitchFamily="34" charset="0"/>
              </a:rPr>
              <a:t> </a:t>
            </a:r>
            <a:r>
              <a:rPr lang="en-US" sz="4400" dirty="0" err="1">
                <a:solidFill>
                  <a:schemeClr val="accent1">
                    <a:lumMod val="75000"/>
                  </a:schemeClr>
                </a:solidFill>
                <a:latin typeface="Calibri" panose="020F0502020204030204" pitchFamily="34" charset="0"/>
              </a:rPr>
              <a:t>sẽ</a:t>
            </a:r>
            <a:r>
              <a:rPr lang="en-US" sz="4400" dirty="0">
                <a:solidFill>
                  <a:schemeClr val="accent1">
                    <a:lumMod val="75000"/>
                  </a:schemeClr>
                </a:solidFill>
                <a:latin typeface="Calibri" panose="020F0502020204030204" pitchFamily="34" charset="0"/>
              </a:rPr>
              <a:t> </a:t>
            </a:r>
            <a:r>
              <a:rPr lang="en-US" sz="4400" dirty="0" err="1">
                <a:solidFill>
                  <a:schemeClr val="accent1">
                    <a:lumMod val="75000"/>
                  </a:schemeClr>
                </a:solidFill>
                <a:latin typeface="Calibri" panose="020F0502020204030204" pitchFamily="34" charset="0"/>
              </a:rPr>
              <a:t>là</a:t>
            </a:r>
            <a:r>
              <a:rPr lang="en-US" sz="4400" dirty="0">
                <a:solidFill>
                  <a:schemeClr val="accent1">
                    <a:lumMod val="75000"/>
                  </a:schemeClr>
                </a:solidFill>
                <a:latin typeface="Calibri" panose="020F0502020204030204" pitchFamily="34" charset="0"/>
              </a:rPr>
              <a:t>:</a:t>
            </a:r>
          </a:p>
        </p:txBody>
      </p:sp>
    </p:spTree>
    <p:extLst>
      <p:ext uri="{BB962C8B-B14F-4D97-AF65-F5344CB8AC3E}">
        <p14:creationId xmlns:p14="http://schemas.microsoft.com/office/powerpoint/2010/main" val="3235379162"/>
      </p:ext>
    </p:extLst>
  </p:cSld>
  <p:clrMapOvr>
    <a:masterClrMapping/>
  </p:clrMapOvr>
  <mc:AlternateContent xmlns:mc="http://schemas.openxmlformats.org/markup-compatibility/2006" xmlns:p14="http://schemas.microsoft.com/office/powerpoint/2010/main">
    <mc:Choice Requires="p14">
      <p:transition spd="slow" p14:dur="1200" advTm="4000">
        <p14:prism/>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descr="Pared rosa claro en una habitación vacía... | Free Photo #Freepik  #freephoto #fondo #diseno #textura #madera | Light pink walls, Empty room,  Pink walls">
            <a:extLst>
              <a:ext uri="{FF2B5EF4-FFF2-40B4-BE49-F238E27FC236}">
                <a16:creationId xmlns:a16="http://schemas.microsoft.com/office/drawing/2014/main" id="{CA693504-E922-C854-47D4-A1E6A17CB3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864"/>
          <a:stretch/>
        </p:blipFill>
        <p:spPr bwMode="auto">
          <a:xfrm>
            <a:off x="0" y="5116285"/>
            <a:ext cx="12192000" cy="1741715"/>
          </a:xfrm>
          <a:prstGeom prst="rect">
            <a:avLst/>
          </a:prstGeom>
          <a:noFill/>
          <a:extLst>
            <a:ext uri="{909E8E84-426E-40DD-AFC4-6F175D3DCCD1}">
              <a14:hiddenFill xmlns:a14="http://schemas.microsoft.com/office/drawing/2010/main">
                <a:solidFill>
                  <a:srgbClr val="FFFFFF"/>
                </a:solidFill>
              </a14:hiddenFill>
            </a:ext>
          </a:extLst>
        </p:spPr>
      </p:pic>
      <p:pic>
        <p:nvPicPr>
          <p:cNvPr id="12302" name="Picture 14" descr="Đồ Họa Mạng di động Clip nghệ thuật thiết kế Hoa hình Ảnh thông Tin - chậu  hoa khôi png tải về - Miễn phí trong suốt Hoa png Tải về.">
            <a:extLst>
              <a:ext uri="{FF2B5EF4-FFF2-40B4-BE49-F238E27FC236}">
                <a16:creationId xmlns:a16="http://schemas.microsoft.com/office/drawing/2014/main" id="{81EE9EEA-0762-25AB-55B0-C4955917FB4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25" b="97125" l="10000" r="92222">
                        <a14:foregroundMark x1="42222" y1="7750" x2="42222" y2="7750"/>
                        <a14:foregroundMark x1="60889" y1="6625" x2="60889" y2="6625"/>
                        <a14:foregroundMark x1="89333" y1="20375" x2="89333" y2="20375"/>
                        <a14:foregroundMark x1="77778" y1="15875" x2="77778" y2="15875"/>
                        <a14:foregroundMark x1="80333" y1="19875" x2="80333" y2="19875"/>
                        <a14:foregroundMark x1="92444" y1="36625" x2="92444" y2="36625"/>
                        <a14:foregroundMark x1="91556" y1="39875" x2="91556" y2="39875"/>
                        <a14:foregroundMark x1="90778" y1="45250" x2="90778" y2="45250"/>
                        <a14:foregroundMark x1="88889" y1="55875" x2="88889" y2="55875"/>
                        <a14:foregroundMark x1="53778" y1="78375" x2="53778" y2="78375"/>
                        <a14:foregroundMark x1="52778" y1="76250" x2="53444" y2="93000"/>
                        <a14:foregroundMark x1="54778" y1="97125" x2="54778" y2="97125"/>
                        <a14:foregroundMark x1="24444" y1="14000" x2="24444" y2="14000"/>
                        <a14:foregroundMark x1="34111" y1="13375" x2="34111" y2="13375"/>
                        <a14:foregroundMark x1="45000" y1="7375" x2="45000" y2="7375"/>
                        <a14:foregroundMark x1="22889" y1="24000" x2="22889" y2="24000"/>
                        <a14:foregroundMark x1="21333" y1="26000" x2="21333" y2="26000"/>
                        <a14:foregroundMark x1="14222" y1="39625" x2="14222" y2="39625"/>
                        <a14:foregroundMark x1="14222" y1="43750" x2="14222" y2="43750"/>
                        <a14:foregroundMark x1="18444" y1="57500" x2="18444" y2="57500"/>
                        <a14:foregroundMark x1="59556" y1="16375" x2="61111" y2="21250"/>
                        <a14:foregroundMark x1="62778" y1="15500" x2="62889" y2="17875"/>
                        <a14:foregroundMark x1="65000" y1="34625" x2="60556" y2="44375"/>
                        <a14:foregroundMark x1="64222" y1="40125" x2="64556" y2="50750"/>
                        <a14:foregroundMark x1="63556" y1="38250" x2="59444" y2="51125"/>
                        <a14:foregroundMark x1="63889" y1="36875" x2="67222" y2="44125"/>
                        <a14:foregroundMark x1="64556" y1="30500" x2="71444" y2="50125"/>
                        <a14:foregroundMark x1="59556" y1="11875" x2="66111" y2="30250"/>
                        <a14:foregroundMark x1="54222" y1="18500" x2="59444" y2="48250"/>
                        <a14:foregroundMark x1="62889" y1="32625" x2="69333" y2="53500"/>
                        <a14:foregroundMark x1="67444" y1="36000" x2="77000" y2="60125"/>
                        <a14:foregroundMark x1="77000" y1="60125" x2="77000" y2="60125"/>
                        <a14:foregroundMark x1="58889" y1="42875" x2="64000" y2="64000"/>
                        <a14:foregroundMark x1="64000" y1="64000" x2="63667" y2="63625"/>
                        <a14:foregroundMark x1="56333" y1="14750" x2="61000" y2="27375"/>
                        <a14:foregroundMark x1="38778" y1="12375" x2="42889" y2="27750"/>
                      </a14:backgroundRemoval>
                    </a14:imgEffect>
                  </a14:imgLayer>
                </a14:imgProps>
              </a:ext>
              <a:ext uri="{28A0092B-C50C-407E-A947-70E740481C1C}">
                <a14:useLocalDpi xmlns:a14="http://schemas.microsoft.com/office/drawing/2010/main" val="0"/>
              </a:ext>
            </a:extLst>
          </a:blip>
          <a:srcRect/>
          <a:stretch>
            <a:fillRect/>
          </a:stretch>
        </p:blipFill>
        <p:spPr bwMode="auto">
          <a:xfrm>
            <a:off x="4506933" y="3771405"/>
            <a:ext cx="3494530" cy="165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wo students kids in classroom 5406673 Vector Art at Vecteezy">
            <a:extLst>
              <a:ext uri="{FF2B5EF4-FFF2-40B4-BE49-F238E27FC236}">
                <a16:creationId xmlns:a16="http://schemas.microsoft.com/office/drawing/2014/main" id="{08650C9F-8025-C7A0-1A80-C7CB09F24D8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1837" b="92959" l="7225" r="27364">
                        <a14:foregroundMark x1="14835" y1="36122" x2="16910" y2="36122"/>
                        <a14:foregroundMark x1="16065" y1="33878" x2="18601" y2="39286"/>
                        <a14:foregroundMark x1="14835" y1="33367" x2="14988" y2="38469"/>
                        <a14:foregroundMark x1="15219" y1="31837" x2="18217" y2="36122"/>
                        <a14:foregroundMark x1="19985" y1="38878" x2="21676" y2="44286"/>
                        <a14:foregroundMark x1="8148" y1="51531" x2="8148" y2="51531"/>
                        <a14:foregroundMark x1="7302" y1="51327" x2="7302" y2="51327"/>
                        <a14:foregroundMark x1="20984" y1="77959" x2="22367" y2="92959"/>
                        <a14:backgroundMark x1="26672" y1="64592" x2="25749" y2="65408"/>
                        <a14:backgroundMark x1="7148" y1="33673" x2="7148" y2="33673"/>
                      </a14:backgroundRemoval>
                    </a14:imgEffect>
                  </a14:imgLayer>
                </a14:imgProps>
              </a:ext>
              <a:ext uri="{28A0092B-C50C-407E-A947-70E740481C1C}">
                <a14:useLocalDpi xmlns:a14="http://schemas.microsoft.com/office/drawing/2010/main" val="0"/>
              </a:ext>
            </a:extLst>
          </a:blip>
          <a:srcRect l="5231" t="30000" r="70079" b="5555"/>
          <a:stretch/>
        </p:blipFill>
        <p:spPr bwMode="auto">
          <a:xfrm>
            <a:off x="9952354" y="1873046"/>
            <a:ext cx="2630488" cy="493549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wo students kids in classroom 5406673 Vector Art at Vecteezy">
            <a:extLst>
              <a:ext uri="{FF2B5EF4-FFF2-40B4-BE49-F238E27FC236}">
                <a16:creationId xmlns:a16="http://schemas.microsoft.com/office/drawing/2014/main" id="{C06D43D0-518B-1A08-0191-04B84D2C4519}"/>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32551" b="91633" l="76403" r="95311">
                        <a14:foregroundMark x1="86549" y1="34796" x2="88086" y2="40918"/>
                        <a14:foregroundMark x1="88240" y1="34082" x2="88470" y2="37449"/>
                        <a14:foregroundMark x1="88624" y1="32959" x2="88624" y2="32959"/>
                        <a14:foregroundMark x1="93543" y1="37245" x2="92006" y2="34796"/>
                        <a14:foregroundMark x1="88624" y1="33367" x2="85703" y2="33469"/>
                        <a14:foregroundMark x1="85473" y1="33673" x2="82244" y2="35714"/>
                        <a14:foregroundMark x1="76403" y1="60204" x2="76403" y2="60204"/>
                        <a14:foregroundMark x1="86856" y1="88469" x2="88394" y2="91633"/>
                        <a14:foregroundMark x1="80938" y1="88163" x2="79862" y2="91531"/>
                        <a14:foregroundMark x1="81937" y1="36224" x2="81706" y2="37959"/>
                        <a14:foregroundMark x1="81476" y1="37551" x2="81245" y2="38163"/>
                        <a14:foregroundMark x1="95004" y1="51633" x2="95004" y2="51633"/>
                        <a14:foregroundMark x1="95311" y1="51429" x2="95311" y2="51429"/>
                        <a14:foregroundMark x1="92698" y1="54898" x2="92698" y2="54898"/>
                        <a14:backgroundMark x1="80169" y1="39592" x2="80169" y2="39592"/>
                        <a14:backgroundMark x1="80015" y1="38673" x2="80015" y2="38673"/>
                        <a14:backgroundMark x1="79862" y1="40204" x2="80553" y2="38878"/>
                        <a14:backgroundMark x1="80523" y1="37685" x2="79477" y2="39490"/>
                        <a14:backgroundMark x1="81783" y1="35510" x2="81436" y2="36108"/>
                      </a14:backgroundRemoval>
                    </a14:imgEffect>
                  </a14:imgLayer>
                </a14:imgProps>
              </a:ext>
              <a:ext uri="{28A0092B-C50C-407E-A947-70E740481C1C}">
                <a14:useLocalDpi xmlns:a14="http://schemas.microsoft.com/office/drawing/2010/main" val="0"/>
              </a:ext>
            </a:extLst>
          </a:blip>
          <a:srcRect l="75309" t="29815" r="2843" b="3334"/>
          <a:stretch/>
        </p:blipFill>
        <p:spPr bwMode="auto">
          <a:xfrm>
            <a:off x="309275" y="805036"/>
            <a:ext cx="2246767" cy="51785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49462"/>
            <a:ext cx="12192000" cy="6858000"/>
          </a:xfrm>
          <a:prstGeom prst="rect">
            <a:avLst/>
          </a:prstGeom>
        </p:spPr>
      </p:pic>
      <p:sp>
        <p:nvSpPr>
          <p:cNvPr id="7" name="Rectangle 6"/>
          <p:cNvSpPr/>
          <p:nvPr/>
        </p:nvSpPr>
        <p:spPr>
          <a:xfrm>
            <a:off x="474060" y="4039619"/>
            <a:ext cx="11560277" cy="2308324"/>
          </a:xfrm>
          <a:prstGeom prst="rect">
            <a:avLst/>
          </a:prstGeom>
        </p:spPr>
        <p:txBody>
          <a:bodyPr wrap="square">
            <a:spAutoFit/>
          </a:bodyPr>
          <a:lstStyle/>
          <a:p>
            <a:pPr algn="ctr"/>
            <a:r>
              <a:rPr lang="en-US" sz="7200" dirty="0" err="1">
                <a:solidFill>
                  <a:srgbClr val="FFFF00"/>
                </a:solidFill>
                <a:latin typeface="Calibri" panose="020F0502020204030204" pitchFamily="34" charset="0"/>
              </a:rPr>
              <a:t>Tập</a:t>
            </a:r>
            <a:r>
              <a:rPr lang="en-US" sz="7200" dirty="0">
                <a:solidFill>
                  <a:srgbClr val="FFFF00"/>
                </a:solidFill>
                <a:latin typeface="Calibri" panose="020F0502020204030204" pitchFamily="34" charset="0"/>
              </a:rPr>
              <a:t> </a:t>
            </a:r>
            <a:r>
              <a:rPr lang="en-US" sz="7200" dirty="0" err="1">
                <a:solidFill>
                  <a:srgbClr val="FFFF00"/>
                </a:solidFill>
                <a:latin typeface="Calibri" panose="020F0502020204030204" pitchFamily="34" charset="0"/>
              </a:rPr>
              <a:t>thể</a:t>
            </a:r>
            <a:r>
              <a:rPr lang="en-US" sz="7200" dirty="0">
                <a:solidFill>
                  <a:srgbClr val="FFFF00"/>
                </a:solidFill>
                <a:latin typeface="Calibri" panose="020F0502020204030204" pitchFamily="34" charset="0"/>
              </a:rPr>
              <a:t> </a:t>
            </a:r>
            <a:r>
              <a:rPr lang="en-US" sz="7200" dirty="0" err="1">
                <a:solidFill>
                  <a:srgbClr val="FFFF00"/>
                </a:solidFill>
                <a:latin typeface="Calibri" panose="020F0502020204030204" pitchFamily="34" charset="0"/>
              </a:rPr>
              <a:t>lớp</a:t>
            </a:r>
            <a:r>
              <a:rPr lang="en-US" sz="7200" dirty="0">
                <a:solidFill>
                  <a:srgbClr val="FFFF00"/>
                </a:solidFill>
                <a:latin typeface="Calibri" panose="020F0502020204030204" pitchFamily="34" charset="0"/>
              </a:rPr>
              <a:t> 4B </a:t>
            </a:r>
            <a:r>
              <a:rPr lang="en-US" sz="7200" dirty="0" err="1">
                <a:solidFill>
                  <a:srgbClr val="FFFF00"/>
                </a:solidFill>
                <a:latin typeface="Calibri" panose="020F0502020204030204" pitchFamily="34" charset="0"/>
              </a:rPr>
              <a:t>luôn</a:t>
            </a:r>
            <a:r>
              <a:rPr lang="en-US" sz="7200" dirty="0">
                <a:solidFill>
                  <a:srgbClr val="FFFF00"/>
                </a:solidFill>
                <a:latin typeface="Calibri" panose="020F0502020204030204" pitchFamily="34" charset="0"/>
              </a:rPr>
              <a:t> </a:t>
            </a:r>
            <a:r>
              <a:rPr lang="en-US" sz="7200" dirty="0" err="1">
                <a:solidFill>
                  <a:srgbClr val="FFFF00"/>
                </a:solidFill>
                <a:latin typeface="Calibri" panose="020F0502020204030204" pitchFamily="34" charset="0"/>
              </a:rPr>
              <a:t>vui</a:t>
            </a:r>
            <a:r>
              <a:rPr lang="en-US" sz="7200" dirty="0">
                <a:solidFill>
                  <a:srgbClr val="FFFF00"/>
                </a:solidFill>
                <a:latin typeface="Calibri" panose="020F0502020204030204" pitchFamily="34" charset="0"/>
              </a:rPr>
              <a:t> </a:t>
            </a:r>
            <a:r>
              <a:rPr lang="en-US" sz="7200" dirty="0" err="1">
                <a:solidFill>
                  <a:srgbClr val="FFFF00"/>
                </a:solidFill>
                <a:latin typeface="Calibri" panose="020F0502020204030204" pitchFamily="34" charset="0"/>
              </a:rPr>
              <a:t>vẻ</a:t>
            </a:r>
            <a:r>
              <a:rPr lang="en-US" sz="7200" dirty="0">
                <a:solidFill>
                  <a:srgbClr val="FFFF00"/>
                </a:solidFill>
                <a:latin typeface="Calibri" panose="020F0502020204030204" pitchFamily="34" charset="0"/>
              </a:rPr>
              <a:t>, </a:t>
            </a:r>
            <a:r>
              <a:rPr lang="en-US" sz="7200" dirty="0" err="1">
                <a:solidFill>
                  <a:srgbClr val="FFFF00"/>
                </a:solidFill>
                <a:latin typeface="Calibri" panose="020F0502020204030204" pitchFamily="34" charset="0"/>
              </a:rPr>
              <a:t>đoàn</a:t>
            </a:r>
            <a:r>
              <a:rPr lang="en-US" sz="7200" dirty="0">
                <a:solidFill>
                  <a:srgbClr val="FFFF00"/>
                </a:solidFill>
                <a:latin typeface="Calibri" panose="020F0502020204030204" pitchFamily="34" charset="0"/>
              </a:rPr>
              <a:t> </a:t>
            </a:r>
            <a:r>
              <a:rPr lang="en-US" sz="7200" dirty="0" err="1">
                <a:solidFill>
                  <a:srgbClr val="FFFF00"/>
                </a:solidFill>
                <a:latin typeface="Calibri" panose="020F0502020204030204" pitchFamily="34" charset="0"/>
              </a:rPr>
              <a:t>kết</a:t>
            </a:r>
            <a:endParaRPr lang="en-US" sz="7200" dirty="0">
              <a:solidFill>
                <a:srgbClr val="FFFF00"/>
              </a:solidFill>
              <a:latin typeface="Calibri" panose="020F0502020204030204" pitchFamily="34" charset="0"/>
            </a:endParaRPr>
          </a:p>
        </p:txBody>
      </p:sp>
    </p:spTree>
    <p:extLst>
      <p:ext uri="{BB962C8B-B14F-4D97-AF65-F5344CB8AC3E}">
        <p14:creationId xmlns:p14="http://schemas.microsoft.com/office/powerpoint/2010/main" val="562652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descr="Pared rosa claro en una habitación vacía... | Free Photo #Freepik  #freephoto #fondo #diseno #textura #madera | Light pink walls, Empty room,  Pink walls">
            <a:extLst>
              <a:ext uri="{FF2B5EF4-FFF2-40B4-BE49-F238E27FC236}">
                <a16:creationId xmlns:a16="http://schemas.microsoft.com/office/drawing/2014/main" id="{CA693504-E922-C854-47D4-A1E6A17CB3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864"/>
          <a:stretch/>
        </p:blipFill>
        <p:spPr bwMode="auto">
          <a:xfrm>
            <a:off x="0" y="5116285"/>
            <a:ext cx="12192000" cy="1741715"/>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Memphis frame vector beige paper collage on blue cute abstract background">
            <a:extLst>
              <a:ext uri="{FF2B5EF4-FFF2-40B4-BE49-F238E27FC236}">
                <a16:creationId xmlns:a16="http://schemas.microsoft.com/office/drawing/2014/main" id="{996A118A-6B9E-9EB3-8BB0-DC2D512912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4561" y="191180"/>
            <a:ext cx="7181122" cy="4783591"/>
          </a:xfrm>
          <a:prstGeom prst="rect">
            <a:avLst/>
          </a:prstGeom>
          <a:noFill/>
          <a:extLst>
            <a:ext uri="{909E8E84-426E-40DD-AFC4-6F175D3DCCD1}">
              <a14:hiddenFill xmlns:a14="http://schemas.microsoft.com/office/drawing/2010/main">
                <a:solidFill>
                  <a:srgbClr val="FFFFFF"/>
                </a:solidFill>
              </a14:hiddenFill>
            </a:ext>
          </a:extLst>
        </p:spPr>
      </p:pic>
      <p:pic>
        <p:nvPicPr>
          <p:cNvPr id="12302" name="Picture 14" descr="Đồ Họa Mạng di động Clip nghệ thuật thiết kế Hoa hình Ảnh thông Tin - chậu  hoa khôi png tải về - Miễn phí trong suốt Hoa png Tải về.">
            <a:extLst>
              <a:ext uri="{FF2B5EF4-FFF2-40B4-BE49-F238E27FC236}">
                <a16:creationId xmlns:a16="http://schemas.microsoft.com/office/drawing/2014/main" id="{81EE9EEA-0762-25AB-55B0-C4955917FB4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625" b="97125" l="10000" r="92222">
                        <a14:foregroundMark x1="42222" y1="7750" x2="42222" y2="7750"/>
                        <a14:foregroundMark x1="60889" y1="6625" x2="60889" y2="6625"/>
                        <a14:foregroundMark x1="89333" y1="20375" x2="89333" y2="20375"/>
                        <a14:foregroundMark x1="77778" y1="15875" x2="77778" y2="15875"/>
                        <a14:foregroundMark x1="80333" y1="19875" x2="80333" y2="19875"/>
                        <a14:foregroundMark x1="92444" y1="36625" x2="92444" y2="36625"/>
                        <a14:foregroundMark x1="91556" y1="39875" x2="91556" y2="39875"/>
                        <a14:foregroundMark x1="90778" y1="45250" x2="90778" y2="45250"/>
                        <a14:foregroundMark x1="88889" y1="55875" x2="88889" y2="55875"/>
                        <a14:foregroundMark x1="53778" y1="78375" x2="53778" y2="78375"/>
                        <a14:foregroundMark x1="52778" y1="76250" x2="53444" y2="93000"/>
                        <a14:foregroundMark x1="54778" y1="97125" x2="54778" y2="97125"/>
                        <a14:foregroundMark x1="24444" y1="14000" x2="24444" y2="14000"/>
                        <a14:foregroundMark x1="34111" y1="13375" x2="34111" y2="13375"/>
                        <a14:foregroundMark x1="45000" y1="7375" x2="45000" y2="7375"/>
                        <a14:foregroundMark x1="22889" y1="24000" x2="22889" y2="24000"/>
                        <a14:foregroundMark x1="21333" y1="26000" x2="21333" y2="26000"/>
                        <a14:foregroundMark x1="14222" y1="39625" x2="14222" y2="39625"/>
                        <a14:foregroundMark x1="14222" y1="43750" x2="14222" y2="43750"/>
                        <a14:foregroundMark x1="18444" y1="57500" x2="18444" y2="57500"/>
                        <a14:foregroundMark x1="59556" y1="16375" x2="61111" y2="21250"/>
                        <a14:foregroundMark x1="62778" y1="15500" x2="62889" y2="17875"/>
                        <a14:foregroundMark x1="65000" y1="34625" x2="60556" y2="44375"/>
                        <a14:foregroundMark x1="64222" y1="40125" x2="64556" y2="50750"/>
                        <a14:foregroundMark x1="63556" y1="38250" x2="59444" y2="51125"/>
                        <a14:foregroundMark x1="63889" y1="36875" x2="67222" y2="44125"/>
                        <a14:foregroundMark x1="64556" y1="30500" x2="71444" y2="50125"/>
                        <a14:foregroundMark x1="59556" y1="11875" x2="66111" y2="30250"/>
                        <a14:foregroundMark x1="54222" y1="18500" x2="59444" y2="48250"/>
                        <a14:foregroundMark x1="62889" y1="32625" x2="69333" y2="53500"/>
                        <a14:foregroundMark x1="67444" y1="36000" x2="77000" y2="60125"/>
                        <a14:foregroundMark x1="77000" y1="60125" x2="77000" y2="60125"/>
                        <a14:foregroundMark x1="58889" y1="42875" x2="64000" y2="64000"/>
                        <a14:foregroundMark x1="64000" y1="64000" x2="63667" y2="63625"/>
                        <a14:foregroundMark x1="56333" y1="14750" x2="61000" y2="27375"/>
                        <a14:foregroundMark x1="38778" y1="12375" x2="42889" y2="27750"/>
                      </a14:backgroundRemoval>
                    </a14:imgEffect>
                  </a14:imgLayer>
                </a14:imgProps>
              </a:ext>
              <a:ext uri="{28A0092B-C50C-407E-A947-70E740481C1C}">
                <a14:useLocalDpi xmlns:a14="http://schemas.microsoft.com/office/drawing/2010/main" val="0"/>
              </a:ext>
            </a:extLst>
          </a:blip>
          <a:srcRect/>
          <a:stretch>
            <a:fillRect/>
          </a:stretch>
        </p:blipFill>
        <p:spPr bwMode="auto">
          <a:xfrm>
            <a:off x="4506933" y="3771405"/>
            <a:ext cx="3494530" cy="1650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12">
            <a:extLst>
              <a:ext uri="{FF2B5EF4-FFF2-40B4-BE49-F238E27FC236}">
                <a16:creationId xmlns:a16="http://schemas.microsoft.com/office/drawing/2014/main" id="{F4EEA454-C98F-4F9E-8322-5CBDB9FCFF56}"/>
              </a:ext>
            </a:extLst>
          </p:cNvPr>
          <p:cNvSpPr txBox="1">
            <a:spLocks/>
          </p:cNvSpPr>
          <p:nvPr/>
        </p:nvSpPr>
        <p:spPr>
          <a:xfrm>
            <a:off x="3436374" y="1131678"/>
            <a:ext cx="5707626" cy="308636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r>
              <a:rPr lang="en-US" sz="4800" b="1" dirty="0" err="1">
                <a:solidFill>
                  <a:schemeClr val="accent4">
                    <a:lumMod val="75000"/>
                  </a:schemeClr>
                </a:solidFill>
                <a:latin typeface="Times New Roman" panose="02020603050405020304" pitchFamily="18" charset="0"/>
                <a:cs typeface="Times New Roman" panose="02020603050405020304" pitchFamily="18" charset="0"/>
              </a:rPr>
              <a:t>Hoạt</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động</a:t>
            </a:r>
            <a:r>
              <a:rPr lang="en-US" sz="4800" b="1" dirty="0">
                <a:solidFill>
                  <a:schemeClr val="accent4">
                    <a:lumMod val="75000"/>
                  </a:schemeClr>
                </a:solidFill>
                <a:latin typeface="Times New Roman" panose="02020603050405020304" pitchFamily="18" charset="0"/>
                <a:cs typeface="Times New Roman" panose="02020603050405020304" pitchFamily="18" charset="0"/>
              </a:rPr>
              <a:t> 6: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Xác</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định</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một</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số</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vấn</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đề</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thường</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xảy</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ra</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trong</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quan</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hệ</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với</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bạn</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bè</a:t>
            </a:r>
            <a:endParaRPr lang="vi-VN" sz="4800" b="1" dirty="0">
              <a:solidFill>
                <a:schemeClr val="accent4">
                  <a:lumMod val="75000"/>
                </a:schemeClr>
              </a:solidFill>
              <a:latin typeface="Times New Roman" panose="02020603050405020304" pitchFamily="18" charset="0"/>
              <a:cs typeface="Times New Roman" panose="02020603050405020304" pitchFamily="18" charset="0"/>
            </a:endParaRPr>
          </a:p>
        </p:txBody>
      </p:sp>
      <p:pic>
        <p:nvPicPr>
          <p:cNvPr id="10" name="Picture 2" descr="two students kids in classroom 5406673 Vector Art at Vecteezy">
            <a:extLst>
              <a:ext uri="{FF2B5EF4-FFF2-40B4-BE49-F238E27FC236}">
                <a16:creationId xmlns:a16="http://schemas.microsoft.com/office/drawing/2014/main" id="{08650C9F-8025-C7A0-1A80-C7CB09F24D8D}"/>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1837" b="92959" l="7225" r="27364">
                        <a14:foregroundMark x1="14835" y1="36122" x2="16910" y2="36122"/>
                        <a14:foregroundMark x1="16065" y1="33878" x2="18601" y2="39286"/>
                        <a14:foregroundMark x1="14835" y1="33367" x2="14988" y2="38469"/>
                        <a14:foregroundMark x1="15219" y1="31837" x2="18217" y2="36122"/>
                        <a14:foregroundMark x1="19985" y1="38878" x2="21676" y2="44286"/>
                        <a14:foregroundMark x1="8148" y1="51531" x2="8148" y2="51531"/>
                        <a14:foregroundMark x1="7302" y1="51327" x2="7302" y2="51327"/>
                        <a14:foregroundMark x1="20984" y1="77959" x2="22367" y2="92959"/>
                        <a14:backgroundMark x1="26672" y1="64592" x2="25749" y2="65408"/>
                        <a14:backgroundMark x1="7148" y1="33673" x2="7148" y2="33673"/>
                      </a14:backgroundRemoval>
                    </a14:imgEffect>
                  </a14:imgLayer>
                </a14:imgProps>
              </a:ext>
              <a:ext uri="{28A0092B-C50C-407E-A947-70E740481C1C}">
                <a14:useLocalDpi xmlns:a14="http://schemas.microsoft.com/office/drawing/2010/main" val="0"/>
              </a:ext>
            </a:extLst>
          </a:blip>
          <a:srcRect l="5231" t="30000" r="70079" b="5555"/>
          <a:stretch/>
        </p:blipFill>
        <p:spPr bwMode="auto">
          <a:xfrm>
            <a:off x="9952354" y="1873046"/>
            <a:ext cx="2630488" cy="493549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wo students kids in classroom 5406673 Vector Art at Vecteezy">
            <a:extLst>
              <a:ext uri="{FF2B5EF4-FFF2-40B4-BE49-F238E27FC236}">
                <a16:creationId xmlns:a16="http://schemas.microsoft.com/office/drawing/2014/main" id="{C06D43D0-518B-1A08-0191-04B84D2C4519}"/>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32551" b="91633" l="76403" r="95311">
                        <a14:foregroundMark x1="86549" y1="34796" x2="88086" y2="40918"/>
                        <a14:foregroundMark x1="88240" y1="34082" x2="88470" y2="37449"/>
                        <a14:foregroundMark x1="88624" y1="32959" x2="88624" y2="32959"/>
                        <a14:foregroundMark x1="93543" y1="37245" x2="92006" y2="34796"/>
                        <a14:foregroundMark x1="88624" y1="33367" x2="85703" y2="33469"/>
                        <a14:foregroundMark x1="85473" y1="33673" x2="82244" y2="35714"/>
                        <a14:foregroundMark x1="76403" y1="60204" x2="76403" y2="60204"/>
                        <a14:foregroundMark x1="86856" y1="88469" x2="88394" y2="91633"/>
                        <a14:foregroundMark x1="80938" y1="88163" x2="79862" y2="91531"/>
                        <a14:foregroundMark x1="81937" y1="36224" x2="81706" y2="37959"/>
                        <a14:foregroundMark x1="81476" y1="37551" x2="81245" y2="38163"/>
                        <a14:foregroundMark x1="95004" y1="51633" x2="95004" y2="51633"/>
                        <a14:foregroundMark x1="95311" y1="51429" x2="95311" y2="51429"/>
                        <a14:foregroundMark x1="92698" y1="54898" x2="92698" y2="54898"/>
                        <a14:backgroundMark x1="80169" y1="39592" x2="80169" y2="39592"/>
                        <a14:backgroundMark x1="80015" y1="38673" x2="80015" y2="38673"/>
                        <a14:backgroundMark x1="79862" y1="40204" x2="80553" y2="38878"/>
                        <a14:backgroundMark x1="80523" y1="37685" x2="79477" y2="39490"/>
                        <a14:backgroundMark x1="81783" y1="35510" x2="81436" y2="36108"/>
                      </a14:backgroundRemoval>
                    </a14:imgEffect>
                  </a14:imgLayer>
                </a14:imgProps>
              </a:ext>
              <a:ext uri="{28A0092B-C50C-407E-A947-70E740481C1C}">
                <a14:useLocalDpi xmlns:a14="http://schemas.microsoft.com/office/drawing/2010/main" val="0"/>
              </a:ext>
            </a:extLst>
          </a:blip>
          <a:srcRect l="75309" t="29815" r="2843" b="3334"/>
          <a:stretch/>
        </p:blipFill>
        <p:spPr bwMode="auto">
          <a:xfrm>
            <a:off x="309275" y="805036"/>
            <a:ext cx="2246767" cy="51785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10"/>
          <a:stretch>
            <a:fillRect/>
          </a:stretch>
        </p:blipFill>
        <p:spPr>
          <a:xfrm>
            <a:off x="0" y="0"/>
            <a:ext cx="12192000" cy="6858000"/>
          </a:xfrm>
          <a:prstGeom prst="rect">
            <a:avLst/>
          </a:prstGeom>
        </p:spPr>
      </p:pic>
      <p:sp>
        <p:nvSpPr>
          <p:cNvPr id="12" name="Rectangle 11"/>
          <p:cNvSpPr/>
          <p:nvPr/>
        </p:nvSpPr>
        <p:spPr>
          <a:xfrm>
            <a:off x="474059" y="4408757"/>
            <a:ext cx="11560277" cy="2308324"/>
          </a:xfrm>
          <a:prstGeom prst="rect">
            <a:avLst/>
          </a:prstGeom>
        </p:spPr>
        <p:txBody>
          <a:bodyPr wrap="square">
            <a:spAutoFit/>
          </a:bodyPr>
          <a:lstStyle/>
          <a:p>
            <a:pPr algn="ctr"/>
            <a:r>
              <a:rPr lang="en-US" sz="7200" dirty="0" err="1">
                <a:solidFill>
                  <a:srgbClr val="FFFF00"/>
                </a:solidFill>
                <a:latin typeface="Calibri" panose="020F0502020204030204" pitchFamily="34" charset="0"/>
              </a:rPr>
              <a:t>Cùng</a:t>
            </a:r>
            <a:r>
              <a:rPr lang="en-US" sz="7200" dirty="0">
                <a:solidFill>
                  <a:srgbClr val="FFFF00"/>
                </a:solidFill>
                <a:latin typeface="Calibri" panose="020F0502020204030204" pitchFamily="34" charset="0"/>
              </a:rPr>
              <a:t> </a:t>
            </a:r>
            <a:r>
              <a:rPr lang="en-US" sz="7200" dirty="0" err="1">
                <a:solidFill>
                  <a:srgbClr val="FFFF00"/>
                </a:solidFill>
                <a:latin typeface="Calibri" panose="020F0502020204030204" pitchFamily="34" charset="0"/>
              </a:rPr>
              <a:t>nhau</a:t>
            </a:r>
            <a:r>
              <a:rPr lang="en-US" sz="7200" dirty="0">
                <a:solidFill>
                  <a:srgbClr val="FFFF00"/>
                </a:solidFill>
                <a:latin typeface="Calibri" panose="020F0502020204030204" pitchFamily="34" charset="0"/>
              </a:rPr>
              <a:t> </a:t>
            </a:r>
            <a:r>
              <a:rPr lang="en-US" sz="7200" dirty="0" err="1">
                <a:solidFill>
                  <a:srgbClr val="FFFF00"/>
                </a:solidFill>
                <a:latin typeface="Calibri" panose="020F0502020204030204" pitchFamily="34" charset="0"/>
              </a:rPr>
              <a:t>học</a:t>
            </a:r>
            <a:r>
              <a:rPr lang="en-US" sz="7200" dirty="0">
                <a:solidFill>
                  <a:srgbClr val="FFFF00"/>
                </a:solidFill>
                <a:latin typeface="Calibri" panose="020F0502020204030204" pitchFamily="34" charset="0"/>
              </a:rPr>
              <a:t> </a:t>
            </a:r>
            <a:r>
              <a:rPr lang="en-US" sz="7200" dirty="0" err="1">
                <a:solidFill>
                  <a:srgbClr val="FFFF00"/>
                </a:solidFill>
                <a:latin typeface="Calibri" panose="020F0502020204030204" pitchFamily="34" charset="0"/>
              </a:rPr>
              <a:t>tập</a:t>
            </a:r>
            <a:r>
              <a:rPr lang="en-US" sz="7200" dirty="0">
                <a:solidFill>
                  <a:srgbClr val="FFFF00"/>
                </a:solidFill>
                <a:latin typeface="Calibri" panose="020F0502020204030204" pitchFamily="34" charset="0"/>
              </a:rPr>
              <a:t>, </a:t>
            </a:r>
            <a:r>
              <a:rPr lang="en-US" sz="7200" dirty="0" err="1">
                <a:solidFill>
                  <a:srgbClr val="FFFF00"/>
                </a:solidFill>
                <a:latin typeface="Calibri" panose="020F0502020204030204" pitchFamily="34" charset="0"/>
              </a:rPr>
              <a:t>cùng</a:t>
            </a:r>
            <a:r>
              <a:rPr lang="en-US" sz="7200" dirty="0">
                <a:solidFill>
                  <a:srgbClr val="FFFF00"/>
                </a:solidFill>
                <a:latin typeface="Calibri" panose="020F0502020204030204" pitchFamily="34" charset="0"/>
              </a:rPr>
              <a:t> </a:t>
            </a:r>
            <a:r>
              <a:rPr lang="en-US" sz="7200" dirty="0" err="1">
                <a:solidFill>
                  <a:srgbClr val="FFFF00"/>
                </a:solidFill>
                <a:latin typeface="Calibri" panose="020F0502020204030204" pitchFamily="34" charset="0"/>
              </a:rPr>
              <a:t>nhau</a:t>
            </a:r>
            <a:r>
              <a:rPr lang="en-US" sz="7200" dirty="0">
                <a:solidFill>
                  <a:srgbClr val="FFFF00"/>
                </a:solidFill>
                <a:latin typeface="Calibri" panose="020F0502020204030204" pitchFamily="34" charset="0"/>
              </a:rPr>
              <a:t> </a:t>
            </a:r>
            <a:r>
              <a:rPr lang="en-US" sz="7200" dirty="0" err="1">
                <a:solidFill>
                  <a:srgbClr val="FFFF00"/>
                </a:solidFill>
                <a:latin typeface="Calibri" panose="020F0502020204030204" pitchFamily="34" charset="0"/>
              </a:rPr>
              <a:t>vui</a:t>
            </a:r>
            <a:r>
              <a:rPr lang="en-US" sz="7200" dirty="0">
                <a:solidFill>
                  <a:srgbClr val="FFFF00"/>
                </a:solidFill>
                <a:latin typeface="Calibri" panose="020F0502020204030204" pitchFamily="34" charset="0"/>
              </a:rPr>
              <a:t> </a:t>
            </a:r>
            <a:r>
              <a:rPr lang="en-US" sz="7200" dirty="0" err="1">
                <a:solidFill>
                  <a:srgbClr val="FFFF00"/>
                </a:solidFill>
                <a:latin typeface="Calibri" panose="020F0502020204030204" pitchFamily="34" charset="0"/>
              </a:rPr>
              <a:t>chơi</a:t>
            </a:r>
            <a:endParaRPr lang="en-US" sz="7200" dirty="0">
              <a:solidFill>
                <a:srgbClr val="FFFF00"/>
              </a:solidFill>
              <a:latin typeface="Calibri" panose="020F0502020204030204" pitchFamily="34" charset="0"/>
            </a:endParaRPr>
          </a:p>
        </p:txBody>
      </p:sp>
    </p:spTree>
    <p:extLst>
      <p:ext uri="{BB962C8B-B14F-4D97-AF65-F5344CB8AC3E}">
        <p14:creationId xmlns:p14="http://schemas.microsoft.com/office/powerpoint/2010/main" val="3881485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descr="Pared rosa claro en una habitación vacía... | Free Photo #Freepik  #freephoto #fondo #diseno #textura #madera | Light pink walls, Empty room,  Pink walls">
            <a:extLst>
              <a:ext uri="{FF2B5EF4-FFF2-40B4-BE49-F238E27FC236}">
                <a16:creationId xmlns:a16="http://schemas.microsoft.com/office/drawing/2014/main" id="{CA693504-E922-C854-47D4-A1E6A17CB3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864"/>
          <a:stretch/>
        </p:blipFill>
        <p:spPr bwMode="auto">
          <a:xfrm>
            <a:off x="0" y="5116285"/>
            <a:ext cx="12192000" cy="1741715"/>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Memphis frame vector beige paper collage on blue cute abstract background">
            <a:extLst>
              <a:ext uri="{FF2B5EF4-FFF2-40B4-BE49-F238E27FC236}">
                <a16:creationId xmlns:a16="http://schemas.microsoft.com/office/drawing/2014/main" id="{996A118A-6B9E-9EB3-8BB0-DC2D512912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4561" y="191180"/>
            <a:ext cx="7181122" cy="4783591"/>
          </a:xfrm>
          <a:prstGeom prst="rect">
            <a:avLst/>
          </a:prstGeom>
          <a:noFill/>
          <a:extLst>
            <a:ext uri="{909E8E84-426E-40DD-AFC4-6F175D3DCCD1}">
              <a14:hiddenFill xmlns:a14="http://schemas.microsoft.com/office/drawing/2010/main">
                <a:solidFill>
                  <a:srgbClr val="FFFFFF"/>
                </a:solidFill>
              </a14:hiddenFill>
            </a:ext>
          </a:extLst>
        </p:spPr>
      </p:pic>
      <p:pic>
        <p:nvPicPr>
          <p:cNvPr id="12302" name="Picture 14" descr="Đồ Họa Mạng di động Clip nghệ thuật thiết kế Hoa hình Ảnh thông Tin - chậu  hoa khôi png tải về - Miễn phí trong suốt Hoa png Tải về.">
            <a:extLst>
              <a:ext uri="{FF2B5EF4-FFF2-40B4-BE49-F238E27FC236}">
                <a16:creationId xmlns:a16="http://schemas.microsoft.com/office/drawing/2014/main" id="{81EE9EEA-0762-25AB-55B0-C4955917FB4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625" b="97125" l="10000" r="92222">
                        <a14:foregroundMark x1="42222" y1="7750" x2="42222" y2="7750"/>
                        <a14:foregroundMark x1="60889" y1="6625" x2="60889" y2="6625"/>
                        <a14:foregroundMark x1="89333" y1="20375" x2="89333" y2="20375"/>
                        <a14:foregroundMark x1="77778" y1="15875" x2="77778" y2="15875"/>
                        <a14:foregroundMark x1="80333" y1="19875" x2="80333" y2="19875"/>
                        <a14:foregroundMark x1="92444" y1="36625" x2="92444" y2="36625"/>
                        <a14:foregroundMark x1="91556" y1="39875" x2="91556" y2="39875"/>
                        <a14:foregroundMark x1="90778" y1="45250" x2="90778" y2="45250"/>
                        <a14:foregroundMark x1="88889" y1="55875" x2="88889" y2="55875"/>
                        <a14:foregroundMark x1="53778" y1="78375" x2="53778" y2="78375"/>
                        <a14:foregroundMark x1="52778" y1="76250" x2="53444" y2="93000"/>
                        <a14:foregroundMark x1="54778" y1="97125" x2="54778" y2="97125"/>
                        <a14:foregroundMark x1="24444" y1="14000" x2="24444" y2="14000"/>
                        <a14:foregroundMark x1="34111" y1="13375" x2="34111" y2="13375"/>
                        <a14:foregroundMark x1="45000" y1="7375" x2="45000" y2="7375"/>
                        <a14:foregroundMark x1="22889" y1="24000" x2="22889" y2="24000"/>
                        <a14:foregroundMark x1="21333" y1="26000" x2="21333" y2="26000"/>
                        <a14:foregroundMark x1="14222" y1="39625" x2="14222" y2="39625"/>
                        <a14:foregroundMark x1="14222" y1="43750" x2="14222" y2="43750"/>
                        <a14:foregroundMark x1="18444" y1="57500" x2="18444" y2="57500"/>
                        <a14:foregroundMark x1="59556" y1="16375" x2="61111" y2="21250"/>
                        <a14:foregroundMark x1="62778" y1="15500" x2="62889" y2="17875"/>
                        <a14:foregroundMark x1="65000" y1="34625" x2="60556" y2="44375"/>
                        <a14:foregroundMark x1="64222" y1="40125" x2="64556" y2="50750"/>
                        <a14:foregroundMark x1="63556" y1="38250" x2="59444" y2="51125"/>
                        <a14:foregroundMark x1="63889" y1="36875" x2="67222" y2="44125"/>
                        <a14:foregroundMark x1="64556" y1="30500" x2="71444" y2="50125"/>
                        <a14:foregroundMark x1="59556" y1="11875" x2="66111" y2="30250"/>
                        <a14:foregroundMark x1="54222" y1="18500" x2="59444" y2="48250"/>
                        <a14:foregroundMark x1="62889" y1="32625" x2="69333" y2="53500"/>
                        <a14:foregroundMark x1="67444" y1="36000" x2="77000" y2="60125"/>
                        <a14:foregroundMark x1="77000" y1="60125" x2="77000" y2="60125"/>
                        <a14:foregroundMark x1="58889" y1="42875" x2="64000" y2="64000"/>
                        <a14:foregroundMark x1="64000" y1="64000" x2="63667" y2="63625"/>
                        <a14:foregroundMark x1="56333" y1="14750" x2="61000" y2="27375"/>
                        <a14:foregroundMark x1="38778" y1="12375" x2="42889" y2="27750"/>
                      </a14:backgroundRemoval>
                    </a14:imgEffect>
                  </a14:imgLayer>
                </a14:imgProps>
              </a:ext>
              <a:ext uri="{28A0092B-C50C-407E-A947-70E740481C1C}">
                <a14:useLocalDpi xmlns:a14="http://schemas.microsoft.com/office/drawing/2010/main" val="0"/>
              </a:ext>
            </a:extLst>
          </a:blip>
          <a:srcRect/>
          <a:stretch>
            <a:fillRect/>
          </a:stretch>
        </p:blipFill>
        <p:spPr bwMode="auto">
          <a:xfrm>
            <a:off x="4506933" y="3771405"/>
            <a:ext cx="3494530" cy="1650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12">
            <a:extLst>
              <a:ext uri="{FF2B5EF4-FFF2-40B4-BE49-F238E27FC236}">
                <a16:creationId xmlns:a16="http://schemas.microsoft.com/office/drawing/2014/main" id="{F4EEA454-C98F-4F9E-8322-5CBDB9FCFF56}"/>
              </a:ext>
            </a:extLst>
          </p:cNvPr>
          <p:cNvSpPr txBox="1">
            <a:spLocks/>
          </p:cNvSpPr>
          <p:nvPr/>
        </p:nvSpPr>
        <p:spPr>
          <a:xfrm>
            <a:off x="3436374" y="1131678"/>
            <a:ext cx="5707626" cy="308636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r>
              <a:rPr lang="en-US" sz="4800" b="1" dirty="0" err="1">
                <a:solidFill>
                  <a:schemeClr val="accent4">
                    <a:lumMod val="75000"/>
                  </a:schemeClr>
                </a:solidFill>
                <a:latin typeface="Times New Roman" panose="02020603050405020304" pitchFamily="18" charset="0"/>
                <a:cs typeface="Times New Roman" panose="02020603050405020304" pitchFamily="18" charset="0"/>
              </a:rPr>
              <a:t>Hoạt</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động</a:t>
            </a:r>
            <a:r>
              <a:rPr lang="en-US" sz="4800" b="1" dirty="0">
                <a:solidFill>
                  <a:schemeClr val="accent4">
                    <a:lumMod val="75000"/>
                  </a:schemeClr>
                </a:solidFill>
                <a:latin typeface="Times New Roman" panose="02020603050405020304" pitchFamily="18" charset="0"/>
                <a:cs typeface="Times New Roman" panose="02020603050405020304" pitchFamily="18" charset="0"/>
              </a:rPr>
              <a:t> 6: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Xác</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định</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một</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số</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vấn</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đề</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thường</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xảy</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ra</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trong</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quan</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hệ</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với</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bạn</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bè</a:t>
            </a:r>
            <a:endParaRPr lang="vi-VN" sz="4800" b="1" dirty="0">
              <a:solidFill>
                <a:schemeClr val="accent4">
                  <a:lumMod val="75000"/>
                </a:schemeClr>
              </a:solidFill>
              <a:latin typeface="Times New Roman" panose="02020603050405020304" pitchFamily="18" charset="0"/>
              <a:cs typeface="Times New Roman" panose="02020603050405020304" pitchFamily="18" charset="0"/>
            </a:endParaRPr>
          </a:p>
        </p:txBody>
      </p:sp>
      <p:pic>
        <p:nvPicPr>
          <p:cNvPr id="10" name="Picture 2" descr="two students kids in classroom 5406673 Vector Art at Vecteezy">
            <a:extLst>
              <a:ext uri="{FF2B5EF4-FFF2-40B4-BE49-F238E27FC236}">
                <a16:creationId xmlns:a16="http://schemas.microsoft.com/office/drawing/2014/main" id="{08650C9F-8025-C7A0-1A80-C7CB09F24D8D}"/>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1837" b="92959" l="7225" r="27364">
                        <a14:foregroundMark x1="14835" y1="36122" x2="16910" y2="36122"/>
                        <a14:foregroundMark x1="16065" y1="33878" x2="18601" y2="39286"/>
                        <a14:foregroundMark x1="14835" y1="33367" x2="14988" y2="38469"/>
                        <a14:foregroundMark x1="15219" y1="31837" x2="18217" y2="36122"/>
                        <a14:foregroundMark x1="19985" y1="38878" x2="21676" y2="44286"/>
                        <a14:foregroundMark x1="8148" y1="51531" x2="8148" y2="51531"/>
                        <a14:foregroundMark x1="7302" y1="51327" x2="7302" y2="51327"/>
                        <a14:foregroundMark x1="20984" y1="77959" x2="22367" y2="92959"/>
                        <a14:backgroundMark x1="26672" y1="64592" x2="25749" y2="65408"/>
                        <a14:backgroundMark x1="7148" y1="33673" x2="7148" y2="33673"/>
                      </a14:backgroundRemoval>
                    </a14:imgEffect>
                  </a14:imgLayer>
                </a14:imgProps>
              </a:ext>
              <a:ext uri="{28A0092B-C50C-407E-A947-70E740481C1C}">
                <a14:useLocalDpi xmlns:a14="http://schemas.microsoft.com/office/drawing/2010/main" val="0"/>
              </a:ext>
            </a:extLst>
          </a:blip>
          <a:srcRect l="5231" t="30000" r="70079" b="5555"/>
          <a:stretch/>
        </p:blipFill>
        <p:spPr bwMode="auto">
          <a:xfrm>
            <a:off x="9952354" y="1873046"/>
            <a:ext cx="2630488" cy="493549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wo students kids in classroom 5406673 Vector Art at Vecteezy">
            <a:extLst>
              <a:ext uri="{FF2B5EF4-FFF2-40B4-BE49-F238E27FC236}">
                <a16:creationId xmlns:a16="http://schemas.microsoft.com/office/drawing/2014/main" id="{C06D43D0-518B-1A08-0191-04B84D2C4519}"/>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32551" b="91633" l="76403" r="95311">
                        <a14:foregroundMark x1="86549" y1="34796" x2="88086" y2="40918"/>
                        <a14:foregroundMark x1="88240" y1="34082" x2="88470" y2="37449"/>
                        <a14:foregroundMark x1="88624" y1="32959" x2="88624" y2="32959"/>
                        <a14:foregroundMark x1="93543" y1="37245" x2="92006" y2="34796"/>
                        <a14:foregroundMark x1="88624" y1="33367" x2="85703" y2="33469"/>
                        <a14:foregroundMark x1="85473" y1="33673" x2="82244" y2="35714"/>
                        <a14:foregroundMark x1="76403" y1="60204" x2="76403" y2="60204"/>
                        <a14:foregroundMark x1="86856" y1="88469" x2="88394" y2="91633"/>
                        <a14:foregroundMark x1="80938" y1="88163" x2="79862" y2="91531"/>
                        <a14:foregroundMark x1="81937" y1="36224" x2="81706" y2="37959"/>
                        <a14:foregroundMark x1="81476" y1="37551" x2="81245" y2="38163"/>
                        <a14:foregroundMark x1="95004" y1="51633" x2="95004" y2="51633"/>
                        <a14:foregroundMark x1="95311" y1="51429" x2="95311" y2="51429"/>
                        <a14:foregroundMark x1="92698" y1="54898" x2="92698" y2="54898"/>
                        <a14:backgroundMark x1="80169" y1="39592" x2="80169" y2="39592"/>
                        <a14:backgroundMark x1="80015" y1="38673" x2="80015" y2="38673"/>
                        <a14:backgroundMark x1="79862" y1="40204" x2="80553" y2="38878"/>
                        <a14:backgroundMark x1="80523" y1="37685" x2="79477" y2="39490"/>
                        <a14:backgroundMark x1="81783" y1="35510" x2="81436" y2="36108"/>
                      </a14:backgroundRemoval>
                    </a14:imgEffect>
                  </a14:imgLayer>
                </a14:imgProps>
              </a:ext>
              <a:ext uri="{28A0092B-C50C-407E-A947-70E740481C1C}">
                <a14:useLocalDpi xmlns:a14="http://schemas.microsoft.com/office/drawing/2010/main" val="0"/>
              </a:ext>
            </a:extLst>
          </a:blip>
          <a:srcRect l="75309" t="29815" r="2843" b="3334"/>
          <a:stretch/>
        </p:blipFill>
        <p:spPr bwMode="auto">
          <a:xfrm>
            <a:off x="309275" y="805036"/>
            <a:ext cx="2246767" cy="51785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10"/>
          <a:stretch>
            <a:fillRect/>
          </a:stretch>
        </p:blipFill>
        <p:spPr>
          <a:xfrm>
            <a:off x="0" y="0"/>
            <a:ext cx="12191999" cy="6857999"/>
          </a:xfrm>
          <a:prstGeom prst="rect">
            <a:avLst/>
          </a:prstGeom>
        </p:spPr>
      </p:pic>
      <p:sp>
        <p:nvSpPr>
          <p:cNvPr id="12" name="Rectangle 11"/>
          <p:cNvSpPr/>
          <p:nvPr/>
        </p:nvSpPr>
        <p:spPr>
          <a:xfrm>
            <a:off x="315860" y="1424518"/>
            <a:ext cx="11560277" cy="3416320"/>
          </a:xfrm>
          <a:prstGeom prst="rect">
            <a:avLst/>
          </a:prstGeom>
        </p:spPr>
        <p:txBody>
          <a:bodyPr wrap="square">
            <a:spAutoFit/>
          </a:bodyPr>
          <a:lstStyle/>
          <a:p>
            <a:pPr algn="just"/>
            <a:r>
              <a:rPr lang="en-US" sz="7200" dirty="0" err="1">
                <a:solidFill>
                  <a:srgbClr val="FF0000"/>
                </a:solidFill>
                <a:latin typeface="Calibri" panose="020F0502020204030204" pitchFamily="34" charset="0"/>
              </a:rPr>
              <a:t>Đoàn</a:t>
            </a:r>
            <a:r>
              <a:rPr lang="en-US" sz="7200" dirty="0">
                <a:solidFill>
                  <a:srgbClr val="FF0000"/>
                </a:solidFill>
                <a:latin typeface="Calibri" panose="020F0502020204030204" pitchFamily="34" charset="0"/>
              </a:rPr>
              <a:t> </a:t>
            </a:r>
            <a:r>
              <a:rPr lang="en-US" sz="7200" dirty="0" err="1">
                <a:solidFill>
                  <a:srgbClr val="FF0000"/>
                </a:solidFill>
                <a:latin typeface="Calibri" panose="020F0502020204030204" pitchFamily="34" charset="0"/>
              </a:rPr>
              <a:t>kết</a:t>
            </a:r>
            <a:r>
              <a:rPr lang="en-US" sz="7200" dirty="0">
                <a:solidFill>
                  <a:srgbClr val="FF0000"/>
                </a:solidFill>
                <a:latin typeface="Calibri" panose="020F0502020204030204" pitchFamily="34" charset="0"/>
              </a:rPr>
              <a:t>, </a:t>
            </a:r>
            <a:r>
              <a:rPr lang="en-US" sz="7200" dirty="0" err="1">
                <a:solidFill>
                  <a:srgbClr val="FF0000"/>
                </a:solidFill>
                <a:latin typeface="Calibri" panose="020F0502020204030204" pitchFamily="34" charset="0"/>
              </a:rPr>
              <a:t>đoàn</a:t>
            </a:r>
            <a:r>
              <a:rPr lang="en-US" sz="7200" dirty="0">
                <a:solidFill>
                  <a:srgbClr val="FF0000"/>
                </a:solidFill>
                <a:latin typeface="Calibri" panose="020F0502020204030204" pitchFamily="34" charset="0"/>
              </a:rPr>
              <a:t> </a:t>
            </a:r>
            <a:r>
              <a:rPr lang="en-US" sz="7200" dirty="0" err="1">
                <a:solidFill>
                  <a:srgbClr val="FF0000"/>
                </a:solidFill>
                <a:latin typeface="Calibri" panose="020F0502020204030204" pitchFamily="34" charset="0"/>
              </a:rPr>
              <a:t>kết</a:t>
            </a:r>
            <a:r>
              <a:rPr lang="en-US" sz="7200" dirty="0">
                <a:solidFill>
                  <a:srgbClr val="FF0000"/>
                </a:solidFill>
                <a:latin typeface="Calibri" panose="020F0502020204030204" pitchFamily="34" charset="0"/>
              </a:rPr>
              <a:t>, </a:t>
            </a:r>
            <a:r>
              <a:rPr lang="en-US" sz="7200" dirty="0" err="1">
                <a:solidFill>
                  <a:srgbClr val="FF0000"/>
                </a:solidFill>
                <a:latin typeface="Calibri" panose="020F0502020204030204" pitchFamily="34" charset="0"/>
              </a:rPr>
              <a:t>đại</a:t>
            </a:r>
            <a:r>
              <a:rPr lang="en-US" sz="7200" dirty="0">
                <a:solidFill>
                  <a:srgbClr val="FF0000"/>
                </a:solidFill>
                <a:latin typeface="Calibri" panose="020F0502020204030204" pitchFamily="34" charset="0"/>
              </a:rPr>
              <a:t> </a:t>
            </a:r>
            <a:r>
              <a:rPr lang="en-US" sz="7200" dirty="0" err="1">
                <a:solidFill>
                  <a:srgbClr val="FF0000"/>
                </a:solidFill>
                <a:latin typeface="Calibri" panose="020F0502020204030204" pitchFamily="34" charset="0"/>
              </a:rPr>
              <a:t>đoàn</a:t>
            </a:r>
            <a:r>
              <a:rPr lang="en-US" sz="7200" dirty="0">
                <a:solidFill>
                  <a:srgbClr val="FF0000"/>
                </a:solidFill>
                <a:latin typeface="Calibri" panose="020F0502020204030204" pitchFamily="34" charset="0"/>
              </a:rPr>
              <a:t> </a:t>
            </a:r>
            <a:r>
              <a:rPr lang="en-US" sz="7200" dirty="0" err="1">
                <a:solidFill>
                  <a:srgbClr val="FF0000"/>
                </a:solidFill>
                <a:latin typeface="Calibri" panose="020F0502020204030204" pitchFamily="34" charset="0"/>
              </a:rPr>
              <a:t>kết</a:t>
            </a:r>
            <a:r>
              <a:rPr lang="en-US" sz="7200" dirty="0">
                <a:solidFill>
                  <a:srgbClr val="FF0000"/>
                </a:solidFill>
                <a:latin typeface="Calibri" panose="020F0502020204030204" pitchFamily="34" charset="0"/>
              </a:rPr>
              <a:t>. </a:t>
            </a:r>
            <a:r>
              <a:rPr lang="en-US" sz="7200" dirty="0" err="1">
                <a:solidFill>
                  <a:srgbClr val="FF0000"/>
                </a:solidFill>
                <a:latin typeface="Calibri" panose="020F0502020204030204" pitchFamily="34" charset="0"/>
              </a:rPr>
              <a:t>Thành</a:t>
            </a:r>
            <a:r>
              <a:rPr lang="en-US" sz="7200" dirty="0">
                <a:solidFill>
                  <a:srgbClr val="FF0000"/>
                </a:solidFill>
                <a:latin typeface="Calibri" panose="020F0502020204030204" pitchFamily="34" charset="0"/>
              </a:rPr>
              <a:t> </a:t>
            </a:r>
            <a:r>
              <a:rPr lang="en-US" sz="7200" dirty="0" err="1">
                <a:solidFill>
                  <a:srgbClr val="FF0000"/>
                </a:solidFill>
                <a:latin typeface="Calibri" panose="020F0502020204030204" pitchFamily="34" charset="0"/>
              </a:rPr>
              <a:t>công</a:t>
            </a:r>
            <a:r>
              <a:rPr lang="en-US" sz="7200" dirty="0">
                <a:solidFill>
                  <a:srgbClr val="FF0000"/>
                </a:solidFill>
                <a:latin typeface="Calibri" panose="020F0502020204030204" pitchFamily="34" charset="0"/>
              </a:rPr>
              <a:t>, </a:t>
            </a:r>
            <a:r>
              <a:rPr lang="en-US" sz="7200" dirty="0" err="1">
                <a:solidFill>
                  <a:srgbClr val="FF0000"/>
                </a:solidFill>
                <a:latin typeface="Calibri" panose="020F0502020204030204" pitchFamily="34" charset="0"/>
              </a:rPr>
              <a:t>thành</a:t>
            </a:r>
            <a:r>
              <a:rPr lang="en-US" sz="7200" dirty="0">
                <a:solidFill>
                  <a:srgbClr val="FF0000"/>
                </a:solidFill>
                <a:latin typeface="Calibri" panose="020F0502020204030204" pitchFamily="34" charset="0"/>
              </a:rPr>
              <a:t> </a:t>
            </a:r>
            <a:r>
              <a:rPr lang="en-US" sz="7200" dirty="0" err="1">
                <a:solidFill>
                  <a:srgbClr val="FF0000"/>
                </a:solidFill>
                <a:latin typeface="Calibri" panose="020F0502020204030204" pitchFamily="34" charset="0"/>
              </a:rPr>
              <a:t>công</a:t>
            </a:r>
            <a:r>
              <a:rPr lang="en-US" sz="7200" dirty="0">
                <a:solidFill>
                  <a:srgbClr val="FF0000"/>
                </a:solidFill>
                <a:latin typeface="Calibri" panose="020F0502020204030204" pitchFamily="34" charset="0"/>
              </a:rPr>
              <a:t>, </a:t>
            </a:r>
            <a:r>
              <a:rPr lang="en-US" sz="7200" dirty="0" err="1">
                <a:solidFill>
                  <a:srgbClr val="FF0000"/>
                </a:solidFill>
                <a:latin typeface="Calibri" panose="020F0502020204030204" pitchFamily="34" charset="0"/>
              </a:rPr>
              <a:t>đại</a:t>
            </a:r>
            <a:r>
              <a:rPr lang="en-US" sz="7200" dirty="0">
                <a:solidFill>
                  <a:srgbClr val="FF0000"/>
                </a:solidFill>
                <a:latin typeface="Calibri" panose="020F0502020204030204" pitchFamily="34" charset="0"/>
              </a:rPr>
              <a:t> </a:t>
            </a:r>
            <a:r>
              <a:rPr lang="en-US" sz="7200" dirty="0" err="1">
                <a:solidFill>
                  <a:srgbClr val="FF0000"/>
                </a:solidFill>
                <a:latin typeface="Calibri" panose="020F0502020204030204" pitchFamily="34" charset="0"/>
              </a:rPr>
              <a:t>thành</a:t>
            </a:r>
            <a:r>
              <a:rPr lang="en-US" sz="7200" dirty="0">
                <a:solidFill>
                  <a:srgbClr val="FF0000"/>
                </a:solidFill>
                <a:latin typeface="Calibri" panose="020F0502020204030204" pitchFamily="34" charset="0"/>
              </a:rPr>
              <a:t> </a:t>
            </a:r>
            <a:r>
              <a:rPr lang="en-US" sz="7200" dirty="0" err="1">
                <a:solidFill>
                  <a:srgbClr val="FF0000"/>
                </a:solidFill>
                <a:latin typeface="Calibri" panose="020F0502020204030204" pitchFamily="34" charset="0"/>
              </a:rPr>
              <a:t>công</a:t>
            </a:r>
            <a:r>
              <a:rPr lang="en-US" sz="7200" dirty="0">
                <a:solidFill>
                  <a:srgbClr val="FF0000"/>
                </a:solidFill>
                <a:latin typeface="Calibri" panose="020F0502020204030204" pitchFamily="34" charset="0"/>
              </a:rPr>
              <a:t> – </a:t>
            </a:r>
            <a:r>
              <a:rPr lang="en-US" sz="7200" dirty="0" err="1">
                <a:solidFill>
                  <a:srgbClr val="FF0000"/>
                </a:solidFill>
                <a:latin typeface="Calibri" panose="020F0502020204030204" pitchFamily="34" charset="0"/>
              </a:rPr>
              <a:t>Hồ</a:t>
            </a:r>
            <a:r>
              <a:rPr lang="en-US" sz="7200" dirty="0">
                <a:solidFill>
                  <a:srgbClr val="FF0000"/>
                </a:solidFill>
                <a:latin typeface="Calibri" panose="020F0502020204030204" pitchFamily="34" charset="0"/>
              </a:rPr>
              <a:t> </a:t>
            </a:r>
            <a:r>
              <a:rPr lang="en-US" sz="7200" dirty="0" err="1">
                <a:solidFill>
                  <a:srgbClr val="FF0000"/>
                </a:solidFill>
                <a:latin typeface="Calibri" panose="020F0502020204030204" pitchFamily="34" charset="0"/>
              </a:rPr>
              <a:t>Chí</a:t>
            </a:r>
            <a:r>
              <a:rPr lang="en-US" sz="7200" dirty="0">
                <a:solidFill>
                  <a:srgbClr val="FF0000"/>
                </a:solidFill>
                <a:latin typeface="Calibri" panose="020F0502020204030204" pitchFamily="34" charset="0"/>
              </a:rPr>
              <a:t> Minh.</a:t>
            </a:r>
          </a:p>
        </p:txBody>
      </p:sp>
    </p:spTree>
    <p:extLst>
      <p:ext uri="{BB962C8B-B14F-4D97-AF65-F5344CB8AC3E}">
        <p14:creationId xmlns:p14="http://schemas.microsoft.com/office/powerpoint/2010/main" val="17861716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624532-62F9-4C3F-853C-1860C31B0422}"/>
              </a:ext>
            </a:extLst>
          </p:cNvPr>
          <p:cNvPicPr>
            <a:picLocks noChangeAspect="1"/>
          </p:cNvPicPr>
          <p:nvPr/>
        </p:nvPicPr>
        <p:blipFill>
          <a:blip r:embed="rId3"/>
          <a:stretch>
            <a:fillRect/>
          </a:stretch>
        </p:blipFill>
        <p:spPr>
          <a:xfrm>
            <a:off x="0" y="0"/>
            <a:ext cx="12192000" cy="7064942"/>
          </a:xfrm>
          <a:prstGeom prst="rect">
            <a:avLst/>
          </a:prstGeom>
        </p:spPr>
      </p:pic>
      <p:pic>
        <p:nvPicPr>
          <p:cNvPr id="10" name="Picture 4">
            <a:extLst>
              <a:ext uri="{FF2B5EF4-FFF2-40B4-BE49-F238E27FC236}">
                <a16:creationId xmlns:a16="http://schemas.microsoft.com/office/drawing/2014/main" id="{A8229134-22CB-C10A-FDC8-61CBFAE6D8BA}"/>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1" name="Picture 10">
            <a:extLst>
              <a:ext uri="{FF2B5EF4-FFF2-40B4-BE49-F238E27FC236}">
                <a16:creationId xmlns:a16="http://schemas.microsoft.com/office/drawing/2014/main" id="{29E5C3BB-724C-372D-AFAD-2FEA8EE88CBC}"/>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13" name="Picture 12">
            <a:extLst>
              <a:ext uri="{FF2B5EF4-FFF2-40B4-BE49-F238E27FC236}">
                <a16:creationId xmlns:a16="http://schemas.microsoft.com/office/drawing/2014/main" id="{F69982D1-5674-091B-8464-8CB4E348851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2016" b="85146" l="29811" r="46415">
                        <a14:foregroundMark x1="40000" y1="31300" x2="40377" y2="42971"/>
                        <a14:foregroundMark x1="41415" y1="53050" x2="42453" y2="75597"/>
                        <a14:foregroundMark x1="36415" y1="54907" x2="35755" y2="74536"/>
                        <a14:foregroundMark x1="37830" y1="79841" x2="37642" y2="83554"/>
                        <a14:foregroundMark x1="41509" y1="79841" x2="41132" y2="85146"/>
                        <a14:foregroundMark x1="38019" y1="84615" x2="38019" y2="84615"/>
                        <a14:foregroundMark x1="42453" y1="37666" x2="42547" y2="39257"/>
                        <a14:foregroundMark x1="46509" y1="55172" x2="46509" y2="55172"/>
                        <a14:foregroundMark x1="45943" y1="51989" x2="45943" y2="51989"/>
                        <a14:foregroundMark x1="29811" y1="63660" x2="29811" y2="63660"/>
                      </a14:backgroundRemoval>
                    </a14:imgEffect>
                  </a14:imgLayer>
                </a14:imgProps>
              </a:ext>
            </a:extLst>
          </a:blip>
          <a:srcRect l="28005" t="14835" r="51402" b="10287"/>
          <a:stretch/>
        </p:blipFill>
        <p:spPr>
          <a:xfrm>
            <a:off x="402062" y="1881169"/>
            <a:ext cx="3327713" cy="4303377"/>
          </a:xfrm>
          <a:prstGeom prst="rect">
            <a:avLst/>
          </a:prstGeom>
        </p:spPr>
      </p:pic>
      <p:pic>
        <p:nvPicPr>
          <p:cNvPr id="14" name="Picture 4" descr="Hình ảnh Sen đá PNG, Vector, PSD, và biểu tượng để tải về miễn phí | pngtree">
            <a:extLst>
              <a:ext uri="{FF2B5EF4-FFF2-40B4-BE49-F238E27FC236}">
                <a16:creationId xmlns:a16="http://schemas.microsoft.com/office/drawing/2014/main" id="{67ABB156-ED5A-C064-DF65-9FDEDED5792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05799" y="2825142"/>
            <a:ext cx="3776239" cy="377623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AA8CEB4-786A-7DDF-BF9E-D82EB416D030}"/>
              </a:ext>
            </a:extLst>
          </p:cNvPr>
          <p:cNvSpPr txBox="1"/>
          <p:nvPr/>
        </p:nvSpPr>
        <p:spPr>
          <a:xfrm>
            <a:off x="2884963" y="338591"/>
            <a:ext cx="6678137" cy="3847862"/>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4400" dirty="0" err="1">
                <a:solidFill>
                  <a:schemeClr val="accent1">
                    <a:lumMod val="75000"/>
                  </a:schemeClr>
                </a:solidFill>
                <a:latin typeface="Calibri" panose="020F0502020204030204" pitchFamily="34" charset="0"/>
              </a:rPr>
              <a:t>Dặn</a:t>
            </a:r>
            <a:r>
              <a:rPr lang="en-US" sz="4400" dirty="0">
                <a:solidFill>
                  <a:schemeClr val="accent1">
                    <a:lumMod val="75000"/>
                  </a:schemeClr>
                </a:solidFill>
                <a:latin typeface="Calibri" panose="020F0502020204030204" pitchFamily="34" charset="0"/>
              </a:rPr>
              <a:t> </a:t>
            </a:r>
            <a:r>
              <a:rPr lang="en-US" sz="4400" dirty="0" err="1">
                <a:solidFill>
                  <a:schemeClr val="accent1">
                    <a:lumMod val="75000"/>
                  </a:schemeClr>
                </a:solidFill>
                <a:latin typeface="Calibri" panose="020F0502020204030204" pitchFamily="34" charset="0"/>
              </a:rPr>
              <a:t>dò</a:t>
            </a:r>
            <a:r>
              <a:rPr lang="en-US" sz="4400" dirty="0">
                <a:solidFill>
                  <a:schemeClr val="accent1">
                    <a:lumMod val="75000"/>
                  </a:schemeClr>
                </a:solidFill>
                <a:latin typeface="Calibri" panose="020F0502020204030204" pitchFamily="34" charset="0"/>
              </a:rPr>
              <a:t>:</a:t>
            </a:r>
          </a:p>
          <a:p>
            <a:pPr marL="571500" indent="-571500" algn="just">
              <a:buFontTx/>
              <a:buChar char="-"/>
            </a:pPr>
            <a:r>
              <a:rPr lang="en-US" sz="4400" dirty="0" err="1">
                <a:solidFill>
                  <a:schemeClr val="accent1">
                    <a:lumMod val="75000"/>
                  </a:schemeClr>
                </a:solidFill>
                <a:latin typeface="Calibri" panose="020F0502020204030204" pitchFamily="34" charset="0"/>
              </a:rPr>
              <a:t>Hãy</a:t>
            </a:r>
            <a:r>
              <a:rPr lang="en-US" sz="4400" dirty="0">
                <a:solidFill>
                  <a:schemeClr val="accent1">
                    <a:lumMod val="75000"/>
                  </a:schemeClr>
                </a:solidFill>
                <a:latin typeface="Calibri" panose="020F0502020204030204" pitchFamily="34" charset="0"/>
              </a:rPr>
              <a:t> </a:t>
            </a:r>
            <a:r>
              <a:rPr lang="en-US" sz="4400" dirty="0" err="1">
                <a:solidFill>
                  <a:schemeClr val="accent1">
                    <a:lumMod val="75000"/>
                  </a:schemeClr>
                </a:solidFill>
                <a:latin typeface="Calibri" panose="020F0502020204030204" pitchFamily="34" charset="0"/>
              </a:rPr>
              <a:t>vận</a:t>
            </a:r>
            <a:r>
              <a:rPr lang="en-US" sz="4400" dirty="0">
                <a:solidFill>
                  <a:schemeClr val="accent1">
                    <a:lumMod val="75000"/>
                  </a:schemeClr>
                </a:solidFill>
                <a:latin typeface="Calibri" panose="020F0502020204030204" pitchFamily="34" charset="0"/>
              </a:rPr>
              <a:t> </a:t>
            </a:r>
            <a:r>
              <a:rPr lang="en-US" sz="4400" dirty="0" err="1">
                <a:solidFill>
                  <a:schemeClr val="accent1">
                    <a:lumMod val="75000"/>
                  </a:schemeClr>
                </a:solidFill>
                <a:latin typeface="Calibri" panose="020F0502020204030204" pitchFamily="34" charset="0"/>
              </a:rPr>
              <a:t>dụng</a:t>
            </a:r>
            <a:r>
              <a:rPr lang="en-US" sz="4400" dirty="0">
                <a:solidFill>
                  <a:schemeClr val="accent1">
                    <a:lumMod val="75000"/>
                  </a:schemeClr>
                </a:solidFill>
                <a:latin typeface="Calibri" panose="020F0502020204030204" pitchFamily="34" charset="0"/>
              </a:rPr>
              <a:t> </a:t>
            </a:r>
            <a:r>
              <a:rPr lang="en-US" sz="4400" dirty="0" err="1">
                <a:solidFill>
                  <a:schemeClr val="accent1">
                    <a:lumMod val="75000"/>
                  </a:schemeClr>
                </a:solidFill>
                <a:latin typeface="Calibri" panose="020F0502020204030204" pitchFamily="34" charset="0"/>
              </a:rPr>
              <a:t>những</a:t>
            </a:r>
            <a:r>
              <a:rPr lang="en-US" sz="4400" dirty="0">
                <a:solidFill>
                  <a:schemeClr val="accent1">
                    <a:lumMod val="75000"/>
                  </a:schemeClr>
                </a:solidFill>
                <a:latin typeface="Calibri" panose="020F0502020204030204" pitchFamily="34" charset="0"/>
              </a:rPr>
              <a:t> </a:t>
            </a:r>
            <a:r>
              <a:rPr lang="en-US" sz="4400" dirty="0" err="1">
                <a:solidFill>
                  <a:schemeClr val="accent1">
                    <a:lumMod val="75000"/>
                  </a:schemeClr>
                </a:solidFill>
                <a:latin typeface="Calibri" panose="020F0502020204030204" pitchFamily="34" charset="0"/>
              </a:rPr>
              <a:t>điều</a:t>
            </a:r>
            <a:r>
              <a:rPr lang="en-US" sz="4400" dirty="0">
                <a:solidFill>
                  <a:schemeClr val="accent1">
                    <a:lumMod val="75000"/>
                  </a:schemeClr>
                </a:solidFill>
                <a:latin typeface="Calibri" panose="020F0502020204030204" pitchFamily="34" charset="0"/>
              </a:rPr>
              <a:t> </a:t>
            </a:r>
            <a:r>
              <a:rPr lang="en-US" sz="4400" dirty="0" err="1">
                <a:solidFill>
                  <a:schemeClr val="accent1">
                    <a:lumMod val="75000"/>
                  </a:schemeClr>
                </a:solidFill>
                <a:latin typeface="Calibri" panose="020F0502020204030204" pitchFamily="34" charset="0"/>
              </a:rPr>
              <a:t>đã</a:t>
            </a:r>
            <a:r>
              <a:rPr lang="en-US" sz="4400" dirty="0">
                <a:solidFill>
                  <a:schemeClr val="accent1">
                    <a:lumMod val="75000"/>
                  </a:schemeClr>
                </a:solidFill>
                <a:latin typeface="Calibri" panose="020F0502020204030204" pitchFamily="34" charset="0"/>
              </a:rPr>
              <a:t> </a:t>
            </a:r>
            <a:r>
              <a:rPr lang="en-US" sz="4400" dirty="0" err="1">
                <a:solidFill>
                  <a:schemeClr val="accent1">
                    <a:lumMod val="75000"/>
                  </a:schemeClr>
                </a:solidFill>
                <a:latin typeface="Calibri" panose="020F0502020204030204" pitchFamily="34" charset="0"/>
              </a:rPr>
              <a:t>học</a:t>
            </a:r>
            <a:r>
              <a:rPr lang="en-US" sz="4400" dirty="0">
                <a:solidFill>
                  <a:schemeClr val="accent1">
                    <a:lumMod val="75000"/>
                  </a:schemeClr>
                </a:solidFill>
                <a:latin typeface="Calibri" panose="020F0502020204030204" pitchFamily="34" charset="0"/>
              </a:rPr>
              <a:t> </a:t>
            </a:r>
            <a:r>
              <a:rPr lang="en-US" sz="4400" dirty="0" err="1">
                <a:solidFill>
                  <a:schemeClr val="accent1">
                    <a:lumMod val="75000"/>
                  </a:schemeClr>
                </a:solidFill>
                <a:latin typeface="Calibri" panose="020F0502020204030204" pitchFamily="34" charset="0"/>
              </a:rPr>
              <a:t>để</a:t>
            </a:r>
            <a:r>
              <a:rPr lang="en-US" sz="4400" dirty="0">
                <a:solidFill>
                  <a:schemeClr val="accent1">
                    <a:lumMod val="75000"/>
                  </a:schemeClr>
                </a:solidFill>
                <a:latin typeface="Calibri" panose="020F0502020204030204" pitchFamily="34" charset="0"/>
              </a:rPr>
              <a:t> </a:t>
            </a:r>
            <a:r>
              <a:rPr lang="en-US" sz="4400" dirty="0" err="1">
                <a:solidFill>
                  <a:schemeClr val="accent1">
                    <a:lumMod val="75000"/>
                  </a:schemeClr>
                </a:solidFill>
                <a:latin typeface="Calibri" panose="020F0502020204030204" pitchFamily="34" charset="0"/>
              </a:rPr>
              <a:t>tình</a:t>
            </a:r>
            <a:r>
              <a:rPr lang="en-US" sz="4400" dirty="0">
                <a:solidFill>
                  <a:schemeClr val="accent1">
                    <a:lumMod val="75000"/>
                  </a:schemeClr>
                </a:solidFill>
                <a:latin typeface="Calibri" panose="020F0502020204030204" pitchFamily="34" charset="0"/>
              </a:rPr>
              <a:t> </a:t>
            </a:r>
            <a:r>
              <a:rPr lang="en-US" sz="4400" dirty="0" err="1">
                <a:solidFill>
                  <a:schemeClr val="accent1">
                    <a:lumMod val="75000"/>
                  </a:schemeClr>
                </a:solidFill>
                <a:latin typeface="Calibri" panose="020F0502020204030204" pitchFamily="34" charset="0"/>
              </a:rPr>
              <a:t>bạn</a:t>
            </a:r>
            <a:r>
              <a:rPr lang="en-US" sz="4400" dirty="0">
                <a:solidFill>
                  <a:schemeClr val="accent1">
                    <a:lumMod val="75000"/>
                  </a:schemeClr>
                </a:solidFill>
                <a:latin typeface="Calibri" panose="020F0502020204030204" pitchFamily="34" charset="0"/>
              </a:rPr>
              <a:t> </a:t>
            </a:r>
            <a:r>
              <a:rPr lang="en-US" sz="4400" dirty="0" err="1">
                <a:solidFill>
                  <a:schemeClr val="accent1">
                    <a:lumMod val="75000"/>
                  </a:schemeClr>
                </a:solidFill>
                <a:latin typeface="Calibri" panose="020F0502020204030204" pitchFamily="34" charset="0"/>
              </a:rPr>
              <a:t>thêm</a:t>
            </a:r>
            <a:r>
              <a:rPr lang="en-US" sz="4400" dirty="0">
                <a:solidFill>
                  <a:schemeClr val="accent1">
                    <a:lumMod val="75000"/>
                  </a:schemeClr>
                </a:solidFill>
                <a:latin typeface="Calibri" panose="020F0502020204030204" pitchFamily="34" charset="0"/>
              </a:rPr>
              <a:t> </a:t>
            </a:r>
            <a:r>
              <a:rPr lang="en-US" sz="4400" dirty="0" err="1">
                <a:solidFill>
                  <a:schemeClr val="accent1">
                    <a:lumMod val="75000"/>
                  </a:schemeClr>
                </a:solidFill>
                <a:latin typeface="Calibri" panose="020F0502020204030204" pitchFamily="34" charset="0"/>
              </a:rPr>
              <a:t>đẹp</a:t>
            </a:r>
            <a:r>
              <a:rPr lang="en-US" sz="4400" dirty="0">
                <a:solidFill>
                  <a:schemeClr val="accent1">
                    <a:lumMod val="75000"/>
                  </a:schemeClr>
                </a:solidFill>
                <a:latin typeface="Calibri" panose="020F0502020204030204" pitchFamily="34" charset="0"/>
              </a:rPr>
              <a:t>.</a:t>
            </a:r>
          </a:p>
          <a:p>
            <a:pPr marL="571500" indent="-571500" algn="just">
              <a:buFontTx/>
              <a:buChar char="-"/>
            </a:pPr>
            <a:r>
              <a:rPr lang="en-US" sz="4400" dirty="0" err="1">
                <a:solidFill>
                  <a:schemeClr val="accent1">
                    <a:lumMod val="75000"/>
                  </a:schemeClr>
                </a:solidFill>
                <a:latin typeface="Calibri" panose="020F0502020204030204" pitchFamily="34" charset="0"/>
              </a:rPr>
              <a:t>Xem</a:t>
            </a:r>
            <a:r>
              <a:rPr lang="en-US" sz="4400" dirty="0">
                <a:solidFill>
                  <a:schemeClr val="accent1">
                    <a:lumMod val="75000"/>
                  </a:schemeClr>
                </a:solidFill>
                <a:latin typeface="Calibri" panose="020F0502020204030204" pitchFamily="34" charset="0"/>
              </a:rPr>
              <a:t> </a:t>
            </a:r>
            <a:r>
              <a:rPr lang="en-US" sz="4400" dirty="0" err="1">
                <a:solidFill>
                  <a:schemeClr val="accent1">
                    <a:lumMod val="75000"/>
                  </a:schemeClr>
                </a:solidFill>
                <a:latin typeface="Calibri" panose="020F0502020204030204" pitchFamily="34" charset="0"/>
              </a:rPr>
              <a:t>tiếp</a:t>
            </a:r>
            <a:r>
              <a:rPr lang="en-US" sz="4400">
                <a:solidFill>
                  <a:schemeClr val="accent1">
                    <a:lumMod val="75000"/>
                  </a:schemeClr>
                </a:solidFill>
                <a:latin typeface="Calibri" panose="020F0502020204030204" pitchFamily="34" charset="0"/>
              </a:rPr>
              <a:t> bài</a:t>
            </a:r>
            <a:r>
              <a:rPr lang="en-US" sz="4400" dirty="0">
                <a:solidFill>
                  <a:schemeClr val="accent1">
                    <a:lumMod val="75000"/>
                  </a:schemeClr>
                </a:solidFill>
                <a:latin typeface="Calibri" panose="020F0502020204030204" pitchFamily="34" charset="0"/>
              </a:rPr>
              <a:t> </a:t>
            </a:r>
            <a:r>
              <a:rPr lang="en-US" sz="4400" dirty="0" err="1">
                <a:solidFill>
                  <a:schemeClr val="accent1">
                    <a:lumMod val="75000"/>
                  </a:schemeClr>
                </a:solidFill>
                <a:latin typeface="Calibri" panose="020F0502020204030204" pitchFamily="34" charset="0"/>
              </a:rPr>
              <a:t>tuần</a:t>
            </a:r>
            <a:r>
              <a:rPr lang="en-US" sz="4400" dirty="0">
                <a:solidFill>
                  <a:schemeClr val="accent1">
                    <a:lumMod val="75000"/>
                  </a:schemeClr>
                </a:solidFill>
                <a:latin typeface="Calibri" panose="020F0502020204030204" pitchFamily="34" charset="0"/>
              </a:rPr>
              <a:t> 12.</a:t>
            </a:r>
          </a:p>
        </p:txBody>
      </p:sp>
    </p:spTree>
    <p:extLst>
      <p:ext uri="{BB962C8B-B14F-4D97-AF65-F5344CB8AC3E}">
        <p14:creationId xmlns:p14="http://schemas.microsoft.com/office/powerpoint/2010/main" val="1433223257"/>
      </p:ext>
    </p:extLst>
  </p:cSld>
  <p:clrMapOvr>
    <a:masterClrMapping/>
  </p:clrMapOvr>
  <p:transition advTm="4000">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3556" name="Picture 4" descr="Tree Cartoon Images | Free Vectors, Stock Photos &amp; PSD">
            <a:extLst>
              <a:ext uri="{FF2B5EF4-FFF2-40B4-BE49-F238E27FC236}">
                <a16:creationId xmlns:a16="http://schemas.microsoft.com/office/drawing/2014/main" id="{3AED54DA-5965-D082-6AFF-9F91EF7DB87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050" b="95000" l="1537" r="95760">
                        <a14:foregroundMark x1="37838" y1="9050" x2="46264" y2="12200"/>
                        <a14:foregroundMark x1="36831" y1="5350" x2="40382" y2="7800"/>
                        <a14:foregroundMark x1="49020" y1="4050" x2="49020" y2="4050"/>
                        <a14:foregroundMark x1="90832" y1="34450" x2="90832" y2="34450"/>
                        <a14:foregroundMark x1="91203" y1="32800" x2="94171" y2="39800"/>
                        <a14:foregroundMark x1="94171" y1="39800" x2="94171" y2="39800"/>
                        <a14:foregroundMark x1="95919" y1="39450" x2="95919" y2="39450"/>
                        <a14:foregroundMark x1="94542" y1="58900" x2="94542" y2="58900"/>
                        <a14:foregroundMark x1="6041" y1="45350" x2="6041" y2="45350"/>
                        <a14:foregroundMark x1="1537" y1="44050" x2="1537" y2="44050"/>
                        <a14:foregroundMark x1="51351" y1="90750" x2="50768" y2="95000"/>
                        <a14:backgroundMark x1="52358" y1="52200" x2="52358" y2="52200"/>
                        <a14:backgroundMark x1="56863" y1="48350" x2="56863" y2="48350"/>
                        <a14:backgroundMark x1="66879" y1="55550" x2="66879" y2="55550"/>
                        <a14:backgroundMark x1="66879" y1="59450" x2="66879" y2="59450"/>
                      </a14:backgroundRemoval>
                    </a14:imgEffect>
                  </a14:imgLayer>
                </a14:imgProps>
              </a:ext>
              <a:ext uri="{28A0092B-C50C-407E-A947-70E740481C1C}">
                <a14:useLocalDpi xmlns:a14="http://schemas.microsoft.com/office/drawing/2010/main" val="0"/>
              </a:ext>
            </a:extLst>
          </a:blip>
          <a:srcRect/>
          <a:stretch>
            <a:fillRect/>
          </a:stretch>
        </p:blipFill>
        <p:spPr bwMode="auto">
          <a:xfrm>
            <a:off x="6852858" y="599621"/>
            <a:ext cx="5339142" cy="565875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282B4CB-04D2-57BF-3947-65E9FD653295}"/>
              </a:ext>
            </a:extLst>
          </p:cNvPr>
          <p:cNvSpPr/>
          <p:nvPr/>
        </p:nvSpPr>
        <p:spPr>
          <a:xfrm>
            <a:off x="485836" y="137870"/>
            <a:ext cx="6521336" cy="2554545"/>
          </a:xfrm>
          <a:prstGeom prst="rect">
            <a:avLst/>
          </a:prstGeom>
          <a:noFill/>
        </p:spPr>
        <p:txBody>
          <a:bodyPr wrap="none" lIns="91440" tIns="45720" rIns="91440" bIns="45720">
            <a:spAutoFit/>
          </a:bodyPr>
          <a:lstStyle/>
          <a:p>
            <a:pPr algn="ctr"/>
            <a:r>
              <a:rPr lang="en-US" sz="8000" b="1" dirty="0" err="1">
                <a:ln w="9525">
                  <a:solidFill>
                    <a:schemeClr val="tx1"/>
                  </a:solidFill>
                  <a:prstDash val="solid"/>
                </a:ln>
                <a:solidFill>
                  <a:srgbClr val="FFFF00"/>
                </a:solidFill>
                <a:effectLst>
                  <a:outerShdw blurRad="12700" dist="38100" dir="2700000" algn="tl" rotWithShape="0">
                    <a:schemeClr val="accent5">
                      <a:lumMod val="60000"/>
                      <a:lumOff val="40000"/>
                    </a:schemeClr>
                  </a:outerShdw>
                </a:effectLst>
                <a:latin typeface="iCiel Crocante" panose="02000000000000000000" pitchFamily="50" charset="0"/>
              </a:rPr>
              <a:t>Tạm</a:t>
            </a:r>
            <a:r>
              <a:rPr lang="en-US" sz="8000" b="1" dirty="0">
                <a:ln w="9525">
                  <a:solidFill>
                    <a:schemeClr val="tx1"/>
                  </a:solidFill>
                  <a:prstDash val="solid"/>
                </a:ln>
                <a:solidFill>
                  <a:srgbClr val="FFFF00"/>
                </a:solidFill>
                <a:effectLst>
                  <a:outerShdw blurRad="12700" dist="38100" dir="2700000" algn="tl" rotWithShape="0">
                    <a:schemeClr val="accent5">
                      <a:lumMod val="60000"/>
                      <a:lumOff val="40000"/>
                    </a:schemeClr>
                  </a:outerShdw>
                </a:effectLst>
                <a:latin typeface="iCiel Crocante" panose="02000000000000000000" pitchFamily="50" charset="0"/>
              </a:rPr>
              <a:t> </a:t>
            </a:r>
            <a:r>
              <a:rPr lang="en-US" sz="8000" b="1" dirty="0" err="1">
                <a:ln w="9525">
                  <a:solidFill>
                    <a:schemeClr val="tx1"/>
                  </a:solidFill>
                  <a:prstDash val="solid"/>
                </a:ln>
                <a:solidFill>
                  <a:srgbClr val="FFFF00"/>
                </a:solidFill>
                <a:effectLst>
                  <a:outerShdw blurRad="12700" dist="38100" dir="2700000" algn="tl" rotWithShape="0">
                    <a:schemeClr val="accent5">
                      <a:lumMod val="60000"/>
                      <a:lumOff val="40000"/>
                    </a:schemeClr>
                  </a:outerShdw>
                </a:effectLst>
                <a:latin typeface="iCiel Crocante" panose="02000000000000000000" pitchFamily="50" charset="0"/>
              </a:rPr>
              <a:t>biệt</a:t>
            </a:r>
            <a:endParaRPr lang="en-US" sz="8000" b="1" dirty="0">
              <a:ln w="9525">
                <a:solidFill>
                  <a:schemeClr val="tx1"/>
                </a:solidFill>
                <a:prstDash val="solid"/>
              </a:ln>
              <a:solidFill>
                <a:srgbClr val="FFFF00"/>
              </a:solidFill>
              <a:effectLst>
                <a:outerShdw blurRad="12700" dist="38100" dir="2700000" algn="tl" rotWithShape="0">
                  <a:schemeClr val="accent5">
                    <a:lumMod val="60000"/>
                    <a:lumOff val="40000"/>
                  </a:schemeClr>
                </a:outerShdw>
              </a:effectLst>
              <a:latin typeface="iCiel Crocante" panose="02000000000000000000" pitchFamily="50" charset="0"/>
            </a:endParaRPr>
          </a:p>
          <a:p>
            <a:pPr algn="ctr"/>
            <a:r>
              <a:rPr lang="en-US" sz="8000" b="1" dirty="0" err="1">
                <a:ln w="9525">
                  <a:solidFill>
                    <a:schemeClr val="tx1"/>
                  </a:solidFill>
                  <a:prstDash val="solid"/>
                </a:ln>
                <a:solidFill>
                  <a:srgbClr val="FFFF00"/>
                </a:solidFill>
                <a:effectLst>
                  <a:outerShdw blurRad="12700" dist="38100" dir="2700000" algn="tl" rotWithShape="0">
                    <a:schemeClr val="accent5">
                      <a:lumMod val="60000"/>
                      <a:lumOff val="40000"/>
                    </a:schemeClr>
                  </a:outerShdw>
                </a:effectLst>
                <a:latin typeface="iCiel Crocante" panose="02000000000000000000" pitchFamily="50" charset="0"/>
              </a:rPr>
              <a:t>Hẹn</a:t>
            </a:r>
            <a:r>
              <a:rPr lang="en-US" sz="8000" b="1" dirty="0">
                <a:ln w="9525">
                  <a:solidFill>
                    <a:schemeClr val="tx1"/>
                  </a:solidFill>
                  <a:prstDash val="solid"/>
                </a:ln>
                <a:solidFill>
                  <a:srgbClr val="FFFF00"/>
                </a:solidFill>
                <a:effectLst>
                  <a:outerShdw blurRad="12700" dist="38100" dir="2700000" algn="tl" rotWithShape="0">
                    <a:schemeClr val="accent5">
                      <a:lumMod val="60000"/>
                      <a:lumOff val="40000"/>
                    </a:schemeClr>
                  </a:outerShdw>
                </a:effectLst>
                <a:latin typeface="iCiel Crocante" panose="02000000000000000000" pitchFamily="50" charset="0"/>
              </a:rPr>
              <a:t> </a:t>
            </a:r>
            <a:r>
              <a:rPr lang="en-US" sz="8000" b="1" dirty="0" err="1">
                <a:ln w="9525">
                  <a:solidFill>
                    <a:schemeClr val="tx1"/>
                  </a:solidFill>
                  <a:prstDash val="solid"/>
                </a:ln>
                <a:solidFill>
                  <a:srgbClr val="FFFF00"/>
                </a:solidFill>
                <a:effectLst>
                  <a:outerShdw blurRad="12700" dist="38100" dir="2700000" algn="tl" rotWithShape="0">
                    <a:schemeClr val="accent5">
                      <a:lumMod val="60000"/>
                      <a:lumOff val="40000"/>
                    </a:schemeClr>
                  </a:outerShdw>
                </a:effectLst>
                <a:latin typeface="iCiel Crocante" panose="02000000000000000000" pitchFamily="50" charset="0"/>
              </a:rPr>
              <a:t>gặp</a:t>
            </a:r>
            <a:r>
              <a:rPr lang="en-US" sz="8000" b="1" dirty="0">
                <a:ln w="9525">
                  <a:solidFill>
                    <a:schemeClr val="tx1"/>
                  </a:solidFill>
                  <a:prstDash val="solid"/>
                </a:ln>
                <a:solidFill>
                  <a:srgbClr val="FFFF00"/>
                </a:solidFill>
                <a:effectLst>
                  <a:outerShdw blurRad="12700" dist="38100" dir="2700000" algn="tl" rotWithShape="0">
                    <a:schemeClr val="accent5">
                      <a:lumMod val="60000"/>
                      <a:lumOff val="40000"/>
                    </a:schemeClr>
                  </a:outerShdw>
                </a:effectLst>
                <a:latin typeface="iCiel Crocante" panose="02000000000000000000" pitchFamily="50" charset="0"/>
              </a:rPr>
              <a:t> </a:t>
            </a:r>
            <a:r>
              <a:rPr lang="en-US" sz="8000" b="1" dirty="0" err="1">
                <a:ln w="9525">
                  <a:solidFill>
                    <a:schemeClr val="tx1"/>
                  </a:solidFill>
                  <a:prstDash val="solid"/>
                </a:ln>
                <a:solidFill>
                  <a:srgbClr val="FFFF00"/>
                </a:solidFill>
                <a:effectLst>
                  <a:outerShdw blurRad="12700" dist="38100" dir="2700000" algn="tl" rotWithShape="0">
                    <a:schemeClr val="accent5">
                      <a:lumMod val="60000"/>
                      <a:lumOff val="40000"/>
                    </a:schemeClr>
                  </a:outerShdw>
                </a:effectLst>
                <a:latin typeface="iCiel Crocante" panose="02000000000000000000" pitchFamily="50" charset="0"/>
              </a:rPr>
              <a:t>lại</a:t>
            </a:r>
            <a:r>
              <a:rPr lang="en-US" sz="8000" b="1" dirty="0">
                <a:ln w="9525">
                  <a:solidFill>
                    <a:schemeClr val="tx1"/>
                  </a:solidFill>
                  <a:prstDash val="solid"/>
                </a:ln>
                <a:solidFill>
                  <a:srgbClr val="FFFF00"/>
                </a:solidFill>
                <a:effectLst>
                  <a:outerShdw blurRad="12700" dist="38100" dir="2700000" algn="tl" rotWithShape="0">
                    <a:schemeClr val="accent5">
                      <a:lumMod val="60000"/>
                      <a:lumOff val="40000"/>
                    </a:schemeClr>
                  </a:outerShdw>
                </a:effectLst>
                <a:latin typeface="iCiel Crocante" panose="02000000000000000000" pitchFamily="50" charset="0"/>
              </a:rPr>
              <a:t>!</a:t>
            </a:r>
          </a:p>
        </p:txBody>
      </p:sp>
      <p:pic>
        <p:nvPicPr>
          <p:cNvPr id="2" name="Picture 1">
            <a:extLst>
              <a:ext uri="{FF2B5EF4-FFF2-40B4-BE49-F238E27FC236}">
                <a16:creationId xmlns:a16="http://schemas.microsoft.com/office/drawing/2014/main" id="{691F169D-2629-236F-A38E-66ED66C4766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06" b="89780" l="7667" r="96556">
                        <a14:foregroundMark x1="9111" y1="52358" x2="8556" y2="57233"/>
                        <a14:foregroundMark x1="8556" y1="64780" x2="7667" y2="63994"/>
                        <a14:foregroundMark x1="10000" y1="81604" x2="11889" y2="79874"/>
                        <a14:foregroundMark x1="20937" y1="75472" x2="21000" y2="79560"/>
                        <a14:foregroundMark x1="20911" y1="73742" x2="20937" y2="75472"/>
                        <a14:foregroundMark x1="20889" y1="72327" x2="20911" y2="73742"/>
                        <a14:foregroundMark x1="24364" y1="75472" x2="24556" y2="79088"/>
                        <a14:foregroundMark x1="24272" y1="73742" x2="24364" y2="75472"/>
                        <a14:foregroundMark x1="24222" y1="72799" x2="24272" y2="73742"/>
                        <a14:foregroundMark x1="25000" y1="79088" x2="25000" y2="79088"/>
                        <a14:foregroundMark x1="15778" y1="61792" x2="17778" y2="62579"/>
                        <a14:foregroundMark x1="37222" y1="46855" x2="37222" y2="46855"/>
                        <a14:foregroundMark x1="39000" y1="45440" x2="39000" y2="45440"/>
                        <a14:foregroundMark x1="54222" y1="76887" x2="54222" y2="76887"/>
                        <a14:foregroundMark x1="52556" y1="74371" x2="52556" y2="74371"/>
                        <a14:foregroundMark x1="52556" y1="74371" x2="52556" y2="75629"/>
                        <a14:foregroundMark x1="59444" y1="75424" x2="59444" y2="77673"/>
                        <a14:foregroundMark x1="59444" y1="71855" x2="59444" y2="73428"/>
                        <a14:foregroundMark x1="62766" y1="74579" x2="63667" y2="79088"/>
                        <a14:foregroundMark x1="62222" y1="71855" x2="62426" y2="72879"/>
                        <a14:foregroundMark x1="64592" y1="60586" x2="63889" y2="61321"/>
                        <a14:foregroundMark x1="66294" y1="58805" x2="65874" y2="59245"/>
                        <a14:foregroundMark x1="66556" y1="62107" x2="66556" y2="62107"/>
                        <a14:foregroundMark x1="66000" y1="62107" x2="66000" y2="62107"/>
                        <a14:foregroundMark x1="65889" y1="62421" x2="65889" y2="62421"/>
                        <a14:foregroundMark x1="74556" y1="63365" x2="74556" y2="63365"/>
                        <a14:foregroundMark x1="74889" y1="63836" x2="74889" y2="63836"/>
                        <a14:foregroundMark x1="64667" y1="58962" x2="64667" y2="58962"/>
                        <a14:foregroundMark x1="54444" y1="63208" x2="54444" y2="63208"/>
                        <a14:foregroundMark x1="56667" y1="63522" x2="55111" y2="63050"/>
                        <a14:foregroundMark x1="69556" y1="76415" x2="69556" y2="76415"/>
                        <a14:foregroundMark x1="70556" y1="76258" x2="70556" y2="76258"/>
                        <a14:foregroundMark x1="74444" y1="76415" x2="74444" y2="76415"/>
                        <a14:foregroundMark x1="84778" y1="74686" x2="84778" y2="74686"/>
                        <a14:foregroundMark x1="83667" y1="74528" x2="83667" y2="74528"/>
                        <a14:foregroundMark x1="78889" y1="78774" x2="78889" y2="78774"/>
                        <a14:foregroundMark x1="88000" y1="50786" x2="90333" y2="59748"/>
                        <a14:foregroundMark x1="93778" y1="50314" x2="95111" y2="55346"/>
                        <a14:foregroundMark x1="95222" y1="58962" x2="95222" y2="58962"/>
                        <a14:foregroundMark x1="94778" y1="69811" x2="94778" y2="69811"/>
                        <a14:foregroundMark x1="95333" y1="70283" x2="95333" y2="70283"/>
                        <a14:foregroundMark x1="95722" y1="71698" x2="95889" y2="72170"/>
                        <a14:foregroundMark x1="95611" y1="71384" x2="95722" y2="71698"/>
                        <a14:foregroundMark x1="95389" y1="70755" x2="95500" y2="71069"/>
                        <a14:foregroundMark x1="95222" y1="70283" x2="95389" y2="70755"/>
                        <a14:foregroundMark x1="96334" y1="70755" x2="96556" y2="71069"/>
                        <a14:foregroundMark x1="96111" y1="70440" x2="96334" y2="70755"/>
                        <a14:foregroundMark x1="95778" y1="69969" x2="96111" y2="70440"/>
                        <a14:foregroundMark x1="94556" y1="80660" x2="94556" y2="80660"/>
                        <a14:foregroundMark x1="93333" y1="79088" x2="93333" y2="79088"/>
                        <a14:foregroundMark x1="93000" y1="77987" x2="93000" y2="77987"/>
                        <a14:foregroundMark x1="92778" y1="79088" x2="92778" y2="79088"/>
                        <a14:foregroundMark x1="88667" y1="78774" x2="88667" y2="78774"/>
                        <a14:foregroundMark x1="94000" y1="70440" x2="94000" y2="70440"/>
                        <a14:foregroundMark x1="94889" y1="71698" x2="94889" y2="71698"/>
                        <a14:backgroundMark x1="22778" y1="71855" x2="22791" y2="72268"/>
                        <a14:backgroundMark x1="22889" y1="75472" x2="22889" y2="75472"/>
                        <a14:backgroundMark x1="22667" y1="73742" x2="22667" y2="73742"/>
                        <a14:backgroundMark x1="25667" y1="58805" x2="25667" y2="58805"/>
                        <a14:backgroundMark x1="25444" y1="58333" x2="25444" y2="58333"/>
                        <a14:backgroundMark x1="20222" y1="58648" x2="20222" y2="58648"/>
                        <a14:backgroundMark x1="20889" y1="58491" x2="20889" y2="58491"/>
                        <a14:backgroundMark x1="17556" y1="59277" x2="17556" y2="59277"/>
                        <a14:backgroundMark x1="60889" y1="73428" x2="60889" y2="73428"/>
                        <a14:backgroundMark x1="60889" y1="73270" x2="61111" y2="75000"/>
                        <a14:backgroundMark x1="53778" y1="54403" x2="53778" y2="54403"/>
                        <a14:backgroundMark x1="65222" y1="52044" x2="65222" y2="52044"/>
                        <a14:backgroundMark x1="65222" y1="52987" x2="65222" y2="52987"/>
                        <a14:backgroundMark x1="64889" y1="53931" x2="64889" y2="53931"/>
                        <a14:backgroundMark x1="66556" y1="56918" x2="66556" y2="56918"/>
                        <a14:backgroundMark x1="66333" y1="57233" x2="66333" y2="57233"/>
                        <a14:backgroundMark x1="66444" y1="57233" x2="66444" y2="57233"/>
                        <a14:backgroundMark x1="67667" y1="59906" x2="67667" y2="59906"/>
                        <a14:backgroundMark x1="68111" y1="59748" x2="68111" y2="59748"/>
                        <a14:backgroundMark x1="68333" y1="59591" x2="68333" y2="59591"/>
                        <a14:backgroundMark x1="66778" y1="60377" x2="65556" y2="61792"/>
                        <a14:backgroundMark x1="75667" y1="63365" x2="75667" y2="63836"/>
                        <a14:backgroundMark x1="65556" y1="58176" x2="65556" y2="58176"/>
                        <a14:backgroundMark x1="65556" y1="58176" x2="65556" y2="58805"/>
                        <a14:backgroundMark x1="65222" y1="59277" x2="65333" y2="58805"/>
                        <a14:backgroundMark x1="65667" y1="56289" x2="65778" y2="56918"/>
                        <a14:backgroundMark x1="68333" y1="59119" x2="68333" y2="59119"/>
                        <a14:backgroundMark x1="54222" y1="61950" x2="54222" y2="61950"/>
                        <a14:backgroundMark x1="54667" y1="62264" x2="54667" y2="62264"/>
                        <a14:backgroundMark x1="55111" y1="61950" x2="55111" y2="61950"/>
                        <a14:backgroundMark x1="55667" y1="62107" x2="55667" y2="62107"/>
                        <a14:backgroundMark x1="87778" y1="63365" x2="87778" y2="63365"/>
                        <a14:backgroundMark x1="91556" y1="62736" x2="91556" y2="62736"/>
                        <a14:backgroundMark x1="93556" y1="69182" x2="93556" y2="69182"/>
                        <a14:backgroundMark x1="93778" y1="69811" x2="93778" y2="69811"/>
                        <a14:backgroundMark x1="92889" y1="68082" x2="92889" y2="68082"/>
                        <a14:backgroundMark x1="96556" y1="71069" x2="96556" y2="71069"/>
                        <a14:backgroundMark x1="96111" y1="71698" x2="96111" y2="71698"/>
                        <a14:backgroundMark x1="96111" y1="72327" x2="96111" y2="72327"/>
                        <a14:backgroundMark x1="95778" y1="72484" x2="95778" y2="72484"/>
                        <a14:backgroundMark x1="94111" y1="71384" x2="94111" y2="71384"/>
                        <a14:backgroundMark x1="94222" y1="71226" x2="94222" y2="71226"/>
                        <a14:backgroundMark x1="96333" y1="70755" x2="96333" y2="70755"/>
                        <a14:backgroundMark x1="96444" y1="70440" x2="96444" y2="70440"/>
                      </a14:backgroundRemoval>
                    </a14:imgEffect>
                  </a14:imgLayer>
                </a14:imgProps>
              </a:ext>
              <a:ext uri="{28A0092B-C50C-407E-A947-70E740481C1C}">
                <a14:useLocalDpi xmlns:a14="http://schemas.microsoft.com/office/drawing/2010/main" val="0"/>
              </a:ext>
            </a:extLst>
          </a:blip>
          <a:stretch>
            <a:fillRect/>
          </a:stretch>
        </p:blipFill>
        <p:spPr>
          <a:xfrm>
            <a:off x="79907" y="1703059"/>
            <a:ext cx="8630652" cy="6098995"/>
          </a:xfrm>
          <a:prstGeom prst="rect">
            <a:avLst/>
          </a:prstGeom>
        </p:spPr>
      </p:pic>
    </p:spTree>
    <p:extLst>
      <p:ext uri="{BB962C8B-B14F-4D97-AF65-F5344CB8AC3E}">
        <p14:creationId xmlns:p14="http://schemas.microsoft.com/office/powerpoint/2010/main" val="2568180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9FD7C5AA-2D9B-482D-A8B4-FF2B616FAB32}"/>
              </a:ext>
            </a:extLst>
          </p:cNvPr>
          <p:cNvSpPr/>
          <p:nvPr/>
        </p:nvSpPr>
        <p:spPr>
          <a:xfrm flipH="1">
            <a:off x="354012" y="342900"/>
            <a:ext cx="11482388" cy="6173786"/>
          </a:xfrm>
          <a:prstGeom prst="rect">
            <a:avLst/>
          </a:prstGeom>
          <a:noFill/>
          <a:ln>
            <a:solidFill>
              <a:srgbClr val="5DB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
              <a:ea typeface="字魂35号-经典雅黑" panose="00000500000000000000" pitchFamily="2" charset="-122"/>
              <a:sym typeface=""/>
            </a:endParaRPr>
          </a:p>
        </p:txBody>
      </p:sp>
      <p:pic>
        <p:nvPicPr>
          <p:cNvPr id="7" name="Picture 6">
            <a:extLst>
              <a:ext uri="{FF2B5EF4-FFF2-40B4-BE49-F238E27FC236}">
                <a16:creationId xmlns:a16="http://schemas.microsoft.com/office/drawing/2014/main" id="{86FA6CEC-FDA1-DE0E-77BB-B66002473C59}"/>
              </a:ext>
            </a:extLst>
          </p:cNvPr>
          <p:cNvPicPr>
            <a:picLocks noChangeAspect="1"/>
          </p:cNvPicPr>
          <p:nvPr/>
        </p:nvPicPr>
        <p:blipFill>
          <a:blip r:embed="rId3"/>
          <a:stretch>
            <a:fillRect/>
          </a:stretch>
        </p:blipFill>
        <p:spPr>
          <a:xfrm>
            <a:off x="61909" y="573129"/>
            <a:ext cx="12215813" cy="6858000"/>
          </a:xfrm>
          <a:prstGeom prst="rect">
            <a:avLst/>
          </a:prstGeom>
        </p:spPr>
      </p:pic>
      <p:pic>
        <p:nvPicPr>
          <p:cNvPr id="8" name="Picture 7">
            <a:extLst>
              <a:ext uri="{FF2B5EF4-FFF2-40B4-BE49-F238E27FC236}">
                <a16:creationId xmlns:a16="http://schemas.microsoft.com/office/drawing/2014/main" id="{56EFB6E9-3C35-70B1-7A32-99C4299B2617}"/>
              </a:ext>
            </a:extLst>
          </p:cNvPr>
          <p:cNvPicPr>
            <a:picLocks noChangeAspect="1"/>
          </p:cNvPicPr>
          <p:nvPr/>
        </p:nvPicPr>
        <p:blipFill>
          <a:blip r:embed="rId4"/>
          <a:stretch>
            <a:fillRect/>
          </a:stretch>
        </p:blipFill>
        <p:spPr>
          <a:xfrm>
            <a:off x="-85734" y="-173953"/>
            <a:ext cx="12272966" cy="6253740"/>
          </a:xfrm>
          <a:prstGeom prst="rect">
            <a:avLst/>
          </a:prstGeom>
        </p:spPr>
      </p:pic>
      <p:pic>
        <p:nvPicPr>
          <p:cNvPr id="9" name="Picture 8">
            <a:extLst>
              <a:ext uri="{FF2B5EF4-FFF2-40B4-BE49-F238E27FC236}">
                <a16:creationId xmlns:a16="http://schemas.microsoft.com/office/drawing/2014/main" id="{1660B9E5-4CAA-4E26-C33A-6B88959CAC86}"/>
              </a:ext>
            </a:extLst>
          </p:cNvPr>
          <p:cNvPicPr>
            <a:picLocks noChangeAspect="1"/>
          </p:cNvPicPr>
          <p:nvPr/>
        </p:nvPicPr>
        <p:blipFill>
          <a:blip r:embed="rId5"/>
          <a:stretch>
            <a:fillRect/>
          </a:stretch>
        </p:blipFill>
        <p:spPr>
          <a:xfrm>
            <a:off x="-292953" y="405943"/>
            <a:ext cx="2362200" cy="6886419"/>
          </a:xfrm>
          <a:prstGeom prst="rect">
            <a:avLst/>
          </a:prstGeom>
        </p:spPr>
      </p:pic>
      <p:grpSp>
        <p:nvGrpSpPr>
          <p:cNvPr id="16" name="Group 15">
            <a:extLst>
              <a:ext uri="{FF2B5EF4-FFF2-40B4-BE49-F238E27FC236}">
                <a16:creationId xmlns:a16="http://schemas.microsoft.com/office/drawing/2014/main" id="{BB1BA556-4A94-FA4B-DC61-5359D354D3F8}"/>
              </a:ext>
            </a:extLst>
          </p:cNvPr>
          <p:cNvGrpSpPr/>
          <p:nvPr/>
        </p:nvGrpSpPr>
        <p:grpSpPr>
          <a:xfrm>
            <a:off x="625748" y="6031112"/>
            <a:ext cx="10940504" cy="1428436"/>
            <a:chOff x="625748" y="6031112"/>
            <a:chExt cx="10940504" cy="1428436"/>
          </a:xfrm>
        </p:grpSpPr>
        <p:sp>
          <p:nvSpPr>
            <p:cNvPr id="2" name="TextBox 1">
              <a:extLst>
                <a:ext uri="{FF2B5EF4-FFF2-40B4-BE49-F238E27FC236}">
                  <a16:creationId xmlns:a16="http://schemas.microsoft.com/office/drawing/2014/main" id="{B0027F37-0291-14DC-3320-F88C3FEA4AE1}"/>
                </a:ext>
              </a:extLst>
            </p:cNvPr>
            <p:cNvSpPr txBox="1"/>
            <p:nvPr/>
          </p:nvSpPr>
          <p:spPr>
            <a:xfrm>
              <a:off x="5984585" y="6329568"/>
              <a:ext cx="102669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SG" sz="1800" i="0" dirty="0">
                  <a:effectLst/>
                  <a:latin typeface="Arial" panose="020B0604020202020204" pitchFamily="34" charset="0"/>
                </a:rPr>
                <a:t>Lê </a:t>
              </a:r>
              <a:r>
                <a:rPr lang="en-SG" sz="1800" i="0" dirty="0" err="1">
                  <a:effectLst/>
                  <a:latin typeface="Arial" panose="020B0604020202020204" pitchFamily="34" charset="0"/>
                </a:rPr>
                <a:t>Thị</a:t>
              </a:r>
              <a:r>
                <a:rPr lang="en-SG" sz="1800" i="0" dirty="0">
                  <a:effectLst/>
                  <a:latin typeface="Arial" panose="020B0604020202020204" pitchFamily="34" charset="0"/>
                </a:rPr>
                <a:t> </a:t>
              </a:r>
              <a:r>
                <a:rPr lang="en-SG" sz="1800" i="0" dirty="0" err="1">
                  <a:effectLst/>
                  <a:latin typeface="Arial" panose="020B0604020202020204" pitchFamily="34" charset="0"/>
                </a:rPr>
                <a:t>Oanh</a:t>
              </a:r>
              <a:endParaRPr lang="en-SG" dirty="0"/>
            </a:p>
          </p:txBody>
        </p:sp>
        <p:pic>
          <p:nvPicPr>
            <p:cNvPr id="10" name="Picture 9">
              <a:extLst>
                <a:ext uri="{FF2B5EF4-FFF2-40B4-BE49-F238E27FC236}">
                  <a16:creationId xmlns:a16="http://schemas.microsoft.com/office/drawing/2014/main" id="{0B798721-A4DC-63C9-53D5-896F1ABB199E}"/>
                </a:ext>
              </a:extLst>
            </p:cNvPr>
            <p:cNvPicPr>
              <a:picLocks noChangeAspect="1"/>
            </p:cNvPicPr>
            <p:nvPr/>
          </p:nvPicPr>
          <p:blipFill>
            <a:blip r:embed="rId6"/>
            <a:stretch>
              <a:fillRect/>
            </a:stretch>
          </p:blipFill>
          <p:spPr>
            <a:xfrm>
              <a:off x="625748" y="6031112"/>
              <a:ext cx="10940504" cy="1428436"/>
            </a:xfrm>
            <a:prstGeom prst="rect">
              <a:avLst/>
            </a:prstGeom>
          </p:spPr>
        </p:pic>
      </p:grpSp>
      <p:sp>
        <p:nvSpPr>
          <p:cNvPr id="11" name="TextBox 10">
            <a:extLst>
              <a:ext uri="{FF2B5EF4-FFF2-40B4-BE49-F238E27FC236}">
                <a16:creationId xmlns:a16="http://schemas.microsoft.com/office/drawing/2014/main" id="{07B8D8C5-48DB-B3D5-8DA0-920E14093E8E}"/>
              </a:ext>
            </a:extLst>
          </p:cNvPr>
          <p:cNvSpPr txBox="1"/>
          <p:nvPr/>
        </p:nvSpPr>
        <p:spPr>
          <a:xfrm>
            <a:off x="3505200" y="-838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字魂107号-萌趣欢乐体"/>
              <a:cs typeface="+mn-cs"/>
            </a:endParaRPr>
          </a:p>
        </p:txBody>
      </p:sp>
      <p:pic>
        <p:nvPicPr>
          <p:cNvPr id="12" name="Picture 11">
            <a:extLst>
              <a:ext uri="{FF2B5EF4-FFF2-40B4-BE49-F238E27FC236}">
                <a16:creationId xmlns:a16="http://schemas.microsoft.com/office/drawing/2014/main" id="{7C239CEE-8C59-14E3-9402-C19420E341B7}"/>
              </a:ext>
            </a:extLst>
          </p:cNvPr>
          <p:cNvPicPr>
            <a:picLocks noChangeAspect="1"/>
          </p:cNvPicPr>
          <p:nvPr/>
        </p:nvPicPr>
        <p:blipFill>
          <a:blip r:embed="rId5"/>
          <a:stretch>
            <a:fillRect/>
          </a:stretch>
        </p:blipFill>
        <p:spPr>
          <a:xfrm flipH="1">
            <a:off x="10235843" y="-22304"/>
            <a:ext cx="2362200" cy="6886419"/>
          </a:xfrm>
          <a:prstGeom prst="rect">
            <a:avLst/>
          </a:prstGeom>
        </p:spPr>
      </p:pic>
      <p:pic>
        <p:nvPicPr>
          <p:cNvPr id="13" name="Graphic 12">
            <a:extLst>
              <a:ext uri="{FF2B5EF4-FFF2-40B4-BE49-F238E27FC236}">
                <a16:creationId xmlns:a16="http://schemas.microsoft.com/office/drawing/2014/main" id="{BF88911D-5267-2737-E63D-D22D541788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6197" y="-192386"/>
            <a:ext cx="12501565" cy="990600"/>
          </a:xfrm>
          <a:prstGeom prst="rect">
            <a:avLst/>
          </a:prstGeom>
        </p:spPr>
      </p:pic>
      <p:sp>
        <p:nvSpPr>
          <p:cNvPr id="19" name="Text Placeholder 12">
            <a:extLst>
              <a:ext uri="{FF2B5EF4-FFF2-40B4-BE49-F238E27FC236}">
                <a16:creationId xmlns:a16="http://schemas.microsoft.com/office/drawing/2014/main" id="{F4EEA454-C98F-4F9E-8322-5CBDB9FCFF56}"/>
              </a:ext>
            </a:extLst>
          </p:cNvPr>
          <p:cNvSpPr txBox="1">
            <a:spLocks/>
          </p:cNvSpPr>
          <p:nvPr/>
        </p:nvSpPr>
        <p:spPr>
          <a:xfrm>
            <a:off x="399245" y="1131678"/>
            <a:ext cx="11397803" cy="773841"/>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6000" b="1" dirty="0">
                <a:solidFill>
                  <a:schemeClr val="bg1"/>
                </a:solidFill>
                <a:latin typeface="+mj-lt"/>
                <a:cs typeface="Times New Roman" panose="02020603050405020304" pitchFamily="18" charset="0"/>
              </a:rPr>
              <a:t>HOẠT ĐỘNG TRẢI NGHIỆM</a:t>
            </a:r>
            <a:endParaRPr lang="vi-VN" sz="4000" dirty="0">
              <a:solidFill>
                <a:schemeClr val="bg1"/>
              </a:solidFill>
              <a:latin typeface="Times New Roman" panose="02020603050405020304" pitchFamily="18" charset="0"/>
              <a:cs typeface="Times New Roman" panose="02020603050405020304" pitchFamily="18" charset="0"/>
            </a:endParaRPr>
          </a:p>
        </p:txBody>
      </p:sp>
      <p:sp>
        <p:nvSpPr>
          <p:cNvPr id="21" name="Text Placeholder 12">
            <a:extLst>
              <a:ext uri="{FF2B5EF4-FFF2-40B4-BE49-F238E27FC236}">
                <a16:creationId xmlns:a16="http://schemas.microsoft.com/office/drawing/2014/main" id="{F4EEA454-C98F-4F9E-8322-5CBDB9FCFF56}"/>
              </a:ext>
            </a:extLst>
          </p:cNvPr>
          <p:cNvSpPr txBox="1">
            <a:spLocks/>
          </p:cNvSpPr>
          <p:nvPr/>
        </p:nvSpPr>
        <p:spPr>
          <a:xfrm>
            <a:off x="399245" y="1895156"/>
            <a:ext cx="11397803" cy="433627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lnSpc>
                <a:spcPct val="100000"/>
              </a:lnSpc>
            </a:pPr>
            <a:r>
              <a:rPr lang="en-US" sz="6000" b="1" dirty="0">
                <a:solidFill>
                  <a:srgbClr val="FFFF00"/>
                </a:solidFill>
                <a:latin typeface="+mj-lt"/>
                <a:cs typeface="Times New Roman" panose="02020603050405020304" pitchFamily="18" charset="0"/>
              </a:rPr>
              <a:t>            </a:t>
            </a:r>
            <a:r>
              <a:rPr lang="en-US" sz="4400" b="1" dirty="0" err="1">
                <a:solidFill>
                  <a:srgbClr val="FFFF00"/>
                </a:solidFill>
                <a:latin typeface="+mj-lt"/>
                <a:cs typeface="Times New Roman" panose="02020603050405020304" pitchFamily="18" charset="0"/>
              </a:rPr>
              <a:t>Hoạt</a:t>
            </a:r>
            <a:r>
              <a:rPr lang="en-US" sz="4400" b="1" dirty="0">
                <a:solidFill>
                  <a:srgbClr val="FFFF00"/>
                </a:solidFill>
                <a:latin typeface="+mj-lt"/>
                <a:cs typeface="Times New Roman" panose="02020603050405020304" pitchFamily="18" charset="0"/>
              </a:rPr>
              <a:t> </a:t>
            </a:r>
            <a:r>
              <a:rPr lang="en-US" sz="4400" b="1" dirty="0" err="1">
                <a:solidFill>
                  <a:srgbClr val="FFFF00"/>
                </a:solidFill>
                <a:latin typeface="+mj-lt"/>
                <a:cs typeface="Times New Roman" panose="02020603050405020304" pitchFamily="18" charset="0"/>
              </a:rPr>
              <a:t>động</a:t>
            </a:r>
            <a:r>
              <a:rPr lang="en-US" sz="4400" b="1" dirty="0">
                <a:solidFill>
                  <a:srgbClr val="FFFF00"/>
                </a:solidFill>
                <a:latin typeface="+mj-lt"/>
                <a:cs typeface="Times New Roman" panose="02020603050405020304" pitchFamily="18" charset="0"/>
              </a:rPr>
              <a:t> </a:t>
            </a:r>
            <a:r>
              <a:rPr lang="en-US" sz="4400" b="1" dirty="0" err="1">
                <a:solidFill>
                  <a:srgbClr val="FFFF00"/>
                </a:solidFill>
                <a:latin typeface="+mj-lt"/>
                <a:cs typeface="Times New Roman" panose="02020603050405020304" pitchFamily="18" charset="0"/>
              </a:rPr>
              <a:t>giáo</a:t>
            </a:r>
            <a:r>
              <a:rPr lang="en-US" sz="4400" b="1" dirty="0">
                <a:solidFill>
                  <a:srgbClr val="FFFF00"/>
                </a:solidFill>
                <a:latin typeface="+mj-lt"/>
                <a:cs typeface="Times New Roman" panose="02020603050405020304" pitchFamily="18" charset="0"/>
              </a:rPr>
              <a:t> </a:t>
            </a:r>
            <a:r>
              <a:rPr lang="en-US" sz="4400" b="1" dirty="0" err="1">
                <a:solidFill>
                  <a:srgbClr val="FFFF00"/>
                </a:solidFill>
                <a:latin typeface="+mj-lt"/>
                <a:cs typeface="Times New Roman" panose="02020603050405020304" pitchFamily="18" charset="0"/>
              </a:rPr>
              <a:t>dục</a:t>
            </a:r>
            <a:r>
              <a:rPr lang="en-US" sz="4400" b="1" dirty="0">
                <a:solidFill>
                  <a:srgbClr val="FFFF00"/>
                </a:solidFill>
                <a:latin typeface="+mj-lt"/>
                <a:cs typeface="Times New Roman" panose="02020603050405020304" pitchFamily="18" charset="0"/>
              </a:rPr>
              <a:t> </a:t>
            </a:r>
            <a:r>
              <a:rPr lang="en-US" sz="4400" b="1" dirty="0" err="1">
                <a:solidFill>
                  <a:srgbClr val="FFFF00"/>
                </a:solidFill>
                <a:latin typeface="+mj-lt"/>
                <a:cs typeface="Times New Roman" panose="02020603050405020304" pitchFamily="18" charset="0"/>
              </a:rPr>
              <a:t>theo</a:t>
            </a:r>
            <a:r>
              <a:rPr lang="en-US" sz="4400" b="1" dirty="0">
                <a:solidFill>
                  <a:srgbClr val="FFFF00"/>
                </a:solidFill>
                <a:latin typeface="+mj-lt"/>
                <a:cs typeface="Times New Roman" panose="02020603050405020304" pitchFamily="18" charset="0"/>
              </a:rPr>
              <a:t> </a:t>
            </a:r>
            <a:r>
              <a:rPr lang="en-US" sz="4400" b="1" dirty="0" err="1">
                <a:solidFill>
                  <a:srgbClr val="FFFF00"/>
                </a:solidFill>
                <a:latin typeface="+mj-lt"/>
                <a:cs typeface="Times New Roman" panose="02020603050405020304" pitchFamily="18" charset="0"/>
              </a:rPr>
              <a:t>chủ</a:t>
            </a:r>
            <a:r>
              <a:rPr lang="en-US" sz="4400" b="1" dirty="0">
                <a:solidFill>
                  <a:srgbClr val="FFFF00"/>
                </a:solidFill>
                <a:latin typeface="+mj-lt"/>
                <a:cs typeface="Times New Roman" panose="02020603050405020304" pitchFamily="18" charset="0"/>
              </a:rPr>
              <a:t> </a:t>
            </a:r>
            <a:r>
              <a:rPr lang="en-US" sz="4400" b="1" dirty="0" err="1">
                <a:solidFill>
                  <a:srgbClr val="FFFF00"/>
                </a:solidFill>
                <a:latin typeface="+mj-lt"/>
                <a:cs typeface="Times New Roman" panose="02020603050405020304" pitchFamily="18" charset="0"/>
              </a:rPr>
              <a:t>đề</a:t>
            </a:r>
            <a:r>
              <a:rPr lang="en-US" sz="4400" b="1" dirty="0">
                <a:solidFill>
                  <a:srgbClr val="FFFF00"/>
                </a:solidFill>
                <a:latin typeface="+mj-lt"/>
                <a:cs typeface="Times New Roman" panose="02020603050405020304" pitchFamily="18" charset="0"/>
              </a:rPr>
              <a:t>: </a:t>
            </a:r>
          </a:p>
          <a:p>
            <a:pPr algn="just">
              <a:lnSpc>
                <a:spcPct val="100000"/>
              </a:lnSpc>
            </a:pPr>
            <a:r>
              <a:rPr lang="en-US" sz="4400" b="1" dirty="0">
                <a:solidFill>
                  <a:srgbClr val="FFFF00"/>
                </a:solidFill>
                <a:latin typeface="+mj-lt"/>
                <a:cs typeface="Times New Roman" panose="02020603050405020304" pitchFamily="18" charset="0"/>
              </a:rPr>
              <a:t>XÁC ĐỊNH MỘT SỐ VẤN ĐỀ THƯỜNG XẢY RA TRONG QUAN HỆ VỚI BẠN BÈ. TÌM HIỂU CÁCH GIẢI QUYẾT KHI CÓ VẤN ĐỀ XẢY RA TRONG QUAN HỆ VỚI BẠN BÈ.</a:t>
            </a:r>
          </a:p>
        </p:txBody>
      </p:sp>
    </p:spTree>
    <p:extLst>
      <p:ext uri="{BB962C8B-B14F-4D97-AF65-F5344CB8AC3E}">
        <p14:creationId xmlns:p14="http://schemas.microsoft.com/office/powerpoint/2010/main" val="3041488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52" r="-118454"/>
            </a:stretch>
          </a:blipFill>
        </p:spPr>
        <p:txBody>
          <a:bodyPr/>
          <a:lstStyle/>
          <a:p>
            <a:endParaRPr lang="en-US" sz="1200"/>
          </a:p>
        </p:txBody>
      </p:sp>
      <p:sp>
        <p:nvSpPr>
          <p:cNvPr id="10" name="Hình chữ nhật 9">
            <a:extLst>
              <a:ext uri="{FF2B5EF4-FFF2-40B4-BE49-F238E27FC236}">
                <a16:creationId xmlns:a16="http://schemas.microsoft.com/office/drawing/2014/main" id="{9F8B5011-DC12-1399-3A67-8F204D3B7DEF}"/>
              </a:ext>
            </a:extLst>
          </p:cNvPr>
          <p:cNvSpPr/>
          <p:nvPr/>
        </p:nvSpPr>
        <p:spPr>
          <a:xfrm>
            <a:off x="1442398" y="1244601"/>
            <a:ext cx="6483826" cy="1477328"/>
          </a:xfrm>
          <a:prstGeom prst="rect">
            <a:avLst/>
          </a:prstGeom>
          <a:noFill/>
        </p:spPr>
        <p:txBody>
          <a:bodyPr wrap="none" lIns="60960" tIns="30480" rIns="60960" bIns="30480">
            <a:spAutoFit/>
          </a:bodyPr>
          <a:lstStyle/>
          <a:p>
            <a:pPr algn="ctr"/>
            <a:r>
              <a:rPr lang="vi-VN" sz="9200" b="1">
                <a:ln w="0"/>
                <a:solidFill>
                  <a:srgbClr val="FF0000"/>
                </a:solidFill>
                <a:effectLst>
                  <a:outerShdw blurRad="38100" dist="19050" dir="2700000" algn="tl" rotWithShape="0">
                    <a:schemeClr val="dk1">
                      <a:alpha val="40000"/>
                    </a:schemeClr>
                  </a:outerShdw>
                </a:effectLst>
              </a:rPr>
              <a:t>KHÁM PHÁ</a:t>
            </a:r>
          </a:p>
        </p:txBody>
      </p:sp>
      <p:sp>
        <p:nvSpPr>
          <p:cNvPr id="3" name="Freeform 6">
            <a:extLst>
              <a:ext uri="{FF2B5EF4-FFF2-40B4-BE49-F238E27FC236}">
                <a16:creationId xmlns:a16="http://schemas.microsoft.com/office/drawing/2014/main" id="{56D25EF9-2412-3753-9150-F00A636DCD12}"/>
              </a:ext>
            </a:extLst>
          </p:cNvPr>
          <p:cNvSpPr/>
          <p:nvPr/>
        </p:nvSpPr>
        <p:spPr>
          <a:xfrm flipH="1">
            <a:off x="6891010" y="2036890"/>
            <a:ext cx="5315285" cy="4086305"/>
          </a:xfrm>
          <a:custGeom>
            <a:avLst/>
            <a:gdLst/>
            <a:ahLst/>
            <a:cxnLst/>
            <a:rect l="l" t="t" r="r" b="b"/>
            <a:pathLst>
              <a:path w="5630745" h="4300482">
                <a:moveTo>
                  <a:pt x="0" y="0"/>
                </a:moveTo>
                <a:lnTo>
                  <a:pt x="5630745" y="0"/>
                </a:lnTo>
                <a:lnTo>
                  <a:pt x="5630745" y="4300482"/>
                </a:lnTo>
                <a:lnTo>
                  <a:pt x="0" y="4300482"/>
                </a:lnTo>
                <a:lnTo>
                  <a:pt x="0" y="0"/>
                </a:lnTo>
                <a:close/>
              </a:path>
            </a:pathLst>
          </a:custGeom>
          <a:blipFill>
            <a:blip r:embed="rId3"/>
            <a:stretch>
              <a:fillRect/>
            </a:stretch>
          </a:blipFill>
        </p:spPr>
        <p:txBody>
          <a:bodyPr/>
          <a:lstStyle/>
          <a:p>
            <a:endParaRPr lang="en-US" sz="1200"/>
          </a:p>
        </p:txBody>
      </p:sp>
    </p:spTree>
    <p:extLst>
      <p:ext uri="{BB962C8B-B14F-4D97-AF65-F5344CB8AC3E}">
        <p14:creationId xmlns:p14="http://schemas.microsoft.com/office/powerpoint/2010/main" val="5962674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grpId="1" nodeType="with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animBg="1"/>
      <p:bldP spid="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descr="Pared rosa claro en una habitación vacía... | Free Photo #Freepik  #freephoto #fondo #diseno #textura #madera | Light pink walls, Empty room,  Pink walls">
            <a:extLst>
              <a:ext uri="{FF2B5EF4-FFF2-40B4-BE49-F238E27FC236}">
                <a16:creationId xmlns:a16="http://schemas.microsoft.com/office/drawing/2014/main" id="{CA693504-E922-C854-47D4-A1E6A17CB3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864"/>
          <a:stretch/>
        </p:blipFill>
        <p:spPr bwMode="auto">
          <a:xfrm>
            <a:off x="0" y="5116285"/>
            <a:ext cx="12192000" cy="1741715"/>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Memphis frame vector beige paper collage on blue cute abstract background">
            <a:extLst>
              <a:ext uri="{FF2B5EF4-FFF2-40B4-BE49-F238E27FC236}">
                <a16:creationId xmlns:a16="http://schemas.microsoft.com/office/drawing/2014/main" id="{996A118A-6B9E-9EB3-8BB0-DC2D512912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4561" y="191180"/>
            <a:ext cx="7181122" cy="4783591"/>
          </a:xfrm>
          <a:prstGeom prst="rect">
            <a:avLst/>
          </a:prstGeom>
          <a:noFill/>
          <a:extLst>
            <a:ext uri="{909E8E84-426E-40DD-AFC4-6F175D3DCCD1}">
              <a14:hiddenFill xmlns:a14="http://schemas.microsoft.com/office/drawing/2010/main">
                <a:solidFill>
                  <a:srgbClr val="FFFFFF"/>
                </a:solidFill>
              </a14:hiddenFill>
            </a:ext>
          </a:extLst>
        </p:spPr>
      </p:pic>
      <p:pic>
        <p:nvPicPr>
          <p:cNvPr id="12302" name="Picture 14" descr="Đồ Họa Mạng di động Clip nghệ thuật thiết kế Hoa hình Ảnh thông Tin - chậu  hoa khôi png tải về - Miễn phí trong suốt Hoa png Tải về.">
            <a:extLst>
              <a:ext uri="{FF2B5EF4-FFF2-40B4-BE49-F238E27FC236}">
                <a16:creationId xmlns:a16="http://schemas.microsoft.com/office/drawing/2014/main" id="{81EE9EEA-0762-25AB-55B0-C4955917FB4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625" b="97125" l="10000" r="92222">
                        <a14:foregroundMark x1="42222" y1="7750" x2="42222" y2="7750"/>
                        <a14:foregroundMark x1="60889" y1="6625" x2="60889" y2="6625"/>
                        <a14:foregroundMark x1="89333" y1="20375" x2="89333" y2="20375"/>
                        <a14:foregroundMark x1="77778" y1="15875" x2="77778" y2="15875"/>
                        <a14:foregroundMark x1="80333" y1="19875" x2="80333" y2="19875"/>
                        <a14:foregroundMark x1="92444" y1="36625" x2="92444" y2="36625"/>
                        <a14:foregroundMark x1="91556" y1="39875" x2="91556" y2="39875"/>
                        <a14:foregroundMark x1="90778" y1="45250" x2="90778" y2="45250"/>
                        <a14:foregroundMark x1="88889" y1="55875" x2="88889" y2="55875"/>
                        <a14:foregroundMark x1="53778" y1="78375" x2="53778" y2="78375"/>
                        <a14:foregroundMark x1="52778" y1="76250" x2="53444" y2="93000"/>
                        <a14:foregroundMark x1="54778" y1="97125" x2="54778" y2="97125"/>
                        <a14:foregroundMark x1="24444" y1="14000" x2="24444" y2="14000"/>
                        <a14:foregroundMark x1="34111" y1="13375" x2="34111" y2="13375"/>
                        <a14:foregroundMark x1="45000" y1="7375" x2="45000" y2="7375"/>
                        <a14:foregroundMark x1="22889" y1="24000" x2="22889" y2="24000"/>
                        <a14:foregroundMark x1="21333" y1="26000" x2="21333" y2="26000"/>
                        <a14:foregroundMark x1="14222" y1="39625" x2="14222" y2="39625"/>
                        <a14:foregroundMark x1="14222" y1="43750" x2="14222" y2="43750"/>
                        <a14:foregroundMark x1="18444" y1="57500" x2="18444" y2="57500"/>
                        <a14:foregroundMark x1="59556" y1="16375" x2="61111" y2="21250"/>
                        <a14:foregroundMark x1="62778" y1="15500" x2="62889" y2="17875"/>
                        <a14:foregroundMark x1="65000" y1="34625" x2="60556" y2="44375"/>
                        <a14:foregroundMark x1="64222" y1="40125" x2="64556" y2="50750"/>
                        <a14:foregroundMark x1="63556" y1="38250" x2="59444" y2="51125"/>
                        <a14:foregroundMark x1="63889" y1="36875" x2="67222" y2="44125"/>
                        <a14:foregroundMark x1="64556" y1="30500" x2="71444" y2="50125"/>
                        <a14:foregroundMark x1="59556" y1="11875" x2="66111" y2="30250"/>
                        <a14:foregroundMark x1="54222" y1="18500" x2="59444" y2="48250"/>
                        <a14:foregroundMark x1="62889" y1="32625" x2="69333" y2="53500"/>
                        <a14:foregroundMark x1="67444" y1="36000" x2="77000" y2="60125"/>
                        <a14:foregroundMark x1="77000" y1="60125" x2="77000" y2="60125"/>
                        <a14:foregroundMark x1="58889" y1="42875" x2="64000" y2="64000"/>
                        <a14:foregroundMark x1="64000" y1="64000" x2="63667" y2="63625"/>
                        <a14:foregroundMark x1="56333" y1="14750" x2="61000" y2="27375"/>
                        <a14:foregroundMark x1="38778" y1="12375" x2="42889" y2="27750"/>
                      </a14:backgroundRemoval>
                    </a14:imgEffect>
                  </a14:imgLayer>
                </a14:imgProps>
              </a:ext>
              <a:ext uri="{28A0092B-C50C-407E-A947-70E740481C1C}">
                <a14:useLocalDpi xmlns:a14="http://schemas.microsoft.com/office/drawing/2010/main" val="0"/>
              </a:ext>
            </a:extLst>
          </a:blip>
          <a:srcRect/>
          <a:stretch>
            <a:fillRect/>
          </a:stretch>
        </p:blipFill>
        <p:spPr bwMode="auto">
          <a:xfrm>
            <a:off x="4506933" y="3771405"/>
            <a:ext cx="3494530" cy="1650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12">
            <a:extLst>
              <a:ext uri="{FF2B5EF4-FFF2-40B4-BE49-F238E27FC236}">
                <a16:creationId xmlns:a16="http://schemas.microsoft.com/office/drawing/2014/main" id="{F4EEA454-C98F-4F9E-8322-5CBDB9FCFF56}"/>
              </a:ext>
            </a:extLst>
          </p:cNvPr>
          <p:cNvSpPr txBox="1">
            <a:spLocks/>
          </p:cNvSpPr>
          <p:nvPr/>
        </p:nvSpPr>
        <p:spPr>
          <a:xfrm>
            <a:off x="3436374" y="1131678"/>
            <a:ext cx="5707626" cy="308636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r>
              <a:rPr lang="en-US" sz="4800" b="1" dirty="0" err="1">
                <a:solidFill>
                  <a:schemeClr val="accent4">
                    <a:lumMod val="75000"/>
                  </a:schemeClr>
                </a:solidFill>
                <a:latin typeface="Times New Roman" panose="02020603050405020304" pitchFamily="18" charset="0"/>
                <a:cs typeface="Times New Roman" panose="02020603050405020304" pitchFamily="18" charset="0"/>
              </a:rPr>
              <a:t>Hoạt</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động</a:t>
            </a:r>
            <a:r>
              <a:rPr lang="en-US" sz="4800" b="1" dirty="0">
                <a:solidFill>
                  <a:schemeClr val="accent4">
                    <a:lumMod val="75000"/>
                  </a:schemeClr>
                </a:solidFill>
                <a:latin typeface="Times New Roman" panose="02020603050405020304" pitchFamily="18" charset="0"/>
                <a:cs typeface="Times New Roman" panose="02020603050405020304" pitchFamily="18" charset="0"/>
              </a:rPr>
              <a:t> 6: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Xác</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định</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một</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số</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vấn</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đề</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thường</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xảy</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ra</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trong</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quan</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hệ</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với</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bạn</a:t>
            </a:r>
            <a:r>
              <a:rPr lang="en-US" sz="4800" b="1" dirty="0">
                <a:solidFill>
                  <a:schemeClr val="accent4">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75000"/>
                  </a:schemeClr>
                </a:solidFill>
                <a:latin typeface="Times New Roman" panose="02020603050405020304" pitchFamily="18" charset="0"/>
                <a:cs typeface="Times New Roman" panose="02020603050405020304" pitchFamily="18" charset="0"/>
              </a:rPr>
              <a:t>bè</a:t>
            </a:r>
            <a:endParaRPr lang="vi-VN" sz="4800" b="1" dirty="0">
              <a:solidFill>
                <a:schemeClr val="accent4">
                  <a:lumMod val="75000"/>
                </a:schemeClr>
              </a:solidFill>
              <a:latin typeface="Times New Roman" panose="02020603050405020304" pitchFamily="18" charset="0"/>
              <a:cs typeface="Times New Roman" panose="02020603050405020304" pitchFamily="18" charset="0"/>
            </a:endParaRPr>
          </a:p>
        </p:txBody>
      </p:sp>
      <p:pic>
        <p:nvPicPr>
          <p:cNvPr id="10" name="Picture 2" descr="two students kids in classroom 5406673 Vector Art at Vecteezy">
            <a:extLst>
              <a:ext uri="{FF2B5EF4-FFF2-40B4-BE49-F238E27FC236}">
                <a16:creationId xmlns:a16="http://schemas.microsoft.com/office/drawing/2014/main" id="{08650C9F-8025-C7A0-1A80-C7CB09F24D8D}"/>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1837" b="92959" l="7225" r="27364">
                        <a14:foregroundMark x1="14835" y1="36122" x2="16910" y2="36122"/>
                        <a14:foregroundMark x1="16065" y1="33878" x2="18601" y2="39286"/>
                        <a14:foregroundMark x1="14835" y1="33367" x2="14988" y2="38469"/>
                        <a14:foregroundMark x1="15219" y1="31837" x2="18217" y2="36122"/>
                        <a14:foregroundMark x1="19985" y1="38878" x2="21676" y2="44286"/>
                        <a14:foregroundMark x1="8148" y1="51531" x2="8148" y2="51531"/>
                        <a14:foregroundMark x1="7302" y1="51327" x2="7302" y2="51327"/>
                        <a14:foregroundMark x1="20984" y1="77959" x2="22367" y2="92959"/>
                        <a14:backgroundMark x1="26672" y1="64592" x2="25749" y2="65408"/>
                        <a14:backgroundMark x1="7148" y1="33673" x2="7148" y2="33673"/>
                      </a14:backgroundRemoval>
                    </a14:imgEffect>
                  </a14:imgLayer>
                </a14:imgProps>
              </a:ext>
              <a:ext uri="{28A0092B-C50C-407E-A947-70E740481C1C}">
                <a14:useLocalDpi xmlns:a14="http://schemas.microsoft.com/office/drawing/2010/main" val="0"/>
              </a:ext>
            </a:extLst>
          </a:blip>
          <a:srcRect l="5231" t="30000" r="70079" b="5555"/>
          <a:stretch/>
        </p:blipFill>
        <p:spPr bwMode="auto">
          <a:xfrm>
            <a:off x="9952354" y="1873046"/>
            <a:ext cx="2630488" cy="493549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wo students kids in classroom 5406673 Vector Art at Vecteezy">
            <a:extLst>
              <a:ext uri="{FF2B5EF4-FFF2-40B4-BE49-F238E27FC236}">
                <a16:creationId xmlns:a16="http://schemas.microsoft.com/office/drawing/2014/main" id="{C06D43D0-518B-1A08-0191-04B84D2C4519}"/>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32551" b="91633" l="76403" r="95311">
                        <a14:foregroundMark x1="86549" y1="34796" x2="88086" y2="40918"/>
                        <a14:foregroundMark x1="88240" y1="34082" x2="88470" y2="37449"/>
                        <a14:foregroundMark x1="88624" y1="32959" x2="88624" y2="32959"/>
                        <a14:foregroundMark x1="93543" y1="37245" x2="92006" y2="34796"/>
                        <a14:foregroundMark x1="88624" y1="33367" x2="85703" y2="33469"/>
                        <a14:foregroundMark x1="85473" y1="33673" x2="82244" y2="35714"/>
                        <a14:foregroundMark x1="76403" y1="60204" x2="76403" y2="60204"/>
                        <a14:foregroundMark x1="86856" y1="88469" x2="88394" y2="91633"/>
                        <a14:foregroundMark x1="80938" y1="88163" x2="79862" y2="91531"/>
                        <a14:foregroundMark x1="81937" y1="36224" x2="81706" y2="37959"/>
                        <a14:foregroundMark x1="81476" y1="37551" x2="81245" y2="38163"/>
                        <a14:foregroundMark x1="95004" y1="51633" x2="95004" y2="51633"/>
                        <a14:foregroundMark x1="95311" y1="51429" x2="95311" y2="51429"/>
                        <a14:foregroundMark x1="92698" y1="54898" x2="92698" y2="54898"/>
                        <a14:backgroundMark x1="80169" y1="39592" x2="80169" y2="39592"/>
                        <a14:backgroundMark x1="80015" y1="38673" x2="80015" y2="38673"/>
                        <a14:backgroundMark x1="79862" y1="40204" x2="80553" y2="38878"/>
                        <a14:backgroundMark x1="80523" y1="37685" x2="79477" y2="39490"/>
                        <a14:backgroundMark x1="81783" y1="35510" x2="81436" y2="36108"/>
                      </a14:backgroundRemoval>
                    </a14:imgEffect>
                  </a14:imgLayer>
                </a14:imgProps>
              </a:ext>
              <a:ext uri="{28A0092B-C50C-407E-A947-70E740481C1C}">
                <a14:useLocalDpi xmlns:a14="http://schemas.microsoft.com/office/drawing/2010/main" val="0"/>
              </a:ext>
            </a:extLst>
          </a:blip>
          <a:srcRect l="75309" t="29815" r="2843" b="3334"/>
          <a:stretch/>
        </p:blipFill>
        <p:spPr bwMode="auto">
          <a:xfrm>
            <a:off x="309275" y="805036"/>
            <a:ext cx="2246767" cy="517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1474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263F9D4C-6AED-F0B5-ECF6-B2D555849E5E}"/>
              </a:ext>
            </a:extLst>
          </p:cNvPr>
          <p:cNvSpPr/>
          <p:nvPr/>
        </p:nvSpPr>
        <p:spPr>
          <a:xfrm>
            <a:off x="181142" y="212651"/>
            <a:ext cx="11829716" cy="643269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BA3F797B-E7AD-F8A9-7E85-6CF66AC358AE}"/>
              </a:ext>
            </a:extLst>
          </p:cNvPr>
          <p:cNvSpPr txBox="1"/>
          <p:nvPr/>
        </p:nvSpPr>
        <p:spPr>
          <a:xfrm flipH="1">
            <a:off x="581195" y="1446000"/>
            <a:ext cx="112743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C00000"/>
                </a:solidFill>
                <a:latin typeface="iCiel Ciaobella" pitchFamily="50" charset="0"/>
              </a:rPr>
              <a:t>1. </a:t>
            </a:r>
            <a:r>
              <a:rPr lang="en-US" sz="3200" dirty="0" err="1">
                <a:solidFill>
                  <a:srgbClr val="C00000"/>
                </a:solidFill>
                <a:latin typeface="iCiel Ciaobella" pitchFamily="50" charset="0"/>
              </a:rPr>
              <a:t>Kể</a:t>
            </a:r>
            <a:r>
              <a:rPr lang="en-US" sz="3200" dirty="0">
                <a:solidFill>
                  <a:srgbClr val="C00000"/>
                </a:solidFill>
                <a:latin typeface="iCiel Ciaobella" pitchFamily="50" charset="0"/>
              </a:rPr>
              <a:t> </a:t>
            </a:r>
            <a:r>
              <a:rPr lang="en-US" sz="3200" dirty="0" err="1">
                <a:solidFill>
                  <a:srgbClr val="C00000"/>
                </a:solidFill>
                <a:latin typeface="iCiel Ciaobella" pitchFamily="50" charset="0"/>
              </a:rPr>
              <a:t>về</a:t>
            </a:r>
            <a:r>
              <a:rPr lang="en-US" sz="3200" dirty="0">
                <a:solidFill>
                  <a:srgbClr val="C00000"/>
                </a:solidFill>
                <a:latin typeface="iCiel Ciaobella" pitchFamily="50" charset="0"/>
              </a:rPr>
              <a:t> </a:t>
            </a:r>
            <a:r>
              <a:rPr lang="en-US" sz="3200" dirty="0" err="1">
                <a:solidFill>
                  <a:srgbClr val="C00000"/>
                </a:solidFill>
                <a:latin typeface="iCiel Ciaobella" pitchFamily="50" charset="0"/>
              </a:rPr>
              <a:t>một</a:t>
            </a:r>
            <a:r>
              <a:rPr lang="en-US" sz="3200" dirty="0">
                <a:solidFill>
                  <a:srgbClr val="C00000"/>
                </a:solidFill>
                <a:latin typeface="iCiel Ciaobella" pitchFamily="50" charset="0"/>
              </a:rPr>
              <a:t> </a:t>
            </a:r>
            <a:r>
              <a:rPr lang="en-US" sz="3200" dirty="0" err="1">
                <a:solidFill>
                  <a:srgbClr val="C00000"/>
                </a:solidFill>
                <a:latin typeface="iCiel Ciaobella" pitchFamily="50" charset="0"/>
              </a:rPr>
              <a:t>lần</a:t>
            </a:r>
            <a:r>
              <a:rPr lang="en-US" sz="3200" dirty="0">
                <a:solidFill>
                  <a:srgbClr val="C00000"/>
                </a:solidFill>
                <a:latin typeface="iCiel Ciaobella" pitchFamily="50" charset="0"/>
              </a:rPr>
              <a:t> </a:t>
            </a:r>
            <a:r>
              <a:rPr lang="en-US" sz="3200" dirty="0" err="1">
                <a:solidFill>
                  <a:srgbClr val="C00000"/>
                </a:solidFill>
                <a:latin typeface="iCiel Ciaobella" pitchFamily="50" charset="0"/>
              </a:rPr>
              <a:t>em</a:t>
            </a:r>
            <a:r>
              <a:rPr lang="en-US" sz="3200" dirty="0">
                <a:solidFill>
                  <a:srgbClr val="C00000"/>
                </a:solidFill>
                <a:latin typeface="iCiel Ciaobella" pitchFamily="50" charset="0"/>
              </a:rPr>
              <a:t> </a:t>
            </a:r>
            <a:r>
              <a:rPr lang="en-US" sz="3200" dirty="0" err="1">
                <a:solidFill>
                  <a:srgbClr val="C00000"/>
                </a:solidFill>
                <a:latin typeface="iCiel Ciaobella" pitchFamily="50" charset="0"/>
              </a:rPr>
              <a:t>đã</a:t>
            </a:r>
            <a:r>
              <a:rPr lang="en-US" sz="3200" dirty="0">
                <a:solidFill>
                  <a:srgbClr val="C00000"/>
                </a:solidFill>
                <a:latin typeface="iCiel Ciaobella" pitchFamily="50" charset="0"/>
              </a:rPr>
              <a:t> </a:t>
            </a:r>
            <a:r>
              <a:rPr lang="en-US" sz="3200" dirty="0" err="1">
                <a:solidFill>
                  <a:srgbClr val="C00000"/>
                </a:solidFill>
                <a:latin typeface="iCiel Ciaobella" pitchFamily="50" charset="0"/>
              </a:rPr>
              <a:t>gặp</a:t>
            </a:r>
            <a:r>
              <a:rPr lang="en-US" sz="3200" dirty="0">
                <a:solidFill>
                  <a:srgbClr val="C00000"/>
                </a:solidFill>
                <a:latin typeface="iCiel Ciaobella" pitchFamily="50" charset="0"/>
              </a:rPr>
              <a:t> </a:t>
            </a:r>
            <a:r>
              <a:rPr lang="en-US" sz="3200" dirty="0" err="1">
                <a:solidFill>
                  <a:srgbClr val="C00000"/>
                </a:solidFill>
                <a:latin typeface="iCiel Ciaobella" pitchFamily="50" charset="0"/>
              </a:rPr>
              <a:t>phải</a:t>
            </a:r>
            <a:r>
              <a:rPr lang="en-US" sz="3200" dirty="0">
                <a:solidFill>
                  <a:srgbClr val="C00000"/>
                </a:solidFill>
                <a:latin typeface="iCiel Ciaobella" pitchFamily="50" charset="0"/>
              </a:rPr>
              <a:t> </a:t>
            </a:r>
            <a:r>
              <a:rPr lang="en-US" sz="3200" dirty="0" err="1">
                <a:solidFill>
                  <a:srgbClr val="C00000"/>
                </a:solidFill>
                <a:latin typeface="iCiel Ciaobella" pitchFamily="50" charset="0"/>
              </a:rPr>
              <a:t>vấn</a:t>
            </a:r>
            <a:r>
              <a:rPr lang="en-US" sz="3200" dirty="0">
                <a:solidFill>
                  <a:srgbClr val="C00000"/>
                </a:solidFill>
                <a:latin typeface="iCiel Ciaobella" pitchFamily="50" charset="0"/>
              </a:rPr>
              <a:t> </a:t>
            </a:r>
            <a:r>
              <a:rPr lang="en-US" sz="3200" dirty="0" err="1">
                <a:solidFill>
                  <a:srgbClr val="C00000"/>
                </a:solidFill>
                <a:latin typeface="iCiel Ciaobella" pitchFamily="50" charset="0"/>
              </a:rPr>
              <a:t>đề</a:t>
            </a:r>
            <a:r>
              <a:rPr lang="en-US" sz="3200" dirty="0">
                <a:solidFill>
                  <a:srgbClr val="C00000"/>
                </a:solidFill>
                <a:latin typeface="iCiel Ciaobella" pitchFamily="50" charset="0"/>
              </a:rPr>
              <a:t> </a:t>
            </a:r>
            <a:r>
              <a:rPr lang="en-US" sz="3200" dirty="0" err="1">
                <a:solidFill>
                  <a:srgbClr val="C00000"/>
                </a:solidFill>
                <a:latin typeface="iCiel Ciaobella" pitchFamily="50" charset="0"/>
              </a:rPr>
              <a:t>với</a:t>
            </a:r>
            <a:r>
              <a:rPr lang="en-US" sz="3200" dirty="0">
                <a:solidFill>
                  <a:srgbClr val="C00000"/>
                </a:solidFill>
                <a:latin typeface="iCiel Ciaobella" pitchFamily="50" charset="0"/>
              </a:rPr>
              <a:t> </a:t>
            </a:r>
            <a:r>
              <a:rPr lang="en-US" sz="3200" dirty="0" err="1">
                <a:solidFill>
                  <a:srgbClr val="C00000"/>
                </a:solidFill>
                <a:latin typeface="iCiel Ciaobella" pitchFamily="50" charset="0"/>
              </a:rPr>
              <a:t>bạn</a:t>
            </a:r>
            <a:endParaRPr kumimoji="0" lang="en-US" sz="3200" b="0" i="0" u="none" strike="noStrike" kern="1200" cap="none" spc="0" normalizeH="0" baseline="0" noProof="0" dirty="0">
              <a:ln>
                <a:noFill/>
              </a:ln>
              <a:solidFill>
                <a:srgbClr val="C00000"/>
              </a:solidFill>
              <a:effectLst/>
              <a:uLnTx/>
              <a:uFillTx/>
              <a:latin typeface="iCiel Ciaobella" pitchFamily="50" charset="0"/>
            </a:endParaRPr>
          </a:p>
        </p:txBody>
      </p:sp>
      <p:sp>
        <p:nvSpPr>
          <p:cNvPr id="8" name="TextBox 7">
            <a:extLst>
              <a:ext uri="{FF2B5EF4-FFF2-40B4-BE49-F238E27FC236}">
                <a16:creationId xmlns:a16="http://schemas.microsoft.com/office/drawing/2014/main" id="{D1C2F42C-6657-7915-7D02-F90C7FA2B2D6}"/>
              </a:ext>
            </a:extLst>
          </p:cNvPr>
          <p:cNvSpPr txBox="1"/>
          <p:nvPr/>
        </p:nvSpPr>
        <p:spPr>
          <a:xfrm>
            <a:off x="581195" y="2141715"/>
            <a:ext cx="8851088" cy="4392692"/>
          </a:xfrm>
          <a:prstGeom prst="roundRect">
            <a:avLst/>
          </a:prstGeom>
          <a:noFill/>
          <a:ln w="57150">
            <a:solidFill>
              <a:srgbClr val="00B0F0"/>
            </a:solidFill>
          </a:ln>
        </p:spPr>
        <p:txBody>
          <a:bodyPr wrap="square" rtlCol="0">
            <a:spAutoFit/>
          </a:bodyPr>
          <a:lstStyle/>
          <a:p>
            <a:endParaRPr lang="vi-VN" sz="2800" dirty="0"/>
          </a:p>
          <a:p>
            <a:endParaRPr lang="en-US" sz="2800" i="1" dirty="0"/>
          </a:p>
          <a:p>
            <a:endParaRPr lang="en-US" sz="2800" i="1" dirty="0"/>
          </a:p>
          <a:p>
            <a:endParaRPr lang="en-US" sz="2800" i="1" dirty="0"/>
          </a:p>
          <a:p>
            <a:endParaRPr lang="en-US" sz="2800" i="1" dirty="0"/>
          </a:p>
          <a:p>
            <a:r>
              <a:rPr lang="vi-VN" sz="2800" i="1" dirty="0"/>
              <a:t>+ </a:t>
            </a:r>
            <a:r>
              <a:rPr lang="en-US" sz="2800" i="1" dirty="0"/>
              <a:t> </a:t>
            </a:r>
            <a:r>
              <a:rPr lang="vi-VN" sz="2800" i="1" dirty="0"/>
              <a:t>Nêu vấn đề của em với bạn</a:t>
            </a:r>
          </a:p>
          <a:p>
            <a:r>
              <a:rPr lang="vi-VN" sz="2800" i="1" dirty="0"/>
              <a:t>+ Thời điểm xảy ra vấn đề đó</a:t>
            </a:r>
          </a:p>
          <a:p>
            <a:r>
              <a:rPr lang="vi-VN" sz="2800" i="1" dirty="0"/>
              <a:t>+ Những lời nói, việc làm em đã thực hiện khi đó</a:t>
            </a:r>
          </a:p>
          <a:p>
            <a:pPr algn="just"/>
            <a:endParaRPr lang="en-US" sz="2800" dirty="0">
              <a:latin typeface="Calibri" panose="020F0502020204030204" pitchFamily="34" charset="0"/>
              <a:cs typeface="Calibri" panose="020F0502020204030204" pitchFamily="34" charset="0"/>
            </a:endParaRPr>
          </a:p>
        </p:txBody>
      </p:sp>
      <p:pic>
        <p:nvPicPr>
          <p:cNvPr id="10" name="Picture 2" descr="Kids discuss homework Premium Vector">
            <a:extLst>
              <a:ext uri="{FF2B5EF4-FFF2-40B4-BE49-F238E27FC236}">
                <a16:creationId xmlns:a16="http://schemas.microsoft.com/office/drawing/2014/main" id="{941DAE9A-DF1E-474E-A1B8-E737183E6DE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471" b="99443" l="2716" r="93291">
                        <a14:foregroundMark x1="42492" y1="46797" x2="42492" y2="46797"/>
                        <a14:foregroundMark x1="41214" y1="32033" x2="41214" y2="32033"/>
                        <a14:foregroundMark x1="38179" y1="51532" x2="38179" y2="51532"/>
                        <a14:foregroundMark x1="61342" y1="76880" x2="61342" y2="76880"/>
                        <a14:foregroundMark x1="56230" y1="76323" x2="56230" y2="76323"/>
                        <a14:foregroundMark x1="15016" y1="63510" x2="15016" y2="63510"/>
                        <a14:foregroundMark x1="9265" y1="60446" x2="9265" y2="60446"/>
                        <a14:foregroundMark x1="6390" y1="77159" x2="6390" y2="77159"/>
                        <a14:foregroundMark x1="5911" y1="69081" x2="5911" y2="69081"/>
                        <a14:foregroundMark x1="14217" y1="85237" x2="14217" y2="85237"/>
                        <a14:foregroundMark x1="15655" y1="91643" x2="15655" y2="91643"/>
                        <a14:foregroundMark x1="9105" y1="90808" x2="9105" y2="90808"/>
                        <a14:foregroundMark x1="10863" y1="97493" x2="17412" y2="99721"/>
                        <a14:foregroundMark x1="86741" y1="64067" x2="86741" y2="64067"/>
                        <a14:foregroundMark x1="87061" y1="56546" x2="87061" y2="56546"/>
                        <a14:foregroundMark x1="86581" y1="92758" x2="86581" y2="92758"/>
                        <a14:foregroundMark x1="92812" y1="89694" x2="92812" y2="89694"/>
                        <a14:foregroundMark x1="93610" y1="64903" x2="93610" y2="64903"/>
                        <a14:foregroundMark x1="44089" y1="59889" x2="44089" y2="59889"/>
                        <a14:foregroundMark x1="45048" y1="59889" x2="45048" y2="59889"/>
                        <a14:foregroundMark x1="59105" y1="71031" x2="59105" y2="71031"/>
                        <a14:foregroundMark x1="59425" y1="71031" x2="59425" y2="71031"/>
                        <a14:foregroundMark x1="55460" y1="67502" x2="54952" y2="67131"/>
                        <a14:foregroundMark x1="59904" y1="70752" x2="58062" y2="69405"/>
                        <a14:foregroundMark x1="46166" y1="59889" x2="46166" y2="59889"/>
                        <a14:foregroundMark x1="46645" y1="59331" x2="46645" y2="59331"/>
                        <a14:foregroundMark x1="44409" y1="57660" x2="44409" y2="57660"/>
                        <a14:foregroundMark x1="45048" y1="56825" x2="45048" y2="56825"/>
                        <a14:foregroundMark x1="77636" y1="76880" x2="77636" y2="76880"/>
                        <a14:foregroundMark x1="77796" y1="77716" x2="77796" y2="77716"/>
                        <a14:foregroundMark x1="3514" y1="68802" x2="3514" y2="68802"/>
                        <a14:foregroundMark x1="2716" y1="75487" x2="2716" y2="75487"/>
                        <a14:foregroundMark x1="3035" y1="67967" x2="3035" y2="67967"/>
                        <a14:foregroundMark x1="54473" y1="57939" x2="54473" y2="57939"/>
                        <a14:foregroundMark x1="54313" y1="57103" x2="54313" y2="57103"/>
                        <a14:foregroundMark x1="54153" y1="56546" x2="54153" y2="56546"/>
                        <a14:foregroundMark x1="54153" y1="56267" x2="54153" y2="56267"/>
                        <a14:foregroundMark x1="54313" y1="56267" x2="54313" y2="56267"/>
                        <a14:backgroundMark x1="43930" y1="56267" x2="43930" y2="56267"/>
                        <a14:backgroundMark x1="41214" y1="57939" x2="41214" y2="57939"/>
                        <a14:backgroundMark x1="35304" y1="57660" x2="35304" y2="57660"/>
                        <a14:backgroundMark x1="61342" y1="69916" x2="61342" y2="69916"/>
                        <a14:backgroundMark x1="60543" y1="69916" x2="60543" y2="69916"/>
                        <a14:backgroundMark x1="60224" y1="69638" x2="60224" y2="69638"/>
                        <a14:backgroundMark x1="55272" y1="67967" x2="58307" y2="68802"/>
                        <a14:backgroundMark x1="79553" y1="81894" x2="79553" y2="81894"/>
                        <a14:backgroundMark x1="78594" y1="81337" x2="78594" y2="81337"/>
                        <a14:backgroundMark x1="7668" y1="77716" x2="7668" y2="77716"/>
                        <a14:backgroundMark x1="6709" y1="76323" x2="6709" y2="76323"/>
                        <a14:backgroundMark x1="2716" y1="67688" x2="2716" y2="67688"/>
                        <a14:backgroundMark x1="54952" y1="67967" x2="54952" y2="67967"/>
                        <a14:backgroundMark x1="54792" y1="67409" x2="54792" y2="67409"/>
                        <a14:backgroundMark x1="55112" y1="67688" x2="55112" y2="67688"/>
                        <a14:backgroundMark x1="53994" y1="55989" x2="53994" y2="55989"/>
                        <a14:backgroundMark x1="53834" y1="56546" x2="53834" y2="56546"/>
                        <a14:backgroundMark x1="53994" y1="57103" x2="53994" y2="57103"/>
                      </a14:backgroundRemoval>
                    </a14:imgEffect>
                  </a14:imgLayer>
                </a14:imgProps>
              </a:ext>
              <a:ext uri="{28A0092B-C50C-407E-A947-70E740481C1C}">
                <a14:useLocalDpi xmlns:a14="http://schemas.microsoft.com/office/drawing/2010/main" val="0"/>
              </a:ext>
            </a:extLst>
          </a:blip>
          <a:srcRect/>
          <a:stretch>
            <a:fillRect/>
          </a:stretch>
        </p:blipFill>
        <p:spPr bwMode="auto">
          <a:xfrm>
            <a:off x="9021849" y="-114227"/>
            <a:ext cx="2833668" cy="1625059"/>
          </a:xfrm>
          <a:prstGeom prst="rect">
            <a:avLst/>
          </a:prstGeom>
          <a:noFill/>
          <a:ln>
            <a:noFill/>
          </a:ln>
        </p:spPr>
      </p:pic>
      <p:sp>
        <p:nvSpPr>
          <p:cNvPr id="9" name="Text Placeholder 12">
            <a:extLst>
              <a:ext uri="{FF2B5EF4-FFF2-40B4-BE49-F238E27FC236}">
                <a16:creationId xmlns:a16="http://schemas.microsoft.com/office/drawing/2014/main" id="{F4EEA454-C98F-4F9E-8322-5CBDB9FCFF56}"/>
              </a:ext>
            </a:extLst>
          </p:cNvPr>
          <p:cNvSpPr txBox="1">
            <a:spLocks/>
          </p:cNvSpPr>
          <p:nvPr/>
        </p:nvSpPr>
        <p:spPr>
          <a:xfrm>
            <a:off x="581197" y="191284"/>
            <a:ext cx="8040598" cy="1196425"/>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r>
              <a:rPr lang="en-US" sz="4000" dirty="0" err="1">
                <a:solidFill>
                  <a:schemeClr val="accent1">
                    <a:lumMod val="75000"/>
                  </a:schemeClr>
                </a:solidFill>
                <a:latin typeface="Calibri" panose="020F0502020204030204" pitchFamily="34" charset="0"/>
                <a:cs typeface="Times New Roman" panose="02020603050405020304" pitchFamily="18" charset="0"/>
              </a:rPr>
              <a:t>Hoạt</a:t>
            </a:r>
            <a:r>
              <a:rPr lang="en-US" sz="4000" dirty="0">
                <a:solidFill>
                  <a:schemeClr val="accent1">
                    <a:lumMod val="75000"/>
                  </a:schemeClr>
                </a:solidFill>
                <a:latin typeface="Calibri" panose="020F0502020204030204" pitchFamily="34" charset="0"/>
                <a:cs typeface="Times New Roman" panose="02020603050405020304" pitchFamily="18" charset="0"/>
              </a:rPr>
              <a:t> </a:t>
            </a:r>
            <a:r>
              <a:rPr lang="en-US" sz="4000" dirty="0" err="1">
                <a:solidFill>
                  <a:schemeClr val="accent1">
                    <a:lumMod val="75000"/>
                  </a:schemeClr>
                </a:solidFill>
                <a:latin typeface="Calibri" panose="020F0502020204030204" pitchFamily="34" charset="0"/>
                <a:cs typeface="Times New Roman" panose="02020603050405020304" pitchFamily="18" charset="0"/>
              </a:rPr>
              <a:t>động</a:t>
            </a:r>
            <a:r>
              <a:rPr lang="en-US" sz="4000" dirty="0">
                <a:solidFill>
                  <a:schemeClr val="accent1">
                    <a:lumMod val="75000"/>
                  </a:schemeClr>
                </a:solidFill>
                <a:latin typeface="Calibri" panose="020F0502020204030204" pitchFamily="34" charset="0"/>
                <a:cs typeface="Times New Roman" panose="02020603050405020304" pitchFamily="18" charset="0"/>
              </a:rPr>
              <a:t> 6: </a:t>
            </a:r>
            <a:r>
              <a:rPr lang="en-US" sz="4000" dirty="0" err="1">
                <a:solidFill>
                  <a:schemeClr val="accent1">
                    <a:lumMod val="75000"/>
                  </a:schemeClr>
                </a:solidFill>
                <a:latin typeface="Calibri" panose="020F0502020204030204" pitchFamily="34" charset="0"/>
                <a:cs typeface="Times New Roman" panose="02020603050405020304" pitchFamily="18" charset="0"/>
              </a:rPr>
              <a:t>Xác</a:t>
            </a:r>
            <a:r>
              <a:rPr lang="en-US" sz="4000" dirty="0">
                <a:solidFill>
                  <a:schemeClr val="accent1">
                    <a:lumMod val="75000"/>
                  </a:schemeClr>
                </a:solidFill>
                <a:latin typeface="Calibri" panose="020F0502020204030204" pitchFamily="34" charset="0"/>
                <a:cs typeface="Times New Roman" panose="02020603050405020304" pitchFamily="18" charset="0"/>
              </a:rPr>
              <a:t> </a:t>
            </a:r>
            <a:r>
              <a:rPr lang="en-US" sz="4000" dirty="0" err="1">
                <a:solidFill>
                  <a:schemeClr val="accent1">
                    <a:lumMod val="75000"/>
                  </a:schemeClr>
                </a:solidFill>
                <a:latin typeface="Calibri" panose="020F0502020204030204" pitchFamily="34" charset="0"/>
                <a:cs typeface="Times New Roman" panose="02020603050405020304" pitchFamily="18" charset="0"/>
              </a:rPr>
              <a:t>định</a:t>
            </a:r>
            <a:r>
              <a:rPr lang="en-US" sz="4000" dirty="0">
                <a:solidFill>
                  <a:schemeClr val="accent1">
                    <a:lumMod val="75000"/>
                  </a:schemeClr>
                </a:solidFill>
                <a:latin typeface="Calibri" panose="020F0502020204030204" pitchFamily="34" charset="0"/>
                <a:cs typeface="Times New Roman" panose="02020603050405020304" pitchFamily="18" charset="0"/>
              </a:rPr>
              <a:t> </a:t>
            </a:r>
            <a:r>
              <a:rPr lang="en-US" sz="4000" dirty="0" err="1">
                <a:solidFill>
                  <a:schemeClr val="accent1">
                    <a:lumMod val="75000"/>
                  </a:schemeClr>
                </a:solidFill>
                <a:latin typeface="Calibri" panose="020F0502020204030204" pitchFamily="34" charset="0"/>
                <a:cs typeface="Times New Roman" panose="02020603050405020304" pitchFamily="18" charset="0"/>
              </a:rPr>
              <a:t>một</a:t>
            </a:r>
            <a:r>
              <a:rPr lang="en-US" sz="4000" dirty="0">
                <a:solidFill>
                  <a:schemeClr val="accent1">
                    <a:lumMod val="75000"/>
                  </a:schemeClr>
                </a:solidFill>
                <a:latin typeface="Calibri" panose="020F0502020204030204" pitchFamily="34" charset="0"/>
                <a:cs typeface="Times New Roman" panose="02020603050405020304" pitchFamily="18" charset="0"/>
              </a:rPr>
              <a:t> </a:t>
            </a:r>
            <a:r>
              <a:rPr lang="en-US" sz="4000" dirty="0" err="1">
                <a:solidFill>
                  <a:schemeClr val="accent1">
                    <a:lumMod val="75000"/>
                  </a:schemeClr>
                </a:solidFill>
                <a:latin typeface="Calibri" panose="020F0502020204030204" pitchFamily="34" charset="0"/>
                <a:cs typeface="Times New Roman" panose="02020603050405020304" pitchFamily="18" charset="0"/>
              </a:rPr>
              <a:t>số</a:t>
            </a:r>
            <a:r>
              <a:rPr lang="en-US" sz="4000" dirty="0">
                <a:solidFill>
                  <a:schemeClr val="accent1">
                    <a:lumMod val="75000"/>
                  </a:schemeClr>
                </a:solidFill>
                <a:latin typeface="Calibri" panose="020F0502020204030204" pitchFamily="34" charset="0"/>
                <a:cs typeface="Times New Roman" panose="02020603050405020304" pitchFamily="18" charset="0"/>
              </a:rPr>
              <a:t> </a:t>
            </a:r>
            <a:r>
              <a:rPr lang="en-US" sz="4000" dirty="0" err="1">
                <a:solidFill>
                  <a:schemeClr val="accent1">
                    <a:lumMod val="75000"/>
                  </a:schemeClr>
                </a:solidFill>
                <a:latin typeface="Calibri" panose="020F0502020204030204" pitchFamily="34" charset="0"/>
                <a:cs typeface="Times New Roman" panose="02020603050405020304" pitchFamily="18" charset="0"/>
              </a:rPr>
              <a:t>vấn</a:t>
            </a:r>
            <a:r>
              <a:rPr lang="en-US" sz="4000" dirty="0">
                <a:solidFill>
                  <a:schemeClr val="accent1">
                    <a:lumMod val="75000"/>
                  </a:schemeClr>
                </a:solidFill>
                <a:latin typeface="Calibri" panose="020F0502020204030204" pitchFamily="34" charset="0"/>
                <a:cs typeface="Times New Roman" panose="02020603050405020304" pitchFamily="18" charset="0"/>
              </a:rPr>
              <a:t> </a:t>
            </a:r>
            <a:r>
              <a:rPr lang="en-US" sz="4000" dirty="0" err="1">
                <a:solidFill>
                  <a:schemeClr val="accent1">
                    <a:lumMod val="75000"/>
                  </a:schemeClr>
                </a:solidFill>
                <a:latin typeface="Calibri" panose="020F0502020204030204" pitchFamily="34" charset="0"/>
                <a:cs typeface="Times New Roman" panose="02020603050405020304" pitchFamily="18" charset="0"/>
              </a:rPr>
              <a:t>đề</a:t>
            </a:r>
            <a:r>
              <a:rPr lang="en-US" sz="4000" dirty="0">
                <a:solidFill>
                  <a:schemeClr val="accent1">
                    <a:lumMod val="75000"/>
                  </a:schemeClr>
                </a:solidFill>
                <a:latin typeface="Calibri" panose="020F0502020204030204" pitchFamily="34" charset="0"/>
                <a:cs typeface="Times New Roman" panose="02020603050405020304" pitchFamily="18" charset="0"/>
              </a:rPr>
              <a:t> </a:t>
            </a:r>
            <a:r>
              <a:rPr lang="en-US" sz="4000" dirty="0" err="1">
                <a:solidFill>
                  <a:schemeClr val="accent1">
                    <a:lumMod val="75000"/>
                  </a:schemeClr>
                </a:solidFill>
                <a:latin typeface="Calibri" panose="020F0502020204030204" pitchFamily="34" charset="0"/>
                <a:cs typeface="Times New Roman" panose="02020603050405020304" pitchFamily="18" charset="0"/>
              </a:rPr>
              <a:t>thường</a:t>
            </a:r>
            <a:r>
              <a:rPr lang="en-US" sz="4000" dirty="0">
                <a:solidFill>
                  <a:schemeClr val="accent1">
                    <a:lumMod val="75000"/>
                  </a:schemeClr>
                </a:solidFill>
                <a:latin typeface="Calibri" panose="020F0502020204030204" pitchFamily="34" charset="0"/>
                <a:cs typeface="Times New Roman" panose="02020603050405020304" pitchFamily="18" charset="0"/>
              </a:rPr>
              <a:t> </a:t>
            </a:r>
            <a:r>
              <a:rPr lang="en-US" sz="4000" dirty="0" err="1">
                <a:solidFill>
                  <a:schemeClr val="accent1">
                    <a:lumMod val="75000"/>
                  </a:schemeClr>
                </a:solidFill>
                <a:latin typeface="Calibri" panose="020F0502020204030204" pitchFamily="34" charset="0"/>
                <a:cs typeface="Times New Roman" panose="02020603050405020304" pitchFamily="18" charset="0"/>
              </a:rPr>
              <a:t>xảy</a:t>
            </a:r>
            <a:r>
              <a:rPr lang="en-US" sz="4000" dirty="0">
                <a:solidFill>
                  <a:schemeClr val="accent1">
                    <a:lumMod val="75000"/>
                  </a:schemeClr>
                </a:solidFill>
                <a:latin typeface="Calibri" panose="020F0502020204030204" pitchFamily="34" charset="0"/>
                <a:cs typeface="Times New Roman" panose="02020603050405020304" pitchFamily="18" charset="0"/>
              </a:rPr>
              <a:t> </a:t>
            </a:r>
            <a:r>
              <a:rPr lang="en-US" sz="4000" dirty="0" err="1">
                <a:solidFill>
                  <a:schemeClr val="accent1">
                    <a:lumMod val="75000"/>
                  </a:schemeClr>
                </a:solidFill>
                <a:latin typeface="Calibri" panose="020F0502020204030204" pitchFamily="34" charset="0"/>
                <a:cs typeface="Times New Roman" panose="02020603050405020304" pitchFamily="18" charset="0"/>
              </a:rPr>
              <a:t>ra</a:t>
            </a:r>
            <a:r>
              <a:rPr lang="en-US" sz="4000" dirty="0">
                <a:solidFill>
                  <a:schemeClr val="accent1">
                    <a:lumMod val="75000"/>
                  </a:schemeClr>
                </a:solidFill>
                <a:latin typeface="Calibri" panose="020F0502020204030204" pitchFamily="34" charset="0"/>
                <a:cs typeface="Times New Roman" panose="02020603050405020304" pitchFamily="18" charset="0"/>
              </a:rPr>
              <a:t> </a:t>
            </a:r>
            <a:r>
              <a:rPr lang="en-US" sz="4000" dirty="0" err="1">
                <a:solidFill>
                  <a:schemeClr val="accent1">
                    <a:lumMod val="75000"/>
                  </a:schemeClr>
                </a:solidFill>
                <a:latin typeface="Calibri" panose="020F0502020204030204" pitchFamily="34" charset="0"/>
                <a:cs typeface="Times New Roman" panose="02020603050405020304" pitchFamily="18" charset="0"/>
              </a:rPr>
              <a:t>trong</a:t>
            </a:r>
            <a:r>
              <a:rPr lang="en-US" sz="4000" dirty="0">
                <a:solidFill>
                  <a:schemeClr val="accent1">
                    <a:lumMod val="75000"/>
                  </a:schemeClr>
                </a:solidFill>
                <a:latin typeface="Calibri" panose="020F0502020204030204" pitchFamily="34" charset="0"/>
                <a:cs typeface="Times New Roman" panose="02020603050405020304" pitchFamily="18" charset="0"/>
              </a:rPr>
              <a:t> </a:t>
            </a:r>
            <a:r>
              <a:rPr lang="en-US" sz="4000" dirty="0" err="1">
                <a:solidFill>
                  <a:schemeClr val="accent1">
                    <a:lumMod val="75000"/>
                  </a:schemeClr>
                </a:solidFill>
                <a:latin typeface="Calibri" panose="020F0502020204030204" pitchFamily="34" charset="0"/>
                <a:cs typeface="Times New Roman" panose="02020603050405020304" pitchFamily="18" charset="0"/>
              </a:rPr>
              <a:t>quan</a:t>
            </a:r>
            <a:r>
              <a:rPr lang="en-US" sz="4000" dirty="0">
                <a:solidFill>
                  <a:schemeClr val="accent1">
                    <a:lumMod val="75000"/>
                  </a:schemeClr>
                </a:solidFill>
                <a:latin typeface="Calibri" panose="020F0502020204030204" pitchFamily="34" charset="0"/>
                <a:cs typeface="Times New Roman" panose="02020603050405020304" pitchFamily="18" charset="0"/>
              </a:rPr>
              <a:t> </a:t>
            </a:r>
            <a:r>
              <a:rPr lang="en-US" sz="4000" dirty="0" err="1">
                <a:solidFill>
                  <a:schemeClr val="accent1">
                    <a:lumMod val="75000"/>
                  </a:schemeClr>
                </a:solidFill>
                <a:latin typeface="Calibri" panose="020F0502020204030204" pitchFamily="34" charset="0"/>
                <a:cs typeface="Times New Roman" panose="02020603050405020304" pitchFamily="18" charset="0"/>
              </a:rPr>
              <a:t>hệ</a:t>
            </a:r>
            <a:r>
              <a:rPr lang="en-US" sz="4000" dirty="0">
                <a:solidFill>
                  <a:schemeClr val="accent1">
                    <a:lumMod val="75000"/>
                  </a:schemeClr>
                </a:solidFill>
                <a:latin typeface="Calibri" panose="020F0502020204030204" pitchFamily="34" charset="0"/>
                <a:cs typeface="Times New Roman" panose="02020603050405020304" pitchFamily="18" charset="0"/>
              </a:rPr>
              <a:t> </a:t>
            </a:r>
            <a:r>
              <a:rPr lang="en-US" sz="4000" dirty="0" err="1">
                <a:solidFill>
                  <a:schemeClr val="accent1">
                    <a:lumMod val="75000"/>
                  </a:schemeClr>
                </a:solidFill>
                <a:latin typeface="Calibri" panose="020F0502020204030204" pitchFamily="34" charset="0"/>
                <a:cs typeface="Times New Roman" panose="02020603050405020304" pitchFamily="18" charset="0"/>
              </a:rPr>
              <a:t>với</a:t>
            </a:r>
            <a:r>
              <a:rPr lang="en-US" sz="4000" dirty="0">
                <a:solidFill>
                  <a:schemeClr val="accent1">
                    <a:lumMod val="75000"/>
                  </a:schemeClr>
                </a:solidFill>
                <a:latin typeface="Calibri" panose="020F0502020204030204" pitchFamily="34" charset="0"/>
                <a:cs typeface="Times New Roman" panose="02020603050405020304" pitchFamily="18" charset="0"/>
              </a:rPr>
              <a:t> </a:t>
            </a:r>
            <a:r>
              <a:rPr lang="en-US" sz="4000" dirty="0" err="1">
                <a:solidFill>
                  <a:schemeClr val="accent1">
                    <a:lumMod val="75000"/>
                  </a:schemeClr>
                </a:solidFill>
                <a:latin typeface="Calibri" panose="020F0502020204030204" pitchFamily="34" charset="0"/>
                <a:cs typeface="Times New Roman" panose="02020603050405020304" pitchFamily="18" charset="0"/>
              </a:rPr>
              <a:t>bạn</a:t>
            </a:r>
            <a:r>
              <a:rPr lang="en-US" sz="4000" dirty="0">
                <a:solidFill>
                  <a:schemeClr val="accent1">
                    <a:lumMod val="75000"/>
                  </a:schemeClr>
                </a:solidFill>
                <a:latin typeface="Calibri" panose="020F0502020204030204" pitchFamily="34" charset="0"/>
                <a:cs typeface="Times New Roman" panose="02020603050405020304" pitchFamily="18" charset="0"/>
              </a:rPr>
              <a:t> </a:t>
            </a:r>
            <a:r>
              <a:rPr lang="en-US" sz="4000" dirty="0" err="1">
                <a:solidFill>
                  <a:schemeClr val="accent1">
                    <a:lumMod val="75000"/>
                  </a:schemeClr>
                </a:solidFill>
                <a:latin typeface="Calibri" panose="020F0502020204030204" pitchFamily="34" charset="0"/>
                <a:cs typeface="Times New Roman" panose="02020603050405020304" pitchFamily="18" charset="0"/>
              </a:rPr>
              <a:t>bè</a:t>
            </a:r>
            <a:endParaRPr lang="vi-VN" sz="4000" dirty="0">
              <a:solidFill>
                <a:schemeClr val="accent1">
                  <a:lumMod val="75000"/>
                </a:schemeClr>
              </a:solidFill>
              <a:latin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57D4EE93-9592-4DAD-9306-55BA2842BC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8871" y="2521973"/>
            <a:ext cx="2311987" cy="3859709"/>
          </a:xfrm>
          <a:prstGeom prst="rect">
            <a:avLst/>
          </a:prstGeom>
        </p:spPr>
      </p:pic>
      <p:sp>
        <p:nvSpPr>
          <p:cNvPr id="12" name="Rectangle 11">
            <a:extLst>
              <a:ext uri="{FF2B5EF4-FFF2-40B4-BE49-F238E27FC236}">
                <a16:creationId xmlns:a16="http://schemas.microsoft.com/office/drawing/2014/main" id="{4A90F085-DB19-0B10-D3A7-34747ED283CD}"/>
              </a:ext>
            </a:extLst>
          </p:cNvPr>
          <p:cNvSpPr/>
          <p:nvPr/>
        </p:nvSpPr>
        <p:spPr>
          <a:xfrm>
            <a:off x="981467" y="3894997"/>
            <a:ext cx="1866507" cy="55683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err="1">
                <a:latin typeface="Calibri" panose="020F0502020204030204" pitchFamily="34" charset="0"/>
                <a:cs typeface="Calibri" panose="020F0502020204030204" pitchFamily="34" charset="0"/>
              </a:rPr>
              <a:t>Gợi</a:t>
            </a:r>
            <a:r>
              <a:rPr lang="en-US" sz="4000" b="1" dirty="0">
                <a:latin typeface="Calibri" panose="020F0502020204030204" pitchFamily="34" charset="0"/>
                <a:cs typeface="Calibri" panose="020F0502020204030204" pitchFamily="34" charset="0"/>
              </a:rPr>
              <a:t> ý</a:t>
            </a:r>
          </a:p>
        </p:txBody>
      </p:sp>
      <p:sp>
        <p:nvSpPr>
          <p:cNvPr id="14" name="Double Wave 13">
            <a:extLst>
              <a:ext uri="{FF2B5EF4-FFF2-40B4-BE49-F238E27FC236}">
                <a16:creationId xmlns:a16="http://schemas.microsoft.com/office/drawing/2014/main" id="{7D2BDE2A-5CC2-82D8-7214-F7C951F8109F}"/>
              </a:ext>
            </a:extLst>
          </p:cNvPr>
          <p:cNvSpPr/>
          <p:nvPr/>
        </p:nvSpPr>
        <p:spPr>
          <a:xfrm>
            <a:off x="1544638" y="2357653"/>
            <a:ext cx="5216525" cy="1130300"/>
          </a:xfrm>
          <a:prstGeom prst="doubleWave">
            <a:avLst/>
          </a:prstGeom>
          <a:solidFill>
            <a:schemeClr val="accent2"/>
          </a:solidFill>
          <a:ln/>
        </p:spPr>
        <p:style>
          <a:lnRef idx="3">
            <a:schemeClr val="lt1"/>
          </a:lnRef>
          <a:fillRef idx="1">
            <a:schemeClr val="accent2"/>
          </a:fillRef>
          <a:effectRef idx="1">
            <a:schemeClr val="accent2"/>
          </a:effectRef>
          <a:fontRef idx="minor">
            <a:schemeClr val="lt1"/>
          </a:fontRef>
        </p:style>
        <p:txBody>
          <a:bodyPr anchor="ctr"/>
          <a:lstStyle/>
          <a:p>
            <a:pPr algn="ctr" eaLnBrk="1" fontAlgn="auto" hangingPunct="1">
              <a:spcBef>
                <a:spcPts val="0"/>
              </a:spcBef>
              <a:spcAft>
                <a:spcPts val="0"/>
              </a:spcAft>
              <a:defRPr/>
            </a:pPr>
            <a:r>
              <a:rPr lang="en-US" sz="4000" dirty="0" err="1">
                <a:solidFill>
                  <a:schemeClr val="bg1"/>
                </a:solidFill>
                <a:latin typeface="UTM Cookies" panose="02040603050506020204" pitchFamily="18" charset="0"/>
              </a:rPr>
              <a:t>Trò</a:t>
            </a:r>
            <a:r>
              <a:rPr lang="en-US" sz="4000" dirty="0">
                <a:solidFill>
                  <a:schemeClr val="bg1"/>
                </a:solidFill>
                <a:latin typeface="UTM Cookies" panose="02040603050506020204" pitchFamily="18" charset="0"/>
              </a:rPr>
              <a:t> </a:t>
            </a:r>
            <a:r>
              <a:rPr lang="en-US" sz="4000" dirty="0" err="1">
                <a:solidFill>
                  <a:schemeClr val="bg1"/>
                </a:solidFill>
                <a:latin typeface="UTM Cookies" panose="02040603050506020204" pitchFamily="18" charset="0"/>
              </a:rPr>
              <a:t>chơi</a:t>
            </a:r>
            <a:r>
              <a:rPr lang="en-US" sz="4000" dirty="0">
                <a:solidFill>
                  <a:schemeClr val="bg1"/>
                </a:solidFill>
                <a:latin typeface="UTM Cookies" panose="02040603050506020204" pitchFamily="18" charset="0"/>
              </a:rPr>
              <a:t> “</a:t>
            </a:r>
            <a:r>
              <a:rPr lang="en-US" sz="4000" dirty="0" err="1">
                <a:solidFill>
                  <a:schemeClr val="bg1"/>
                </a:solidFill>
                <a:latin typeface="UTM Cookies" panose="02040603050506020204" pitchFamily="18" charset="0"/>
              </a:rPr>
              <a:t>Đoàn</a:t>
            </a:r>
            <a:r>
              <a:rPr lang="en-US" sz="4000" dirty="0">
                <a:solidFill>
                  <a:schemeClr val="bg1"/>
                </a:solidFill>
                <a:latin typeface="UTM Cookies" panose="02040603050506020204" pitchFamily="18" charset="0"/>
              </a:rPr>
              <a:t> </a:t>
            </a:r>
            <a:r>
              <a:rPr lang="en-US" sz="4000" dirty="0" err="1">
                <a:solidFill>
                  <a:schemeClr val="bg1"/>
                </a:solidFill>
                <a:latin typeface="UTM Cookies" panose="02040603050506020204" pitchFamily="18" charset="0"/>
              </a:rPr>
              <a:t>kết</a:t>
            </a:r>
            <a:r>
              <a:rPr lang="en-US" sz="4000" dirty="0">
                <a:solidFill>
                  <a:schemeClr val="bg1"/>
                </a:solidFill>
                <a:latin typeface="UTM Cookies" panose="02040603050506020204" pitchFamily="18" charset="0"/>
              </a:rPr>
              <a:t>”</a:t>
            </a:r>
          </a:p>
        </p:txBody>
      </p:sp>
      <p:sp>
        <p:nvSpPr>
          <p:cNvPr id="15" name="Double Wave 14">
            <a:extLst>
              <a:ext uri="{FF2B5EF4-FFF2-40B4-BE49-F238E27FC236}">
                <a16:creationId xmlns:a16="http://schemas.microsoft.com/office/drawing/2014/main" id="{7D2BDE2A-5CC2-82D8-7214-F7C951F8109F}"/>
              </a:ext>
            </a:extLst>
          </p:cNvPr>
          <p:cNvSpPr/>
          <p:nvPr/>
        </p:nvSpPr>
        <p:spPr>
          <a:xfrm>
            <a:off x="1544637" y="2345786"/>
            <a:ext cx="5216525" cy="1130300"/>
          </a:xfrm>
          <a:prstGeom prst="doubleWave">
            <a:avLst/>
          </a:prstGeom>
          <a:solidFill>
            <a:srgbClr val="7030A0"/>
          </a:solidFill>
          <a:ln/>
        </p:spPr>
        <p:style>
          <a:lnRef idx="3">
            <a:schemeClr val="lt1"/>
          </a:lnRef>
          <a:fillRef idx="1">
            <a:schemeClr val="accent2"/>
          </a:fillRef>
          <a:effectRef idx="1">
            <a:schemeClr val="accent2"/>
          </a:effectRef>
          <a:fontRef idx="minor">
            <a:schemeClr val="lt1"/>
          </a:fontRef>
        </p:style>
        <p:txBody>
          <a:bodyPr anchor="ctr"/>
          <a:lstStyle/>
          <a:p>
            <a:pPr algn="ctr" eaLnBrk="1" fontAlgn="auto" hangingPunct="1">
              <a:spcBef>
                <a:spcPts val="0"/>
              </a:spcBef>
              <a:spcAft>
                <a:spcPts val="0"/>
              </a:spcAft>
              <a:defRPr/>
            </a:pPr>
            <a:r>
              <a:rPr lang="en-US" sz="4000" dirty="0" err="1">
                <a:solidFill>
                  <a:schemeClr val="bg1"/>
                </a:solidFill>
                <a:latin typeface="UTM Cookies" panose="02040603050506020204" pitchFamily="18" charset="0"/>
              </a:rPr>
              <a:t>Kết</a:t>
            </a:r>
            <a:r>
              <a:rPr lang="en-US" sz="4000" dirty="0">
                <a:solidFill>
                  <a:schemeClr val="bg1"/>
                </a:solidFill>
                <a:latin typeface="UTM Cookies" panose="02040603050506020204" pitchFamily="18" charset="0"/>
              </a:rPr>
              <a:t> </a:t>
            </a:r>
            <a:r>
              <a:rPr lang="en-US" sz="4000" dirty="0" err="1">
                <a:solidFill>
                  <a:schemeClr val="bg1"/>
                </a:solidFill>
                <a:latin typeface="UTM Cookies" panose="02040603050506020204" pitchFamily="18" charset="0"/>
              </a:rPr>
              <a:t>thành</a:t>
            </a:r>
            <a:r>
              <a:rPr lang="en-US" sz="4000" dirty="0">
                <a:solidFill>
                  <a:schemeClr val="bg1"/>
                </a:solidFill>
                <a:latin typeface="UTM Cookies" panose="02040603050506020204" pitchFamily="18" charset="0"/>
              </a:rPr>
              <a:t> </a:t>
            </a:r>
            <a:r>
              <a:rPr lang="en-US" sz="4000" dirty="0" err="1">
                <a:solidFill>
                  <a:schemeClr val="bg1"/>
                </a:solidFill>
                <a:latin typeface="UTM Cookies" panose="02040603050506020204" pitchFamily="18" charset="0"/>
              </a:rPr>
              <a:t>nhóm</a:t>
            </a:r>
            <a:r>
              <a:rPr lang="en-US" sz="4000" dirty="0">
                <a:solidFill>
                  <a:schemeClr val="bg1"/>
                </a:solidFill>
                <a:latin typeface="UTM Cookies" panose="02040603050506020204" pitchFamily="18" charset="0"/>
              </a:rPr>
              <a:t> 3 </a:t>
            </a:r>
            <a:r>
              <a:rPr lang="en-US" sz="4000" dirty="0" err="1">
                <a:solidFill>
                  <a:schemeClr val="bg1"/>
                </a:solidFill>
                <a:latin typeface="UTM Cookies" panose="02040603050506020204" pitchFamily="18" charset="0"/>
              </a:rPr>
              <a:t>bạn</a:t>
            </a:r>
            <a:endParaRPr lang="en-US" sz="4000" dirty="0">
              <a:solidFill>
                <a:schemeClr val="bg1"/>
              </a:solidFill>
              <a:latin typeface="UTM Cookies" panose="02040603050506020204" pitchFamily="18" charset="0"/>
            </a:endParaRPr>
          </a:p>
        </p:txBody>
      </p:sp>
    </p:spTree>
    <p:extLst>
      <p:ext uri="{BB962C8B-B14F-4D97-AF65-F5344CB8AC3E}">
        <p14:creationId xmlns:p14="http://schemas.microsoft.com/office/powerpoint/2010/main" val="2677569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80">
                                          <p:stCondLst>
                                            <p:cond delay="0"/>
                                          </p:stCondLst>
                                        </p:cTn>
                                        <p:tgtEl>
                                          <p:spTgt spid="4"/>
                                        </p:tgtEl>
                                      </p:cBhvr>
                                    </p:animEffect>
                                    <p:anim calcmode="lin" valueType="num">
                                      <p:cBhvr>
                                        <p:cTn id="2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7" dur="26">
                                          <p:stCondLst>
                                            <p:cond delay="650"/>
                                          </p:stCondLst>
                                        </p:cTn>
                                        <p:tgtEl>
                                          <p:spTgt spid="4"/>
                                        </p:tgtEl>
                                      </p:cBhvr>
                                      <p:to x="100000" y="60000"/>
                                    </p:animScale>
                                    <p:animScale>
                                      <p:cBhvr>
                                        <p:cTn id="28" dur="166" decel="50000">
                                          <p:stCondLst>
                                            <p:cond delay="676"/>
                                          </p:stCondLst>
                                        </p:cTn>
                                        <p:tgtEl>
                                          <p:spTgt spid="4"/>
                                        </p:tgtEl>
                                      </p:cBhvr>
                                      <p:to x="100000" y="100000"/>
                                    </p:animScale>
                                    <p:animScale>
                                      <p:cBhvr>
                                        <p:cTn id="29" dur="26">
                                          <p:stCondLst>
                                            <p:cond delay="1312"/>
                                          </p:stCondLst>
                                        </p:cTn>
                                        <p:tgtEl>
                                          <p:spTgt spid="4"/>
                                        </p:tgtEl>
                                      </p:cBhvr>
                                      <p:to x="100000" y="80000"/>
                                    </p:animScale>
                                    <p:animScale>
                                      <p:cBhvr>
                                        <p:cTn id="30" dur="166" decel="50000">
                                          <p:stCondLst>
                                            <p:cond delay="1338"/>
                                          </p:stCondLst>
                                        </p:cTn>
                                        <p:tgtEl>
                                          <p:spTgt spid="4"/>
                                        </p:tgtEl>
                                      </p:cBhvr>
                                      <p:to x="100000" y="100000"/>
                                    </p:animScale>
                                    <p:animScale>
                                      <p:cBhvr>
                                        <p:cTn id="31" dur="26">
                                          <p:stCondLst>
                                            <p:cond delay="1642"/>
                                          </p:stCondLst>
                                        </p:cTn>
                                        <p:tgtEl>
                                          <p:spTgt spid="4"/>
                                        </p:tgtEl>
                                      </p:cBhvr>
                                      <p:to x="100000" y="90000"/>
                                    </p:animScale>
                                    <p:animScale>
                                      <p:cBhvr>
                                        <p:cTn id="32" dur="166" decel="50000">
                                          <p:stCondLst>
                                            <p:cond delay="1668"/>
                                          </p:stCondLst>
                                        </p:cTn>
                                        <p:tgtEl>
                                          <p:spTgt spid="4"/>
                                        </p:tgtEl>
                                      </p:cBhvr>
                                      <p:to x="100000" y="100000"/>
                                    </p:animScale>
                                    <p:animScale>
                                      <p:cBhvr>
                                        <p:cTn id="33" dur="26">
                                          <p:stCondLst>
                                            <p:cond delay="1808"/>
                                          </p:stCondLst>
                                        </p:cTn>
                                        <p:tgtEl>
                                          <p:spTgt spid="4"/>
                                        </p:tgtEl>
                                      </p:cBhvr>
                                      <p:to x="100000" y="95000"/>
                                    </p:animScale>
                                    <p:animScale>
                                      <p:cBhvr>
                                        <p:cTn id="34" dur="166" decel="50000">
                                          <p:stCondLst>
                                            <p:cond delay="1834"/>
                                          </p:stCondLst>
                                        </p:cTn>
                                        <p:tgtEl>
                                          <p:spTgt spid="4"/>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circle(in)">
                                      <p:cBhvr>
                                        <p:cTn id="39" dur="2000"/>
                                        <p:tgtEl>
                                          <p:spTgt spid="12"/>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circle(in)">
                                      <p:cBhvr>
                                        <p:cTn id="42" dur="2000"/>
                                        <p:tgtEl>
                                          <p:spTgt spid="13"/>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circle(in)">
                                      <p:cBhvr>
                                        <p:cTn id="45" dur="20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p:cTn id="50" dur="1000" fill="hold"/>
                                        <p:tgtEl>
                                          <p:spTgt spid="14"/>
                                        </p:tgtEl>
                                        <p:attrNameLst>
                                          <p:attrName>ppt_w</p:attrName>
                                        </p:attrNameLst>
                                      </p:cBhvr>
                                      <p:tavLst>
                                        <p:tav tm="0">
                                          <p:val>
                                            <p:fltVal val="0"/>
                                          </p:val>
                                        </p:tav>
                                        <p:tav tm="100000">
                                          <p:val>
                                            <p:strVal val="#ppt_w"/>
                                          </p:val>
                                        </p:tav>
                                      </p:tavLst>
                                    </p:anim>
                                    <p:anim calcmode="lin" valueType="num">
                                      <p:cBhvr>
                                        <p:cTn id="51" dur="1000" fill="hold"/>
                                        <p:tgtEl>
                                          <p:spTgt spid="14"/>
                                        </p:tgtEl>
                                        <p:attrNameLst>
                                          <p:attrName>ppt_h</p:attrName>
                                        </p:attrNameLst>
                                      </p:cBhvr>
                                      <p:tavLst>
                                        <p:tav tm="0">
                                          <p:val>
                                            <p:fltVal val="0"/>
                                          </p:val>
                                        </p:tav>
                                        <p:tav tm="100000">
                                          <p:val>
                                            <p:strVal val="#ppt_h"/>
                                          </p:val>
                                        </p:tav>
                                      </p:tavLst>
                                    </p:anim>
                                    <p:anim calcmode="lin" valueType="num">
                                      <p:cBhvr>
                                        <p:cTn id="52" dur="1000" fill="hold"/>
                                        <p:tgtEl>
                                          <p:spTgt spid="14"/>
                                        </p:tgtEl>
                                        <p:attrNameLst>
                                          <p:attrName>style.rotation</p:attrName>
                                        </p:attrNameLst>
                                      </p:cBhvr>
                                      <p:tavLst>
                                        <p:tav tm="0">
                                          <p:val>
                                            <p:fltVal val="90"/>
                                          </p:val>
                                        </p:tav>
                                        <p:tav tm="100000">
                                          <p:val>
                                            <p:fltVal val="0"/>
                                          </p:val>
                                        </p:tav>
                                      </p:tavLst>
                                    </p:anim>
                                    <p:animEffect transition="in" filter="fade">
                                      <p:cBhvr>
                                        <p:cTn id="53" dur="10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1000" fill="hold"/>
                                        <p:tgtEl>
                                          <p:spTgt spid="15"/>
                                        </p:tgtEl>
                                        <p:attrNameLst>
                                          <p:attrName>ppt_w</p:attrName>
                                        </p:attrNameLst>
                                      </p:cBhvr>
                                      <p:tavLst>
                                        <p:tav tm="0">
                                          <p:val>
                                            <p:fltVal val="0"/>
                                          </p:val>
                                        </p:tav>
                                        <p:tav tm="100000">
                                          <p:val>
                                            <p:strVal val="#ppt_w"/>
                                          </p:val>
                                        </p:tav>
                                      </p:tavLst>
                                    </p:anim>
                                    <p:anim calcmode="lin" valueType="num">
                                      <p:cBhvr>
                                        <p:cTn id="59" dur="1000" fill="hold"/>
                                        <p:tgtEl>
                                          <p:spTgt spid="15"/>
                                        </p:tgtEl>
                                        <p:attrNameLst>
                                          <p:attrName>ppt_h</p:attrName>
                                        </p:attrNameLst>
                                      </p:cBhvr>
                                      <p:tavLst>
                                        <p:tav tm="0">
                                          <p:val>
                                            <p:fltVal val="0"/>
                                          </p:val>
                                        </p:tav>
                                        <p:tav tm="100000">
                                          <p:val>
                                            <p:strVal val="#ppt_h"/>
                                          </p:val>
                                        </p:tav>
                                      </p:tavLst>
                                    </p:anim>
                                    <p:anim calcmode="lin" valueType="num">
                                      <p:cBhvr>
                                        <p:cTn id="60" dur="1000" fill="hold"/>
                                        <p:tgtEl>
                                          <p:spTgt spid="15"/>
                                        </p:tgtEl>
                                        <p:attrNameLst>
                                          <p:attrName>style.rotation</p:attrName>
                                        </p:attrNameLst>
                                      </p:cBhvr>
                                      <p:tavLst>
                                        <p:tav tm="0">
                                          <p:val>
                                            <p:fltVal val="90"/>
                                          </p:val>
                                        </p:tav>
                                        <p:tav tm="100000">
                                          <p:val>
                                            <p:fltVal val="0"/>
                                          </p:val>
                                        </p:tav>
                                      </p:tavLst>
                                    </p:anim>
                                    <p:animEffect transition="in" filter="fade">
                                      <p:cBhvr>
                                        <p:cTn id="6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p:bldP spid="8" grpId="0" animBg="1"/>
      <p:bldP spid="12"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7986" y="2108760"/>
            <a:ext cx="5884607" cy="46585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27058" y="2108760"/>
            <a:ext cx="5864942" cy="46585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 Placeholder 12">
            <a:extLst>
              <a:ext uri="{FF2B5EF4-FFF2-40B4-BE49-F238E27FC236}">
                <a16:creationId xmlns:a16="http://schemas.microsoft.com/office/drawing/2014/main" id="{F4EEA454-C98F-4F9E-8322-5CBDB9FCFF56}"/>
              </a:ext>
            </a:extLst>
          </p:cNvPr>
          <p:cNvSpPr txBox="1">
            <a:spLocks/>
          </p:cNvSpPr>
          <p:nvPr/>
        </p:nvSpPr>
        <p:spPr>
          <a:xfrm>
            <a:off x="0" y="0"/>
            <a:ext cx="12192000" cy="119642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r>
              <a:rPr lang="en-US" sz="3600" dirty="0" err="1">
                <a:solidFill>
                  <a:schemeClr val="accent1">
                    <a:lumMod val="75000"/>
                  </a:schemeClr>
                </a:solidFill>
                <a:latin typeface="Calibri" panose="020F0502020204030204" pitchFamily="34" charset="0"/>
                <a:cs typeface="Times New Roman" panose="02020603050405020304" pitchFamily="18" charset="0"/>
              </a:rPr>
              <a:t>Hoạt</a:t>
            </a:r>
            <a:r>
              <a:rPr lang="en-US" sz="3600" dirty="0">
                <a:solidFill>
                  <a:schemeClr val="accent1">
                    <a:lumMod val="75000"/>
                  </a:schemeClr>
                </a:solidFill>
                <a:latin typeface="Calibri" panose="020F0502020204030204" pitchFamily="34" charset="0"/>
                <a:cs typeface="Times New Roman" panose="02020603050405020304" pitchFamily="18" charset="0"/>
              </a:rPr>
              <a:t> </a:t>
            </a:r>
            <a:r>
              <a:rPr lang="en-US" sz="3600" dirty="0" err="1">
                <a:solidFill>
                  <a:schemeClr val="accent1">
                    <a:lumMod val="75000"/>
                  </a:schemeClr>
                </a:solidFill>
                <a:latin typeface="Calibri" panose="020F0502020204030204" pitchFamily="34" charset="0"/>
                <a:cs typeface="Times New Roman" panose="02020603050405020304" pitchFamily="18" charset="0"/>
              </a:rPr>
              <a:t>động</a:t>
            </a:r>
            <a:r>
              <a:rPr lang="en-US" sz="3600" dirty="0">
                <a:solidFill>
                  <a:schemeClr val="accent1">
                    <a:lumMod val="75000"/>
                  </a:schemeClr>
                </a:solidFill>
                <a:latin typeface="Calibri" panose="020F0502020204030204" pitchFamily="34" charset="0"/>
                <a:cs typeface="Times New Roman" panose="02020603050405020304" pitchFamily="18" charset="0"/>
              </a:rPr>
              <a:t> 6: </a:t>
            </a:r>
            <a:r>
              <a:rPr lang="en-US" sz="3600" dirty="0" err="1">
                <a:solidFill>
                  <a:schemeClr val="accent1">
                    <a:lumMod val="75000"/>
                  </a:schemeClr>
                </a:solidFill>
                <a:latin typeface="Calibri" panose="020F0502020204030204" pitchFamily="34" charset="0"/>
                <a:cs typeface="Times New Roman" panose="02020603050405020304" pitchFamily="18" charset="0"/>
              </a:rPr>
              <a:t>Xác</a:t>
            </a:r>
            <a:r>
              <a:rPr lang="en-US" sz="3600" dirty="0">
                <a:solidFill>
                  <a:schemeClr val="accent1">
                    <a:lumMod val="75000"/>
                  </a:schemeClr>
                </a:solidFill>
                <a:latin typeface="Calibri" panose="020F0502020204030204" pitchFamily="34" charset="0"/>
                <a:cs typeface="Times New Roman" panose="02020603050405020304" pitchFamily="18" charset="0"/>
              </a:rPr>
              <a:t> </a:t>
            </a:r>
            <a:r>
              <a:rPr lang="en-US" sz="3600" dirty="0" err="1">
                <a:solidFill>
                  <a:schemeClr val="accent1">
                    <a:lumMod val="75000"/>
                  </a:schemeClr>
                </a:solidFill>
                <a:latin typeface="Calibri" panose="020F0502020204030204" pitchFamily="34" charset="0"/>
                <a:cs typeface="Times New Roman" panose="02020603050405020304" pitchFamily="18" charset="0"/>
              </a:rPr>
              <a:t>định</a:t>
            </a:r>
            <a:r>
              <a:rPr lang="en-US" sz="3600" dirty="0">
                <a:solidFill>
                  <a:schemeClr val="accent1">
                    <a:lumMod val="75000"/>
                  </a:schemeClr>
                </a:solidFill>
                <a:latin typeface="Calibri" panose="020F0502020204030204" pitchFamily="34" charset="0"/>
                <a:cs typeface="Times New Roman" panose="02020603050405020304" pitchFamily="18" charset="0"/>
              </a:rPr>
              <a:t> </a:t>
            </a:r>
            <a:r>
              <a:rPr lang="en-US" sz="3600" dirty="0" err="1">
                <a:solidFill>
                  <a:schemeClr val="accent1">
                    <a:lumMod val="75000"/>
                  </a:schemeClr>
                </a:solidFill>
                <a:latin typeface="Calibri" panose="020F0502020204030204" pitchFamily="34" charset="0"/>
                <a:cs typeface="Times New Roman" panose="02020603050405020304" pitchFamily="18" charset="0"/>
              </a:rPr>
              <a:t>một</a:t>
            </a:r>
            <a:r>
              <a:rPr lang="en-US" sz="3600" dirty="0">
                <a:solidFill>
                  <a:schemeClr val="accent1">
                    <a:lumMod val="75000"/>
                  </a:schemeClr>
                </a:solidFill>
                <a:latin typeface="Calibri" panose="020F0502020204030204" pitchFamily="34" charset="0"/>
                <a:cs typeface="Times New Roman" panose="02020603050405020304" pitchFamily="18" charset="0"/>
              </a:rPr>
              <a:t> </a:t>
            </a:r>
            <a:r>
              <a:rPr lang="en-US" sz="3600" dirty="0" err="1">
                <a:solidFill>
                  <a:schemeClr val="accent1">
                    <a:lumMod val="75000"/>
                  </a:schemeClr>
                </a:solidFill>
                <a:latin typeface="Calibri" panose="020F0502020204030204" pitchFamily="34" charset="0"/>
                <a:cs typeface="Times New Roman" panose="02020603050405020304" pitchFamily="18" charset="0"/>
              </a:rPr>
              <a:t>số</a:t>
            </a:r>
            <a:r>
              <a:rPr lang="en-US" sz="3600" dirty="0">
                <a:solidFill>
                  <a:schemeClr val="accent1">
                    <a:lumMod val="75000"/>
                  </a:schemeClr>
                </a:solidFill>
                <a:latin typeface="Calibri" panose="020F0502020204030204" pitchFamily="34" charset="0"/>
                <a:cs typeface="Times New Roman" panose="02020603050405020304" pitchFamily="18" charset="0"/>
              </a:rPr>
              <a:t> </a:t>
            </a:r>
            <a:r>
              <a:rPr lang="en-US" sz="3600" dirty="0" err="1">
                <a:solidFill>
                  <a:schemeClr val="accent1">
                    <a:lumMod val="75000"/>
                  </a:schemeClr>
                </a:solidFill>
                <a:latin typeface="Calibri" panose="020F0502020204030204" pitchFamily="34" charset="0"/>
                <a:cs typeface="Times New Roman" panose="02020603050405020304" pitchFamily="18" charset="0"/>
              </a:rPr>
              <a:t>vấn</a:t>
            </a:r>
            <a:r>
              <a:rPr lang="en-US" sz="3600" dirty="0">
                <a:solidFill>
                  <a:schemeClr val="accent1">
                    <a:lumMod val="75000"/>
                  </a:schemeClr>
                </a:solidFill>
                <a:latin typeface="Calibri" panose="020F0502020204030204" pitchFamily="34" charset="0"/>
                <a:cs typeface="Times New Roman" panose="02020603050405020304" pitchFamily="18" charset="0"/>
              </a:rPr>
              <a:t> </a:t>
            </a:r>
            <a:r>
              <a:rPr lang="en-US" sz="3600" dirty="0" err="1">
                <a:solidFill>
                  <a:schemeClr val="accent1">
                    <a:lumMod val="75000"/>
                  </a:schemeClr>
                </a:solidFill>
                <a:latin typeface="Calibri" panose="020F0502020204030204" pitchFamily="34" charset="0"/>
                <a:cs typeface="Times New Roman" panose="02020603050405020304" pitchFamily="18" charset="0"/>
              </a:rPr>
              <a:t>đề</a:t>
            </a:r>
            <a:r>
              <a:rPr lang="en-US" sz="3600" dirty="0">
                <a:solidFill>
                  <a:schemeClr val="accent1">
                    <a:lumMod val="75000"/>
                  </a:schemeClr>
                </a:solidFill>
                <a:latin typeface="Calibri" panose="020F0502020204030204" pitchFamily="34" charset="0"/>
                <a:cs typeface="Times New Roman" panose="02020603050405020304" pitchFamily="18" charset="0"/>
              </a:rPr>
              <a:t> </a:t>
            </a:r>
            <a:r>
              <a:rPr lang="en-US" sz="3600" dirty="0" err="1">
                <a:solidFill>
                  <a:schemeClr val="accent1">
                    <a:lumMod val="75000"/>
                  </a:schemeClr>
                </a:solidFill>
                <a:latin typeface="Calibri" panose="020F0502020204030204" pitchFamily="34" charset="0"/>
                <a:cs typeface="Times New Roman" panose="02020603050405020304" pitchFamily="18" charset="0"/>
              </a:rPr>
              <a:t>thường</a:t>
            </a:r>
            <a:r>
              <a:rPr lang="en-US" sz="3600" dirty="0">
                <a:solidFill>
                  <a:schemeClr val="accent1">
                    <a:lumMod val="75000"/>
                  </a:schemeClr>
                </a:solidFill>
                <a:latin typeface="Calibri" panose="020F0502020204030204" pitchFamily="34" charset="0"/>
                <a:cs typeface="Times New Roman" panose="02020603050405020304" pitchFamily="18" charset="0"/>
              </a:rPr>
              <a:t> </a:t>
            </a:r>
            <a:r>
              <a:rPr lang="en-US" sz="3600" dirty="0" err="1">
                <a:solidFill>
                  <a:schemeClr val="accent1">
                    <a:lumMod val="75000"/>
                  </a:schemeClr>
                </a:solidFill>
                <a:latin typeface="Calibri" panose="020F0502020204030204" pitchFamily="34" charset="0"/>
                <a:cs typeface="Times New Roman" panose="02020603050405020304" pitchFamily="18" charset="0"/>
              </a:rPr>
              <a:t>xảy</a:t>
            </a:r>
            <a:r>
              <a:rPr lang="en-US" sz="3600" dirty="0">
                <a:solidFill>
                  <a:schemeClr val="accent1">
                    <a:lumMod val="75000"/>
                  </a:schemeClr>
                </a:solidFill>
                <a:latin typeface="Calibri" panose="020F0502020204030204" pitchFamily="34" charset="0"/>
                <a:cs typeface="Times New Roman" panose="02020603050405020304" pitchFamily="18" charset="0"/>
              </a:rPr>
              <a:t> </a:t>
            </a:r>
            <a:r>
              <a:rPr lang="en-US" sz="3600" dirty="0" err="1">
                <a:solidFill>
                  <a:schemeClr val="accent1">
                    <a:lumMod val="75000"/>
                  </a:schemeClr>
                </a:solidFill>
                <a:latin typeface="Calibri" panose="020F0502020204030204" pitchFamily="34" charset="0"/>
                <a:cs typeface="Times New Roman" panose="02020603050405020304" pitchFamily="18" charset="0"/>
              </a:rPr>
              <a:t>ra</a:t>
            </a:r>
            <a:r>
              <a:rPr lang="en-US" sz="3600" dirty="0">
                <a:solidFill>
                  <a:schemeClr val="accent1">
                    <a:lumMod val="75000"/>
                  </a:schemeClr>
                </a:solidFill>
                <a:latin typeface="Calibri" panose="020F0502020204030204" pitchFamily="34" charset="0"/>
                <a:cs typeface="Times New Roman" panose="02020603050405020304" pitchFamily="18" charset="0"/>
              </a:rPr>
              <a:t> </a:t>
            </a:r>
            <a:r>
              <a:rPr lang="en-US" sz="3600" dirty="0" err="1">
                <a:solidFill>
                  <a:schemeClr val="accent1">
                    <a:lumMod val="75000"/>
                  </a:schemeClr>
                </a:solidFill>
                <a:latin typeface="Calibri" panose="020F0502020204030204" pitchFamily="34" charset="0"/>
                <a:cs typeface="Times New Roman" panose="02020603050405020304" pitchFamily="18" charset="0"/>
              </a:rPr>
              <a:t>trong</a:t>
            </a:r>
            <a:r>
              <a:rPr lang="en-US" sz="3600" dirty="0">
                <a:solidFill>
                  <a:schemeClr val="accent1">
                    <a:lumMod val="75000"/>
                  </a:schemeClr>
                </a:solidFill>
                <a:latin typeface="Calibri" panose="020F0502020204030204" pitchFamily="34" charset="0"/>
                <a:cs typeface="Times New Roman" panose="02020603050405020304" pitchFamily="18" charset="0"/>
              </a:rPr>
              <a:t> </a:t>
            </a:r>
            <a:r>
              <a:rPr lang="en-US" sz="3600" dirty="0" err="1">
                <a:solidFill>
                  <a:schemeClr val="accent1">
                    <a:lumMod val="75000"/>
                  </a:schemeClr>
                </a:solidFill>
                <a:latin typeface="Calibri" panose="020F0502020204030204" pitchFamily="34" charset="0"/>
                <a:cs typeface="Times New Roman" panose="02020603050405020304" pitchFamily="18" charset="0"/>
              </a:rPr>
              <a:t>quan</a:t>
            </a:r>
            <a:r>
              <a:rPr lang="en-US" sz="3600" dirty="0">
                <a:solidFill>
                  <a:schemeClr val="accent1">
                    <a:lumMod val="75000"/>
                  </a:schemeClr>
                </a:solidFill>
                <a:latin typeface="Calibri" panose="020F0502020204030204" pitchFamily="34" charset="0"/>
                <a:cs typeface="Times New Roman" panose="02020603050405020304" pitchFamily="18" charset="0"/>
              </a:rPr>
              <a:t> </a:t>
            </a:r>
            <a:r>
              <a:rPr lang="en-US" sz="3600" dirty="0" err="1">
                <a:solidFill>
                  <a:schemeClr val="accent1">
                    <a:lumMod val="75000"/>
                  </a:schemeClr>
                </a:solidFill>
                <a:latin typeface="Calibri" panose="020F0502020204030204" pitchFamily="34" charset="0"/>
                <a:cs typeface="Times New Roman" panose="02020603050405020304" pitchFamily="18" charset="0"/>
              </a:rPr>
              <a:t>hệ</a:t>
            </a:r>
            <a:r>
              <a:rPr lang="en-US" sz="3600" dirty="0">
                <a:solidFill>
                  <a:schemeClr val="accent1">
                    <a:lumMod val="75000"/>
                  </a:schemeClr>
                </a:solidFill>
                <a:latin typeface="Calibri" panose="020F0502020204030204" pitchFamily="34" charset="0"/>
                <a:cs typeface="Times New Roman" panose="02020603050405020304" pitchFamily="18" charset="0"/>
              </a:rPr>
              <a:t> </a:t>
            </a:r>
            <a:r>
              <a:rPr lang="en-US" sz="3600" dirty="0" err="1">
                <a:solidFill>
                  <a:schemeClr val="accent1">
                    <a:lumMod val="75000"/>
                  </a:schemeClr>
                </a:solidFill>
                <a:latin typeface="Calibri" panose="020F0502020204030204" pitchFamily="34" charset="0"/>
                <a:cs typeface="Times New Roman" panose="02020603050405020304" pitchFamily="18" charset="0"/>
              </a:rPr>
              <a:t>với</a:t>
            </a:r>
            <a:r>
              <a:rPr lang="en-US" sz="3600" dirty="0">
                <a:solidFill>
                  <a:schemeClr val="accent1">
                    <a:lumMod val="75000"/>
                  </a:schemeClr>
                </a:solidFill>
                <a:latin typeface="Calibri" panose="020F0502020204030204" pitchFamily="34" charset="0"/>
                <a:cs typeface="Times New Roman" panose="02020603050405020304" pitchFamily="18" charset="0"/>
              </a:rPr>
              <a:t> </a:t>
            </a:r>
            <a:r>
              <a:rPr lang="en-US" sz="3600" dirty="0" err="1">
                <a:solidFill>
                  <a:schemeClr val="accent1">
                    <a:lumMod val="75000"/>
                  </a:schemeClr>
                </a:solidFill>
                <a:latin typeface="Calibri" panose="020F0502020204030204" pitchFamily="34" charset="0"/>
                <a:cs typeface="Times New Roman" panose="02020603050405020304" pitchFamily="18" charset="0"/>
              </a:rPr>
              <a:t>bạn</a:t>
            </a:r>
            <a:r>
              <a:rPr lang="en-US" sz="3600" dirty="0">
                <a:solidFill>
                  <a:schemeClr val="accent1">
                    <a:lumMod val="75000"/>
                  </a:schemeClr>
                </a:solidFill>
                <a:latin typeface="Calibri" panose="020F0502020204030204" pitchFamily="34" charset="0"/>
                <a:cs typeface="Times New Roman" panose="02020603050405020304" pitchFamily="18" charset="0"/>
              </a:rPr>
              <a:t> </a:t>
            </a:r>
            <a:r>
              <a:rPr lang="en-US" sz="3600" dirty="0" err="1">
                <a:solidFill>
                  <a:schemeClr val="accent1">
                    <a:lumMod val="75000"/>
                  </a:schemeClr>
                </a:solidFill>
                <a:latin typeface="Calibri" panose="020F0502020204030204" pitchFamily="34" charset="0"/>
                <a:cs typeface="Times New Roman" panose="02020603050405020304" pitchFamily="18" charset="0"/>
              </a:rPr>
              <a:t>bè</a:t>
            </a:r>
            <a:endParaRPr lang="vi-VN" sz="3600" dirty="0">
              <a:solidFill>
                <a:schemeClr val="accent1">
                  <a:lumMod val="75000"/>
                </a:schemeClr>
              </a:solidFill>
              <a:latin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BA3F797B-E7AD-F8A9-7E85-6CF66AC358AE}"/>
              </a:ext>
            </a:extLst>
          </p:cNvPr>
          <p:cNvSpPr txBox="1"/>
          <p:nvPr/>
        </p:nvSpPr>
        <p:spPr>
          <a:xfrm flipH="1">
            <a:off x="0" y="1051878"/>
            <a:ext cx="12314903"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500" dirty="0">
                <a:solidFill>
                  <a:srgbClr val="C00000"/>
                </a:solidFill>
                <a:latin typeface="iCiel Ciaobella" pitchFamily="50" charset="0"/>
              </a:rPr>
              <a:t>2. </a:t>
            </a:r>
            <a:r>
              <a:rPr lang="en-US" sz="2500" dirty="0" err="1">
                <a:solidFill>
                  <a:srgbClr val="C00000"/>
                </a:solidFill>
                <a:latin typeface="iCiel Ciaobella" pitchFamily="50" charset="0"/>
              </a:rPr>
              <a:t>Trao</a:t>
            </a:r>
            <a:r>
              <a:rPr lang="en-US" sz="2500" dirty="0">
                <a:solidFill>
                  <a:srgbClr val="C00000"/>
                </a:solidFill>
                <a:latin typeface="iCiel Ciaobella" pitchFamily="50" charset="0"/>
              </a:rPr>
              <a:t> </a:t>
            </a:r>
            <a:r>
              <a:rPr lang="en-US" sz="2500" dirty="0" err="1">
                <a:solidFill>
                  <a:srgbClr val="C00000"/>
                </a:solidFill>
                <a:latin typeface="iCiel Ciaobella" pitchFamily="50" charset="0"/>
              </a:rPr>
              <a:t>đổi</a:t>
            </a:r>
            <a:r>
              <a:rPr lang="en-US" sz="2500" dirty="0">
                <a:solidFill>
                  <a:srgbClr val="C00000"/>
                </a:solidFill>
                <a:latin typeface="iCiel Ciaobella" pitchFamily="50" charset="0"/>
              </a:rPr>
              <a:t> </a:t>
            </a:r>
            <a:r>
              <a:rPr lang="en-US" sz="2500" dirty="0" err="1">
                <a:solidFill>
                  <a:srgbClr val="C00000"/>
                </a:solidFill>
                <a:latin typeface="iCiel Ciaobella" pitchFamily="50" charset="0"/>
              </a:rPr>
              <a:t>về</a:t>
            </a:r>
            <a:r>
              <a:rPr lang="en-US" sz="2500" dirty="0">
                <a:solidFill>
                  <a:srgbClr val="C00000"/>
                </a:solidFill>
                <a:latin typeface="iCiel Ciaobella" pitchFamily="50" charset="0"/>
              </a:rPr>
              <a:t> </a:t>
            </a:r>
            <a:r>
              <a:rPr lang="en-US" sz="2500" dirty="0" err="1">
                <a:solidFill>
                  <a:srgbClr val="C00000"/>
                </a:solidFill>
                <a:latin typeface="iCiel Ciaobella" pitchFamily="50" charset="0"/>
              </a:rPr>
              <a:t>những</a:t>
            </a:r>
            <a:r>
              <a:rPr lang="en-US" sz="2500" dirty="0">
                <a:solidFill>
                  <a:srgbClr val="C00000"/>
                </a:solidFill>
                <a:latin typeface="iCiel Ciaobella" pitchFamily="50" charset="0"/>
              </a:rPr>
              <a:t> </a:t>
            </a:r>
            <a:r>
              <a:rPr lang="en-US" sz="2500" dirty="0" err="1">
                <a:solidFill>
                  <a:srgbClr val="C00000"/>
                </a:solidFill>
                <a:latin typeface="iCiel Ciaobella" pitchFamily="50" charset="0"/>
              </a:rPr>
              <a:t>vấn</a:t>
            </a:r>
            <a:r>
              <a:rPr lang="en-US" sz="2500" dirty="0">
                <a:solidFill>
                  <a:srgbClr val="C00000"/>
                </a:solidFill>
                <a:latin typeface="iCiel Ciaobella" pitchFamily="50" charset="0"/>
              </a:rPr>
              <a:t> </a:t>
            </a:r>
            <a:r>
              <a:rPr lang="en-US" sz="2500" dirty="0" err="1">
                <a:solidFill>
                  <a:srgbClr val="C00000"/>
                </a:solidFill>
                <a:latin typeface="iCiel Ciaobella" pitchFamily="50" charset="0"/>
              </a:rPr>
              <a:t>đề</a:t>
            </a:r>
            <a:r>
              <a:rPr lang="en-US" sz="2500" dirty="0">
                <a:solidFill>
                  <a:srgbClr val="C00000"/>
                </a:solidFill>
                <a:latin typeface="iCiel Ciaobella" pitchFamily="50" charset="0"/>
              </a:rPr>
              <a:t> </a:t>
            </a:r>
            <a:r>
              <a:rPr lang="en-US" sz="2500" dirty="0" err="1">
                <a:solidFill>
                  <a:srgbClr val="C00000"/>
                </a:solidFill>
                <a:latin typeface="iCiel Ciaobella" pitchFamily="50" charset="0"/>
              </a:rPr>
              <a:t>thường</a:t>
            </a:r>
            <a:r>
              <a:rPr lang="en-US" sz="2500" dirty="0">
                <a:solidFill>
                  <a:srgbClr val="C00000"/>
                </a:solidFill>
                <a:latin typeface="iCiel Ciaobella" pitchFamily="50" charset="0"/>
              </a:rPr>
              <a:t> </a:t>
            </a:r>
            <a:r>
              <a:rPr lang="en-US" sz="2500" dirty="0" err="1">
                <a:solidFill>
                  <a:srgbClr val="C00000"/>
                </a:solidFill>
                <a:latin typeface="iCiel Ciaobella" pitchFamily="50" charset="0"/>
              </a:rPr>
              <a:t>xảy</a:t>
            </a:r>
            <a:r>
              <a:rPr lang="en-US" sz="2500" dirty="0">
                <a:solidFill>
                  <a:srgbClr val="C00000"/>
                </a:solidFill>
                <a:latin typeface="iCiel Ciaobella" pitchFamily="50" charset="0"/>
              </a:rPr>
              <a:t> </a:t>
            </a:r>
            <a:r>
              <a:rPr lang="en-US" sz="2500" dirty="0" err="1">
                <a:solidFill>
                  <a:srgbClr val="C00000"/>
                </a:solidFill>
                <a:latin typeface="iCiel Ciaobella" pitchFamily="50" charset="0"/>
              </a:rPr>
              <a:t>ra</a:t>
            </a:r>
            <a:r>
              <a:rPr lang="en-US" sz="2500" dirty="0">
                <a:solidFill>
                  <a:srgbClr val="C00000"/>
                </a:solidFill>
                <a:latin typeface="iCiel Ciaobella" pitchFamily="50" charset="0"/>
              </a:rPr>
              <a:t> </a:t>
            </a:r>
            <a:r>
              <a:rPr lang="en-US" sz="2500" dirty="0" err="1">
                <a:solidFill>
                  <a:srgbClr val="C00000"/>
                </a:solidFill>
                <a:latin typeface="iCiel Ciaobella" pitchFamily="50" charset="0"/>
              </a:rPr>
              <a:t>trong</a:t>
            </a:r>
            <a:r>
              <a:rPr lang="en-US" sz="2500" dirty="0">
                <a:solidFill>
                  <a:srgbClr val="C00000"/>
                </a:solidFill>
                <a:latin typeface="iCiel Ciaobella" pitchFamily="50" charset="0"/>
              </a:rPr>
              <a:t> </a:t>
            </a:r>
            <a:r>
              <a:rPr lang="en-US" sz="2500" dirty="0" err="1">
                <a:solidFill>
                  <a:srgbClr val="C00000"/>
                </a:solidFill>
                <a:latin typeface="iCiel Ciaobella" pitchFamily="50" charset="0"/>
              </a:rPr>
              <a:t>quan</a:t>
            </a:r>
            <a:r>
              <a:rPr lang="en-US" sz="2500" dirty="0">
                <a:solidFill>
                  <a:srgbClr val="C00000"/>
                </a:solidFill>
                <a:latin typeface="iCiel Ciaobella" pitchFamily="50" charset="0"/>
              </a:rPr>
              <a:t> </a:t>
            </a:r>
            <a:r>
              <a:rPr lang="en-US" sz="2500" dirty="0" err="1">
                <a:solidFill>
                  <a:srgbClr val="C00000"/>
                </a:solidFill>
                <a:latin typeface="iCiel Ciaobella" pitchFamily="50" charset="0"/>
              </a:rPr>
              <a:t>hệ</a:t>
            </a:r>
            <a:r>
              <a:rPr lang="en-US" sz="2500" dirty="0">
                <a:solidFill>
                  <a:srgbClr val="C00000"/>
                </a:solidFill>
                <a:latin typeface="iCiel Ciaobella" pitchFamily="50" charset="0"/>
              </a:rPr>
              <a:t> </a:t>
            </a:r>
            <a:r>
              <a:rPr lang="en-US" sz="2500" dirty="0" err="1">
                <a:solidFill>
                  <a:srgbClr val="C00000"/>
                </a:solidFill>
                <a:latin typeface="iCiel Ciaobella" pitchFamily="50" charset="0"/>
              </a:rPr>
              <a:t>với</a:t>
            </a:r>
            <a:r>
              <a:rPr lang="en-US" sz="2500" dirty="0">
                <a:solidFill>
                  <a:srgbClr val="C00000"/>
                </a:solidFill>
                <a:latin typeface="iCiel Ciaobella" pitchFamily="50" charset="0"/>
              </a:rPr>
              <a:t> </a:t>
            </a:r>
            <a:r>
              <a:rPr lang="en-US" sz="2500" dirty="0" err="1">
                <a:solidFill>
                  <a:srgbClr val="C00000"/>
                </a:solidFill>
                <a:latin typeface="iCiel Ciaobella" pitchFamily="50" charset="0"/>
              </a:rPr>
              <a:t>bạn</a:t>
            </a:r>
            <a:r>
              <a:rPr lang="en-US" sz="2500" dirty="0">
                <a:solidFill>
                  <a:srgbClr val="C00000"/>
                </a:solidFill>
                <a:latin typeface="iCiel Ciaobella" pitchFamily="50" charset="0"/>
              </a:rPr>
              <a:t> </a:t>
            </a:r>
            <a:r>
              <a:rPr lang="en-US" sz="2500" dirty="0" err="1">
                <a:solidFill>
                  <a:srgbClr val="C00000"/>
                </a:solidFill>
                <a:latin typeface="iCiel Ciaobella" pitchFamily="50" charset="0"/>
              </a:rPr>
              <a:t>bè</a:t>
            </a:r>
            <a:r>
              <a:rPr lang="en-US" sz="2500" dirty="0">
                <a:solidFill>
                  <a:srgbClr val="C00000"/>
                </a:solidFill>
                <a:latin typeface="iCiel Ciaobella" pitchFamily="50" charset="0"/>
              </a:rPr>
              <a:t> </a:t>
            </a:r>
            <a:r>
              <a:rPr lang="en-US" sz="2500" dirty="0" err="1">
                <a:solidFill>
                  <a:srgbClr val="C00000"/>
                </a:solidFill>
                <a:latin typeface="iCiel Ciaobella" pitchFamily="50" charset="0"/>
              </a:rPr>
              <a:t>mà</a:t>
            </a:r>
            <a:r>
              <a:rPr lang="en-US" sz="2500" dirty="0">
                <a:solidFill>
                  <a:srgbClr val="C00000"/>
                </a:solidFill>
                <a:latin typeface="iCiel Ciaobella" pitchFamily="50" charset="0"/>
              </a:rPr>
              <a:t> </a:t>
            </a:r>
            <a:r>
              <a:rPr lang="en-US" sz="2500" dirty="0" err="1">
                <a:solidFill>
                  <a:srgbClr val="C00000"/>
                </a:solidFill>
                <a:latin typeface="iCiel Ciaobella" pitchFamily="50" charset="0"/>
              </a:rPr>
              <a:t>tranh</a:t>
            </a:r>
            <a:r>
              <a:rPr lang="en-US" sz="2500" dirty="0">
                <a:solidFill>
                  <a:srgbClr val="C00000"/>
                </a:solidFill>
                <a:latin typeface="iCiel Ciaobella" pitchFamily="50" charset="0"/>
              </a:rPr>
              <a:t> </a:t>
            </a:r>
            <a:r>
              <a:rPr lang="en-US" sz="2500" dirty="0" err="1">
                <a:solidFill>
                  <a:srgbClr val="C00000"/>
                </a:solidFill>
                <a:latin typeface="iCiel Ciaobella" pitchFamily="50" charset="0"/>
              </a:rPr>
              <a:t>thể</a:t>
            </a:r>
            <a:r>
              <a:rPr lang="en-US" sz="2500" dirty="0">
                <a:solidFill>
                  <a:srgbClr val="C00000"/>
                </a:solidFill>
                <a:latin typeface="iCiel Ciaobella" pitchFamily="50" charset="0"/>
              </a:rPr>
              <a:t> </a:t>
            </a:r>
            <a:r>
              <a:rPr lang="en-US" sz="2500" dirty="0" err="1">
                <a:solidFill>
                  <a:srgbClr val="C00000"/>
                </a:solidFill>
                <a:latin typeface="iCiel Ciaobella" pitchFamily="50" charset="0"/>
              </a:rPr>
              <a:t>hiện</a:t>
            </a:r>
            <a:r>
              <a:rPr lang="en-US" sz="2500" dirty="0">
                <a:solidFill>
                  <a:srgbClr val="C00000"/>
                </a:solidFill>
                <a:latin typeface="iCiel Ciaobella" pitchFamily="50" charset="0"/>
              </a:rPr>
              <a:t>.</a:t>
            </a:r>
            <a:endParaRPr kumimoji="0" lang="en-US" sz="2500" b="0" i="0" u="none" strike="noStrike" kern="1200" cap="none" spc="0" normalizeH="0" baseline="0" noProof="0" dirty="0">
              <a:ln>
                <a:noFill/>
              </a:ln>
              <a:solidFill>
                <a:srgbClr val="C00000"/>
              </a:solidFill>
              <a:effectLst/>
              <a:uLnTx/>
              <a:uFillTx/>
              <a:latin typeface="iCiel Ciaobella" pitchFamily="50" charset="0"/>
            </a:endParaRPr>
          </a:p>
        </p:txBody>
      </p:sp>
      <p:sp>
        <p:nvSpPr>
          <p:cNvPr id="6" name="TextBox 5">
            <a:extLst>
              <a:ext uri="{FF2B5EF4-FFF2-40B4-BE49-F238E27FC236}">
                <a16:creationId xmlns:a16="http://schemas.microsoft.com/office/drawing/2014/main" id="{9BFCA575-D2BF-4142-BB5B-6E2419162F49}"/>
              </a:ext>
            </a:extLst>
          </p:cNvPr>
          <p:cNvSpPr txBox="1"/>
          <p:nvPr/>
        </p:nvSpPr>
        <p:spPr>
          <a:xfrm>
            <a:off x="496986" y="5567020"/>
            <a:ext cx="5126605" cy="1200329"/>
          </a:xfrm>
          <a:prstGeom prst="rect">
            <a:avLst/>
          </a:prstGeom>
          <a:solidFill>
            <a:schemeClr val="accent2">
              <a:lumMod val="75000"/>
            </a:schemeClr>
          </a:solidFill>
        </p:spPr>
        <p:txBody>
          <a:bodyPr wrap="square" rtlCol="0">
            <a:spAutoFit/>
          </a:bodyPr>
          <a:lstStyle/>
          <a:p>
            <a:r>
              <a:rPr lang="en-US" sz="2400" b="1" dirty="0" err="1">
                <a:solidFill>
                  <a:schemeClr val="bg1"/>
                </a:solidFill>
                <a:latin typeface="Arial" panose="020B0604020202020204" pitchFamily="34" charset="0"/>
                <a:cs typeface="Arial" panose="020B0604020202020204" pitchFamily="34" charset="0"/>
              </a:rPr>
              <a:t>Tranh</a:t>
            </a:r>
            <a:r>
              <a:rPr lang="en-US" sz="2400" b="1" dirty="0">
                <a:solidFill>
                  <a:schemeClr val="bg1"/>
                </a:solidFill>
                <a:latin typeface="Arial" panose="020B0604020202020204" pitchFamily="34" charset="0"/>
                <a:cs typeface="Arial" panose="020B0604020202020204" pitchFamily="34" charset="0"/>
              </a:rPr>
              <a:t> 1 : </a:t>
            </a:r>
            <a:r>
              <a:rPr lang="en-US" sz="2400" b="1" dirty="0" err="1">
                <a:solidFill>
                  <a:schemeClr val="bg1"/>
                </a:solidFill>
                <a:latin typeface="Arial" panose="020B0604020202020204" pitchFamily="34" charset="0"/>
                <a:cs typeface="Arial" panose="020B0604020202020204" pitchFamily="34" charset="0"/>
              </a:rPr>
              <a:t>Một</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bạn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nam</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đang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tránh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móc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bạn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vì</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bạn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làm</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hỏng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cây</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bút</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chì</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của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mình</a:t>
            </a:r>
            <a:r>
              <a:rPr lang="en-US" sz="2400" b="1" dirty="0">
                <a:solidFill>
                  <a:schemeClr val="bg1"/>
                </a:solidFill>
                <a:latin typeface="Arial" panose="020B0604020202020204" pitchFamily="34" charset="0"/>
                <a:cs typeface="Arial" panose="020B0604020202020204" pitchFamily="34" charset="0"/>
              </a:rPr>
              <a:t> ( </a:t>
            </a:r>
            <a:r>
              <a:rPr lang="en-US" sz="2400" b="1" dirty="0" err="1">
                <a:solidFill>
                  <a:schemeClr val="bg1"/>
                </a:solidFill>
                <a:latin typeface="Arial" panose="020B0604020202020204" pitchFamily="34" charset="0"/>
                <a:cs typeface="Arial" panose="020B0604020202020204" pitchFamily="34" charset="0"/>
              </a:rPr>
              <a:t>lời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nói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tránh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móc</a:t>
            </a:r>
            <a:r>
              <a:rPr lang="en-US" sz="2400" b="1" dirty="0">
                <a:solidFill>
                  <a:schemeClr val="bg1"/>
                </a:solidFill>
                <a:latin typeface="Arial" panose="020B06040202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9BFCA575-D2BF-4142-BB5B-6E2419162F49}"/>
              </a:ext>
            </a:extLst>
          </p:cNvPr>
          <p:cNvSpPr txBox="1"/>
          <p:nvPr/>
        </p:nvSpPr>
        <p:spPr>
          <a:xfrm>
            <a:off x="6696226" y="5567019"/>
            <a:ext cx="5126605" cy="1200329"/>
          </a:xfrm>
          <a:prstGeom prst="rect">
            <a:avLst/>
          </a:prstGeom>
          <a:solidFill>
            <a:schemeClr val="accent2">
              <a:lumMod val="75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Tranh</a:t>
            </a: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2 : Hai </a:t>
            </a:r>
            <a:r>
              <a:rPr kumimoji="0" lang="en-US" sz="24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bạn</a:t>
            </a: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nữ</a:t>
            </a: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đang</a:t>
            </a: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thì</a:t>
            </a: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thầm</a:t>
            </a: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nói</a:t>
            </a: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điều</a:t>
            </a: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tiêu</a:t>
            </a: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cực</a:t>
            </a: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về</a:t>
            </a: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một</a:t>
            </a: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bạn</a:t>
            </a: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nữ</a:t>
            </a: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khác</a:t>
            </a: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 </a:t>
            </a:r>
            <a:r>
              <a:rPr kumimoji="0" lang="en-US" sz="24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cô</a:t>
            </a: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lập</a:t>
            </a: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bạn</a:t>
            </a: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1915970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par>
                                <p:cTn id="15" presetID="6"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FF1D1F-5B5C-456F-8680-B56A6CB7429E}"/>
              </a:ext>
            </a:extLst>
          </p:cNvPr>
          <p:cNvPicPr>
            <a:picLocks noChangeAspect="1"/>
          </p:cNvPicPr>
          <p:nvPr/>
        </p:nvPicPr>
        <p:blipFill>
          <a:blip r:embed="rId3"/>
          <a:stretch>
            <a:fillRect/>
          </a:stretch>
        </p:blipFill>
        <p:spPr>
          <a:xfrm>
            <a:off x="0" y="-39959"/>
            <a:ext cx="12192000" cy="7064942"/>
          </a:xfrm>
          <a:prstGeom prst="rect">
            <a:avLst/>
          </a:prstGeom>
        </p:spPr>
      </p:pic>
      <p:sp>
        <p:nvSpPr>
          <p:cNvPr id="9" name="Double Wave 8">
            <a:extLst>
              <a:ext uri="{FF2B5EF4-FFF2-40B4-BE49-F238E27FC236}">
                <a16:creationId xmlns:a16="http://schemas.microsoft.com/office/drawing/2014/main" id="{A09DE6F0-1DBB-4166-1072-7A4C3BE0CFF1}"/>
              </a:ext>
            </a:extLst>
          </p:cNvPr>
          <p:cNvSpPr/>
          <p:nvPr/>
        </p:nvSpPr>
        <p:spPr>
          <a:xfrm>
            <a:off x="1981745" y="908852"/>
            <a:ext cx="9047237" cy="3580321"/>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sysClr val="windowText" lastClr="000000"/>
                </a:solidFill>
                <a:latin typeface="SVN-Kitten" pitchFamily="50" charset="0"/>
              </a:rPr>
              <a:t>	</a:t>
            </a:r>
            <a:r>
              <a:rPr lang="en-US" sz="4400" dirty="0" err="1">
                <a:solidFill>
                  <a:schemeClr val="accent1">
                    <a:lumMod val="75000"/>
                  </a:schemeClr>
                </a:solidFill>
                <a:latin typeface="SVN-Kitten" pitchFamily="50" charset="0"/>
              </a:rPr>
              <a:t>Hãy</a:t>
            </a:r>
            <a:r>
              <a:rPr lang="en-US" sz="4400" dirty="0">
                <a:solidFill>
                  <a:schemeClr val="accent1">
                    <a:lumMod val="75000"/>
                  </a:schemeClr>
                </a:solidFill>
                <a:latin typeface="SVN-Kitten" pitchFamily="50" charset="0"/>
              </a:rPr>
              <a:t> t</a:t>
            </a:r>
            <a:r>
              <a:rPr lang="en-US" sz="4400" noProof="0" dirty="0" err="1">
                <a:solidFill>
                  <a:schemeClr val="accent1">
                    <a:lumMod val="75000"/>
                  </a:schemeClr>
                </a:solidFill>
                <a:latin typeface="SVN-Kitten" pitchFamily="50" charset="0"/>
              </a:rPr>
              <a:t>rao</a:t>
            </a:r>
            <a:r>
              <a:rPr lang="en-US" sz="4400" noProof="0" dirty="0">
                <a:solidFill>
                  <a:schemeClr val="accent1">
                    <a:lumMod val="75000"/>
                  </a:schemeClr>
                </a:solidFill>
                <a:latin typeface="SVN-Kitten" pitchFamily="50" charset="0"/>
              </a:rPr>
              <a:t> </a:t>
            </a:r>
            <a:r>
              <a:rPr lang="en-US" sz="4400" noProof="0" dirty="0" err="1">
                <a:solidFill>
                  <a:schemeClr val="accent1">
                    <a:lumMod val="75000"/>
                  </a:schemeClr>
                </a:solidFill>
                <a:latin typeface="SVN-Kitten" pitchFamily="50" charset="0"/>
              </a:rPr>
              <a:t>đổi</a:t>
            </a:r>
            <a:r>
              <a:rPr lang="en-US" sz="4400" noProof="0" dirty="0">
                <a:solidFill>
                  <a:schemeClr val="accent1">
                    <a:lumMod val="75000"/>
                  </a:schemeClr>
                </a:solidFill>
                <a:latin typeface="SVN-Kitten" pitchFamily="50" charset="0"/>
              </a:rPr>
              <a:t> </a:t>
            </a:r>
            <a:r>
              <a:rPr lang="en-US" sz="4400" noProof="0" dirty="0" err="1">
                <a:solidFill>
                  <a:schemeClr val="accent1">
                    <a:lumMod val="75000"/>
                  </a:schemeClr>
                </a:solidFill>
                <a:latin typeface="SVN-Kitten" pitchFamily="50" charset="0"/>
              </a:rPr>
              <a:t>và</a:t>
            </a:r>
            <a:r>
              <a:rPr lang="en-US" sz="4400" noProof="0" dirty="0">
                <a:solidFill>
                  <a:schemeClr val="accent1">
                    <a:lumMod val="75000"/>
                  </a:schemeClr>
                </a:solidFill>
                <a:latin typeface="SVN-Kitten" pitchFamily="50" charset="0"/>
              </a:rPr>
              <a:t> chia </a:t>
            </a:r>
            <a:r>
              <a:rPr lang="en-US" sz="4400" noProof="0" dirty="0" err="1">
                <a:solidFill>
                  <a:schemeClr val="accent1">
                    <a:lumMod val="75000"/>
                  </a:schemeClr>
                </a:solidFill>
                <a:latin typeface="SVN-Kitten" pitchFamily="50" charset="0"/>
              </a:rPr>
              <a:t>sẻ</a:t>
            </a:r>
            <a:r>
              <a:rPr lang="en-US" sz="4400" noProof="0" dirty="0">
                <a:solidFill>
                  <a:schemeClr val="accent1">
                    <a:lumMod val="75000"/>
                  </a:schemeClr>
                </a:solidFill>
                <a:latin typeface="SVN-Kitten" pitchFamily="50" charset="0"/>
              </a:rPr>
              <a:t> </a:t>
            </a:r>
            <a:r>
              <a:rPr lang="en-US" sz="4400" noProof="0" dirty="0" err="1">
                <a:solidFill>
                  <a:schemeClr val="accent1">
                    <a:lumMod val="75000"/>
                  </a:schemeClr>
                </a:solidFill>
                <a:latin typeface="SVN-Kitten" pitchFamily="50" charset="0"/>
              </a:rPr>
              <a:t>thêm</a:t>
            </a:r>
            <a:r>
              <a:rPr lang="en-US" sz="4400" noProof="0" dirty="0">
                <a:solidFill>
                  <a:schemeClr val="accent1">
                    <a:lumMod val="75000"/>
                  </a:schemeClr>
                </a:solidFill>
                <a:latin typeface="SVN-Kitten" pitchFamily="50" charset="0"/>
              </a:rPr>
              <a:t> </a:t>
            </a:r>
            <a:r>
              <a:rPr kumimoji="0" lang="vi-VN" sz="4400" b="0" i="0" u="none" strike="noStrike" kern="1200" cap="none" spc="0" normalizeH="0" baseline="0" noProof="0" dirty="0">
                <a:ln>
                  <a:noFill/>
                </a:ln>
                <a:solidFill>
                  <a:schemeClr val="accent1">
                    <a:lumMod val="75000"/>
                  </a:schemeClr>
                </a:solidFill>
                <a:effectLst/>
                <a:uLnTx/>
                <a:uFillTx/>
                <a:latin typeface="SVN-Kitten" pitchFamily="50" charset="0"/>
                <a:ea typeface="+mn-ea"/>
                <a:cs typeface="+mn-cs"/>
              </a:rPr>
              <a:t>về những vấn đề thường xảy ra trong mối quan hệ với bạn bè mà em biết</a:t>
            </a:r>
            <a:r>
              <a:rPr kumimoji="0" lang="en-US" sz="4400" b="0" i="0" u="none" strike="noStrike" kern="1200" cap="none" spc="0" normalizeH="0" baseline="0" noProof="0" dirty="0">
                <a:ln>
                  <a:noFill/>
                </a:ln>
                <a:solidFill>
                  <a:schemeClr val="accent1">
                    <a:lumMod val="75000"/>
                  </a:schemeClr>
                </a:solidFill>
                <a:effectLst/>
                <a:uLnTx/>
                <a:uFillTx/>
                <a:latin typeface="SVN-Kitten" pitchFamily="50" charset="0"/>
                <a:ea typeface="+mn-ea"/>
                <a:cs typeface="+mn-cs"/>
              </a:rPr>
              <a:t>.</a:t>
            </a:r>
          </a:p>
        </p:txBody>
      </p:sp>
      <p:pic>
        <p:nvPicPr>
          <p:cNvPr id="6" name="Picture 6" descr="Kids Go To School, Back To School, Cute Cartoon Children, Happy Children  Stock Vector - Illustration of collection, preschool: 63859106">
            <a:extLst>
              <a:ext uri="{FF2B5EF4-FFF2-40B4-BE49-F238E27FC236}">
                <a16:creationId xmlns:a16="http://schemas.microsoft.com/office/drawing/2014/main" id="{684C3133-1A0D-46F9-8D5B-C2104C872FD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425" b="41770" l="9625" r="95250">
                        <a14:foregroundMark x1="37625" y1="7080" x2="37625" y2="7080"/>
                        <a14:foregroundMark x1="35625" y1="17345" x2="35625" y2="17345"/>
                        <a14:foregroundMark x1="35125" y1="17345" x2="35125" y2="17345"/>
                        <a14:foregroundMark x1="34875" y1="16814" x2="35125" y2="17522"/>
                        <a14:foregroundMark x1="46750" y1="18230" x2="46750" y2="18230"/>
                        <a14:foregroundMark x1="47250" y1="18053" x2="47250" y2="18053"/>
                        <a14:foregroundMark x1="33899" y1="20975" x2="34041" y2="21297"/>
                        <a14:foregroundMark x1="38875" y1="31858" x2="38875" y2="31858"/>
                        <a14:foregroundMark x1="41125" y1="41062" x2="41125" y2="41062"/>
                        <a14:foregroundMark x1="43875" y1="41062" x2="43875" y2="41062"/>
                        <a14:foregroundMark x1="33000" y1="20177" x2="33000" y2="20177"/>
                        <a14:foregroundMark x1="63625" y1="11681" x2="65625" y2="21416"/>
                        <a14:foregroundMark x1="65625" y1="21416" x2="65625" y2="21593"/>
                        <a14:foregroundMark x1="62125" y1="32566" x2="62125" y2="32566"/>
                        <a14:foregroundMark x1="68250" y1="38761" x2="69000" y2="40354"/>
                        <a14:foregroundMark x1="67250" y1="40354" x2="68250" y2="41770"/>
                        <a14:foregroundMark x1="62375" y1="41062" x2="62375" y2="41062"/>
                        <a14:foregroundMark x1="42750" y1="24071" x2="42875" y2="31504"/>
                        <a14:foregroundMark x1="38125" y1="32212" x2="38125" y2="32212"/>
                        <a14:foregroundMark x1="60625" y1="21239" x2="60625" y2="21239"/>
                        <a14:foregroundMark x1="72000" y1="18584" x2="72000" y2="18584"/>
                        <a14:foregroundMark x1="60500" y1="22124" x2="60500" y2="22124"/>
                        <a14:foregroundMark x1="16000" y1="13628" x2="16875" y2="25133"/>
                        <a14:foregroundMark x1="11500" y1="14159" x2="13250" y2="12743"/>
                        <a14:foregroundMark x1="10000" y1="16460" x2="12250" y2="14690"/>
                        <a14:foregroundMark x1="33125" y1="20177" x2="33975" y2="21381"/>
                        <a14:foregroundMark x1="32500" y1="19469" x2="32500" y2="19469"/>
                        <a14:foregroundMark x1="14875" y1="32920" x2="15125" y2="36991"/>
                        <a14:foregroundMark x1="21875" y1="29204" x2="21875" y2="29204"/>
                        <a14:foregroundMark x1="21250" y1="29735" x2="21625" y2="29735"/>
                        <a14:foregroundMark x1="21875" y1="29558" x2="22500" y2="28850"/>
                        <a14:foregroundMark x1="86625" y1="9912" x2="90250" y2="26549"/>
                        <a14:foregroundMark x1="92500" y1="16283" x2="92750" y2="16460"/>
                        <a14:foregroundMark x1="87750" y1="23717" x2="87750" y2="23717"/>
                        <a14:foregroundMark x1="91740" y1="37522" x2="90875" y2="39115"/>
                        <a14:foregroundMark x1="92125" y1="36814" x2="91740" y2="37522"/>
                        <a14:foregroundMark x1="85500" y1="38053" x2="83625" y2="40885"/>
                        <a14:foregroundMark x1="65250" y1="27788" x2="66875" y2="36106"/>
                        <a14:foregroundMark x1="66875" y1="36106" x2="66750" y2="36106"/>
                        <a14:foregroundMark x1="33375" y1="21062" x2="34625" y2="23363"/>
                        <a14:foregroundMark x1="33250" y1="22655" x2="33250" y2="22655"/>
                        <a14:foregroundMark x1="44329" y1="32645" x2="44875" y2="33805"/>
                        <a14:foregroundMark x1="43875" y1="31681" x2="44074" y2="32103"/>
                        <a14:foregroundMark x1="32000" y1="20177" x2="32000" y2="20177"/>
                        <a14:foregroundMark x1="32250" y1="21062" x2="32250" y2="21062"/>
                        <a14:foregroundMark x1="32125" y1="20708" x2="32375" y2="21239"/>
                        <a14:foregroundMark x1="81000" y1="23894" x2="81000" y2="23894"/>
                        <a14:foregroundMark x1="81000" y1="24779" x2="81000" y2="24779"/>
                        <a14:foregroundMark x1="80750" y1="25487" x2="80750" y2="25487"/>
                        <a14:foregroundMark x1="80000" y1="24071" x2="80000" y2="24071"/>
                        <a14:foregroundMark x1="79750" y1="24956" x2="79750" y2="24956"/>
                        <a14:foregroundMark x1="79750" y1="26195" x2="79750" y2="26195"/>
                        <a14:foregroundMark x1="79875" y1="26372" x2="79875" y2="26372"/>
                        <a14:foregroundMark x1="80000" y1="26195" x2="80000" y2="26195"/>
                        <a14:foregroundMark x1="80000" y1="26195" x2="80000" y2="26195"/>
                        <a14:foregroundMark x1="79875" y1="26195" x2="79875" y2="26195"/>
                        <a14:foregroundMark x1="79625" y1="24956" x2="79625" y2="24956"/>
                        <a14:foregroundMark x1="79750" y1="25310" x2="79875" y2="25487"/>
                        <a14:foregroundMark x1="80000" y1="24425" x2="80000" y2="24425"/>
                        <a14:foregroundMark x1="80250" y1="27257" x2="80500" y2="26903"/>
                        <a14:foregroundMark x1="80250" y1="27434" x2="80375" y2="27080"/>
                        <a14:foregroundMark x1="79625" y1="26372" x2="80250" y2="26372"/>
                        <a14:foregroundMark x1="79625" y1="25310" x2="80125" y2="25664"/>
                        <a14:foregroundMark x1="80000" y1="24425" x2="80375" y2="24779"/>
                        <a14:foregroundMark x1="93250" y1="20000" x2="93519" y2="20761"/>
                        <a14:foregroundMark x1="94000" y1="19469" x2="94000" y2="19469"/>
                        <a14:foregroundMark x1="94625" y1="19823" x2="94625" y2="19823"/>
                        <a14:foregroundMark x1="94375" y1="20708" x2="94625" y2="20177"/>
                        <a14:foregroundMark x1="94625" y1="20354" x2="94500" y2="21062"/>
                        <a14:foregroundMark x1="95000" y1="21947" x2="95000" y2="21947"/>
                        <a14:foregroundMark x1="92875" y1="19823" x2="92875" y2="19823"/>
                        <a14:foregroundMark x1="95125" y1="20531" x2="95125" y2="20531"/>
                        <a14:foregroundMark x1="40250" y1="16460" x2="46455" y2="30838"/>
                        <a14:foregroundMark x1="36625" y1="15221" x2="40125" y2="21947"/>
                        <a14:foregroundMark x1="39166" y1="22883" x2="39875" y2="23363"/>
                        <a14:foregroundMark x1="37000" y1="21416" x2="37469" y2="21734"/>
                        <a14:foregroundMark x1="69125" y1="14336" x2="67375" y2="21416"/>
                        <a14:foregroundMark x1="62250" y1="33805" x2="62250" y2="33805"/>
                        <a14:foregroundMark x1="62250" y1="32920" x2="62250" y2="32920"/>
                        <a14:foregroundMark x1="61875" y1="32920" x2="61875" y2="32920"/>
                        <a14:foregroundMark x1="39000" y1="31681" x2="39000" y2="31681"/>
                        <a14:foregroundMark x1="38375" y1="31327" x2="38375" y2="31327"/>
                        <a14:foregroundMark x1="66625" y1="41770" x2="66625" y2="41770"/>
                        <a14:foregroundMark x1="36125" y1="25664" x2="36125" y2="25664"/>
                        <a14:foregroundMark x1="35750" y1="24779" x2="36625" y2="26018"/>
                        <a14:foregroundMark x1="37375" y1="21947" x2="38125" y2="22478"/>
                        <a14:foregroundMark x1="36375" y1="26372" x2="36375" y2="26372"/>
                        <a14:backgroundMark x1="36125" y1="21947" x2="36301" y2="22529"/>
                        <a14:backgroundMark x1="60125" y1="23009" x2="60625" y2="23540"/>
                        <a14:backgroundMark x1="61125" y1="23717" x2="61125" y2="23717"/>
                        <a14:backgroundMark x1="61375" y1="23894" x2="61375" y2="23894"/>
                        <a14:backgroundMark x1="93250" y1="19115" x2="93250" y2="19115"/>
                        <a14:backgroundMark x1="89250" y1="37522" x2="89250" y2="37522"/>
                        <a14:backgroundMark x1="89625" y1="37345" x2="89625" y2="37345"/>
                        <a14:backgroundMark x1="81330" y1="23653" x2="81750" y2="24248"/>
                        <a14:backgroundMark x1="82125" y1="24248" x2="82125" y2="24248"/>
                        <a14:backgroundMark x1="80500" y1="23717" x2="80250" y2="23717"/>
                        <a14:backgroundMark x1="80327" y1="27479" x2="80500" y2="28142"/>
                        <a14:backgroundMark x1="80116" y1="26669" x2="80260" y2="27222"/>
                        <a14:backgroundMark x1="79750" y1="24425" x2="80000" y2="23894"/>
                        <a14:backgroundMark x1="92625" y1="20177" x2="92625" y2="20177"/>
                        <a14:backgroundMark x1="92625" y1="20354" x2="92500" y2="20885"/>
                        <a14:backgroundMark x1="92125" y1="21416" x2="92125" y2="21416"/>
                        <a14:backgroundMark x1="95250" y1="20000" x2="95250" y2="20000"/>
                        <a14:backgroundMark x1="95250" y1="20000" x2="95500" y2="20354"/>
                        <a14:backgroundMark x1="47125" y1="33628" x2="47000" y2="32743"/>
                        <a14:backgroundMark x1="47250" y1="32212" x2="47250" y2="31504"/>
                        <a14:backgroundMark x1="47250" y1="31504" x2="47250" y2="31681"/>
                        <a14:backgroundMark x1="47250" y1="31150" x2="47000" y2="32920"/>
                        <a14:backgroundMark x1="37978" y1="24513" x2="38125" y2="24602"/>
                      </a14:backgroundRemoval>
                    </a14:imgEffect>
                  </a14:imgLayer>
                </a14:imgProps>
              </a:ext>
              <a:ext uri="{28A0092B-C50C-407E-A947-70E740481C1C}">
                <a14:useLocalDpi xmlns:a14="http://schemas.microsoft.com/office/drawing/2010/main" val="0"/>
              </a:ext>
            </a:extLst>
          </a:blip>
          <a:srcRect r="2965" b="54541"/>
          <a:stretch/>
        </p:blipFill>
        <p:spPr bwMode="auto">
          <a:xfrm>
            <a:off x="1285972" y="3571266"/>
            <a:ext cx="10196881" cy="3373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73417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648632" y="0"/>
            <a:ext cx="6543368" cy="5412658"/>
          </a:xfrm>
          <a:prstGeom prst="rect">
            <a:avLst/>
          </a:prstGeom>
        </p:spPr>
      </p:pic>
      <p:pic>
        <p:nvPicPr>
          <p:cNvPr id="7" name="Picture 6"/>
          <p:cNvPicPr>
            <a:picLocks noChangeAspect="1"/>
          </p:cNvPicPr>
          <p:nvPr/>
        </p:nvPicPr>
        <p:blipFill>
          <a:blip r:embed="rId3"/>
          <a:stretch>
            <a:fillRect/>
          </a:stretch>
        </p:blipFill>
        <p:spPr>
          <a:xfrm>
            <a:off x="0" y="0"/>
            <a:ext cx="5412658" cy="5412658"/>
          </a:xfrm>
          <a:prstGeom prst="rect">
            <a:avLst/>
          </a:prstGeom>
        </p:spPr>
      </p:pic>
      <p:sp>
        <p:nvSpPr>
          <p:cNvPr id="10" name="TextBox 9">
            <a:extLst>
              <a:ext uri="{FF2B5EF4-FFF2-40B4-BE49-F238E27FC236}">
                <a16:creationId xmlns:a16="http://schemas.microsoft.com/office/drawing/2014/main" id="{BA3F797B-E7AD-F8A9-7E85-6CF66AC358AE}"/>
              </a:ext>
            </a:extLst>
          </p:cNvPr>
          <p:cNvSpPr txBox="1"/>
          <p:nvPr/>
        </p:nvSpPr>
        <p:spPr>
          <a:xfrm flipH="1">
            <a:off x="470104" y="5412658"/>
            <a:ext cx="3362633" cy="1323439"/>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schemeClr val="bg1"/>
                </a:solidFill>
                <a:latin typeface="iCiel Ciaobella" pitchFamily="50" charset="0"/>
              </a:rPr>
              <a:t>Dễ</a:t>
            </a:r>
            <a:r>
              <a:rPr lang="en-US" sz="4000" dirty="0">
                <a:solidFill>
                  <a:schemeClr val="bg1"/>
                </a:solidFill>
                <a:latin typeface="iCiel Ciaobella" pitchFamily="50" charset="0"/>
              </a:rPr>
              <a:t> </a:t>
            </a:r>
            <a:r>
              <a:rPr lang="en-US" sz="4000" dirty="0" err="1">
                <a:solidFill>
                  <a:schemeClr val="bg1"/>
                </a:solidFill>
                <a:latin typeface="iCiel Ciaobella" pitchFamily="50" charset="0"/>
              </a:rPr>
              <a:t>cáu</a:t>
            </a:r>
            <a:r>
              <a:rPr lang="en-US" sz="4000" dirty="0">
                <a:solidFill>
                  <a:schemeClr val="bg1"/>
                </a:solidFill>
                <a:latin typeface="iCiel Ciaobella" pitchFamily="50" charset="0"/>
              </a:rPr>
              <a:t> </a:t>
            </a:r>
            <a:r>
              <a:rPr lang="en-US" sz="4000" dirty="0" err="1">
                <a:solidFill>
                  <a:schemeClr val="bg1"/>
                </a:solidFill>
                <a:latin typeface="iCiel Ciaobella" pitchFamily="50" charset="0"/>
              </a:rPr>
              <a:t>giận</a:t>
            </a:r>
            <a:r>
              <a:rPr lang="en-US" sz="4000" dirty="0">
                <a:solidFill>
                  <a:schemeClr val="bg1"/>
                </a:solidFill>
                <a:latin typeface="iCiel Ciaobella" pitchFamily="50" charset="0"/>
              </a:rPr>
              <a:t> </a:t>
            </a:r>
            <a:r>
              <a:rPr lang="en-US" sz="4000" dirty="0" err="1">
                <a:solidFill>
                  <a:schemeClr val="bg1"/>
                </a:solidFill>
                <a:latin typeface="iCiel Ciaobella" pitchFamily="50" charset="0"/>
              </a:rPr>
              <a:t>với</a:t>
            </a:r>
            <a:r>
              <a:rPr lang="en-US" sz="4000" dirty="0">
                <a:solidFill>
                  <a:schemeClr val="bg1"/>
                </a:solidFill>
                <a:latin typeface="iCiel Ciaobella" pitchFamily="50" charset="0"/>
              </a:rPr>
              <a:t> </a:t>
            </a:r>
            <a:r>
              <a:rPr lang="en-US" sz="4000" dirty="0" err="1">
                <a:solidFill>
                  <a:schemeClr val="bg1"/>
                </a:solidFill>
                <a:latin typeface="iCiel Ciaobella" pitchFamily="50" charset="0"/>
              </a:rPr>
              <a:t>bạn</a:t>
            </a:r>
            <a:endParaRPr kumimoji="0" lang="en-US" sz="4000" b="0" i="0" u="none" strike="noStrike" kern="1200" cap="none" spc="0" normalizeH="0" baseline="0" noProof="0" dirty="0">
              <a:ln>
                <a:noFill/>
              </a:ln>
              <a:solidFill>
                <a:schemeClr val="bg1"/>
              </a:solidFill>
              <a:effectLst/>
              <a:uLnTx/>
              <a:uFillTx/>
              <a:latin typeface="iCiel Ciaobella" pitchFamily="50" charset="0"/>
            </a:endParaRPr>
          </a:p>
        </p:txBody>
      </p:sp>
      <p:sp>
        <p:nvSpPr>
          <p:cNvPr id="11" name="TextBox 10">
            <a:extLst>
              <a:ext uri="{FF2B5EF4-FFF2-40B4-BE49-F238E27FC236}">
                <a16:creationId xmlns:a16="http://schemas.microsoft.com/office/drawing/2014/main" id="{BA3F797B-E7AD-F8A9-7E85-6CF66AC358AE}"/>
              </a:ext>
            </a:extLst>
          </p:cNvPr>
          <p:cNvSpPr txBox="1"/>
          <p:nvPr/>
        </p:nvSpPr>
        <p:spPr>
          <a:xfrm flipH="1">
            <a:off x="6902243" y="5412658"/>
            <a:ext cx="4434351" cy="707886"/>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schemeClr val="bg1"/>
                </a:solidFill>
                <a:latin typeface="iCiel Ciaobella" pitchFamily="50" charset="0"/>
              </a:rPr>
              <a:t>Trêu</a:t>
            </a:r>
            <a:r>
              <a:rPr lang="en-US" sz="4000" dirty="0">
                <a:solidFill>
                  <a:schemeClr val="bg1"/>
                </a:solidFill>
                <a:latin typeface="iCiel Ciaobella" pitchFamily="50" charset="0"/>
              </a:rPr>
              <a:t> </a:t>
            </a:r>
            <a:r>
              <a:rPr lang="en-US" sz="4000" dirty="0" err="1">
                <a:solidFill>
                  <a:schemeClr val="bg1"/>
                </a:solidFill>
                <a:latin typeface="iCiel Ciaobella" pitchFamily="50" charset="0"/>
              </a:rPr>
              <a:t>chọc</a:t>
            </a:r>
            <a:r>
              <a:rPr lang="en-US" sz="4000" dirty="0">
                <a:solidFill>
                  <a:schemeClr val="bg1"/>
                </a:solidFill>
                <a:latin typeface="iCiel Ciaobella" pitchFamily="50" charset="0"/>
              </a:rPr>
              <a:t> </a:t>
            </a:r>
            <a:r>
              <a:rPr lang="en-US" sz="4000" dirty="0" err="1">
                <a:solidFill>
                  <a:schemeClr val="bg1"/>
                </a:solidFill>
                <a:latin typeface="iCiel Ciaobella" pitchFamily="50" charset="0"/>
              </a:rPr>
              <a:t>với</a:t>
            </a:r>
            <a:r>
              <a:rPr lang="en-US" sz="4000" dirty="0">
                <a:solidFill>
                  <a:schemeClr val="bg1"/>
                </a:solidFill>
                <a:latin typeface="iCiel Ciaobella" pitchFamily="50" charset="0"/>
              </a:rPr>
              <a:t> </a:t>
            </a:r>
            <a:r>
              <a:rPr lang="en-US" sz="4000" dirty="0" err="1">
                <a:solidFill>
                  <a:schemeClr val="bg1"/>
                </a:solidFill>
                <a:latin typeface="iCiel Ciaobella" pitchFamily="50" charset="0"/>
              </a:rPr>
              <a:t>bạn</a:t>
            </a:r>
            <a:endParaRPr kumimoji="0" lang="en-US" sz="4000" b="0" i="0" u="none" strike="noStrike" kern="1200" cap="none" spc="0" normalizeH="0" baseline="0" noProof="0" dirty="0">
              <a:ln>
                <a:noFill/>
              </a:ln>
              <a:solidFill>
                <a:schemeClr val="bg1"/>
              </a:solidFill>
              <a:effectLst/>
              <a:uLnTx/>
              <a:uFillTx/>
              <a:latin typeface="iCiel Ciaobella" pitchFamily="50" charset="0"/>
            </a:endParaRPr>
          </a:p>
        </p:txBody>
      </p:sp>
    </p:spTree>
    <p:extLst>
      <p:ext uri="{BB962C8B-B14F-4D97-AF65-F5344CB8AC3E}">
        <p14:creationId xmlns:p14="http://schemas.microsoft.com/office/powerpoint/2010/main" val="1326517220"/>
      </p:ext>
    </p:extLst>
  </p:cSld>
  <p:clrMapOvr>
    <a:masterClrMapping/>
  </p:clrMapOvr>
  <mc:AlternateContent xmlns:mc="http://schemas.openxmlformats.org/markup-compatibility/2006" xmlns:p14="http://schemas.microsoft.com/office/powerpoint/2010/main">
    <mc:Choice Requires="p14">
      <p:transition spd="slow" p14:dur="1200" advClick="0" advTm="1000">
        <p14:prism/>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2739</TotalTime>
  <Words>704</Words>
  <Application>Microsoft Office PowerPoint</Application>
  <PresentationFormat>Widescreen</PresentationFormat>
  <Paragraphs>77</Paragraphs>
  <Slides>25</Slides>
  <Notes>15</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25</vt:i4>
      </vt:variant>
    </vt:vector>
  </HeadingPairs>
  <TitlesOfParts>
    <vt:vector size="38" baseType="lpstr">
      <vt:lpstr>等线</vt:lpstr>
      <vt:lpstr>等线 Light</vt:lpstr>
      <vt:lpstr>宋体</vt:lpstr>
      <vt:lpstr>Arial</vt:lpstr>
      <vt:lpstr>Calibri</vt:lpstr>
      <vt:lpstr>iCiel Ciaobella</vt:lpstr>
      <vt:lpstr>iCiel Crocante</vt:lpstr>
      <vt:lpstr>SVN-Kitten</vt:lpstr>
      <vt:lpstr>Times New Roman</vt:lpstr>
      <vt:lpstr>UTM Cookies</vt:lpstr>
      <vt:lpstr>字魂107号-萌趣欢乐体</vt:lpstr>
      <vt:lpstr>字魂35号-经典雅黑</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53</cp:revision>
  <dcterms:modified xsi:type="dcterms:W3CDTF">2024-11-17T14:59:23Z</dcterms:modified>
</cp:coreProperties>
</file>