
<file path=[Content_Types].xml><?xml version="1.0" encoding="utf-8"?>
<Types xmlns="http://schemas.openxmlformats.org/package/2006/content-types">
  <Default Extension="png" ContentType="image/png"/>
  <Default Extension="svg" ContentType="image/svg+xml"/>
  <Default Extension="mp3" ContentType="audio/m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3" r:id="rId2"/>
    <p:sldId id="559" r:id="rId3"/>
    <p:sldId id="558" r:id="rId4"/>
    <p:sldId id="274" r:id="rId5"/>
    <p:sldId id="560" r:id="rId6"/>
    <p:sldId id="278" r:id="rId7"/>
    <p:sldId id="561" r:id="rId8"/>
    <p:sldId id="279" r:id="rId9"/>
    <p:sldId id="280" r:id="rId10"/>
    <p:sldId id="281" r:id="rId11"/>
    <p:sldId id="563" r:id="rId12"/>
    <p:sldId id="565" r:id="rId13"/>
    <p:sldId id="564" r:id="rId14"/>
    <p:sldId id="566" r:id="rId15"/>
    <p:sldId id="568" r:id="rId16"/>
    <p:sldId id="256" r:id="rId17"/>
    <p:sldId id="567" r:id="rId18"/>
    <p:sldId id="258" r:id="rId19"/>
    <p:sldId id="3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90" d="100"/>
          <a:sy n="90" d="100"/>
        </p:scale>
        <p:origin x="56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7DA8-1E75-4F3E-8A51-2ECC257293CD}"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263CC-1AC7-487D-A535-F0BDF89E72A3}" type="slidenum">
              <a:rPr lang="en-US" smtClean="0"/>
              <a:t>‹#›</a:t>
            </a:fld>
            <a:endParaRPr lang="en-US"/>
          </a:p>
        </p:txBody>
      </p:sp>
    </p:spTree>
    <p:extLst>
      <p:ext uri="{BB962C8B-B14F-4D97-AF65-F5344CB8AC3E}">
        <p14:creationId xmlns:p14="http://schemas.microsoft.com/office/powerpoint/2010/main" val="325758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16</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18</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613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14</a:t>
            </a:fld>
            <a:endParaRPr lang="en-US"/>
          </a:p>
        </p:txBody>
      </p:sp>
    </p:spTree>
    <p:extLst>
      <p:ext uri="{BB962C8B-B14F-4D97-AF65-F5344CB8AC3E}">
        <p14:creationId xmlns:p14="http://schemas.microsoft.com/office/powerpoint/2010/main" val="149126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9B79-B624-4329-9982-F65737AB21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8EDF5-A01C-477A-8A56-C3A5E2E8F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0F033A-4ADE-4662-A257-A4E3CD4A9AF7}"/>
              </a:ext>
            </a:extLst>
          </p:cNvPr>
          <p:cNvSpPr>
            <a:spLocks noGrp="1"/>
          </p:cNvSpPr>
          <p:nvPr>
            <p:ph type="dt" sz="half" idx="10"/>
          </p:nvPr>
        </p:nvSpPr>
        <p:spPr/>
        <p:txBody>
          <a:bodyPr/>
          <a:lstStyle/>
          <a:p>
            <a:fld id="{8DDF1EEF-2221-49A8-9325-271452ADBD9C}" type="datetimeFigureOut">
              <a:rPr lang="en-US" smtClean="0"/>
              <a:t>11/17/2024</a:t>
            </a:fld>
            <a:endParaRPr lang="en-US"/>
          </a:p>
        </p:txBody>
      </p:sp>
      <p:sp>
        <p:nvSpPr>
          <p:cNvPr id="5" name="Footer Placeholder 4">
            <a:extLst>
              <a:ext uri="{FF2B5EF4-FFF2-40B4-BE49-F238E27FC236}">
                <a16:creationId xmlns:a16="http://schemas.microsoft.com/office/drawing/2014/main" id="{F904DF46-70C2-4D0A-81F6-8DEFC6984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85824-FC88-4B59-8C85-861F4E9BE71F}"/>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414662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9240-E25A-45EF-A282-368FBB65F5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1EC83-8D32-416E-8079-2A0B99FA57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91353-78FB-4BAA-AB29-E7A9A3C7B7EB}"/>
              </a:ext>
            </a:extLst>
          </p:cNvPr>
          <p:cNvSpPr>
            <a:spLocks noGrp="1"/>
          </p:cNvSpPr>
          <p:nvPr>
            <p:ph type="dt" sz="half" idx="10"/>
          </p:nvPr>
        </p:nvSpPr>
        <p:spPr/>
        <p:txBody>
          <a:bodyPr/>
          <a:lstStyle/>
          <a:p>
            <a:fld id="{8DDF1EEF-2221-49A8-9325-271452ADBD9C}" type="datetimeFigureOut">
              <a:rPr lang="en-US" smtClean="0"/>
              <a:t>11/17/2024</a:t>
            </a:fld>
            <a:endParaRPr lang="en-US"/>
          </a:p>
        </p:txBody>
      </p:sp>
      <p:sp>
        <p:nvSpPr>
          <p:cNvPr id="5" name="Footer Placeholder 4">
            <a:extLst>
              <a:ext uri="{FF2B5EF4-FFF2-40B4-BE49-F238E27FC236}">
                <a16:creationId xmlns:a16="http://schemas.microsoft.com/office/drawing/2014/main" id="{AC2C1AF8-E6DF-4F5C-ABF2-385ECC9AA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E832B-51AA-4B27-8CF8-A095F151456B}"/>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213057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303A-28F7-40C4-9AEA-82FA41155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9EA6CF-3051-4684-9A11-C63FA641FB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F0665-48C2-4840-AC99-59743F8C21E2}"/>
              </a:ext>
            </a:extLst>
          </p:cNvPr>
          <p:cNvSpPr>
            <a:spLocks noGrp="1"/>
          </p:cNvSpPr>
          <p:nvPr>
            <p:ph type="dt" sz="half" idx="10"/>
          </p:nvPr>
        </p:nvSpPr>
        <p:spPr/>
        <p:txBody>
          <a:bodyPr/>
          <a:lstStyle/>
          <a:p>
            <a:fld id="{8DDF1EEF-2221-49A8-9325-271452ADBD9C}" type="datetimeFigureOut">
              <a:rPr lang="en-US" smtClean="0"/>
              <a:t>11/17/2024</a:t>
            </a:fld>
            <a:endParaRPr lang="en-US"/>
          </a:p>
        </p:txBody>
      </p:sp>
      <p:sp>
        <p:nvSpPr>
          <p:cNvPr id="5" name="Footer Placeholder 4">
            <a:extLst>
              <a:ext uri="{FF2B5EF4-FFF2-40B4-BE49-F238E27FC236}">
                <a16:creationId xmlns:a16="http://schemas.microsoft.com/office/drawing/2014/main" id="{EFF683AC-5D23-4423-8213-FA5BED09F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E9FAB-AD9C-4F35-81EB-92F546984289}"/>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79863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D655-4FA2-414B-9103-B4A4FABFF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0BCCF-89F1-43C9-BC9D-48A73ED3A9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2B815-676B-4365-B03D-9A33F175F692}"/>
              </a:ext>
            </a:extLst>
          </p:cNvPr>
          <p:cNvSpPr>
            <a:spLocks noGrp="1"/>
          </p:cNvSpPr>
          <p:nvPr>
            <p:ph type="dt" sz="half" idx="10"/>
          </p:nvPr>
        </p:nvSpPr>
        <p:spPr/>
        <p:txBody>
          <a:bodyPr/>
          <a:lstStyle/>
          <a:p>
            <a:fld id="{8DDF1EEF-2221-49A8-9325-271452ADBD9C}" type="datetimeFigureOut">
              <a:rPr lang="en-US" smtClean="0"/>
              <a:t>11/17/2024</a:t>
            </a:fld>
            <a:endParaRPr lang="en-US"/>
          </a:p>
        </p:txBody>
      </p:sp>
      <p:sp>
        <p:nvSpPr>
          <p:cNvPr id="5" name="Footer Placeholder 4">
            <a:extLst>
              <a:ext uri="{FF2B5EF4-FFF2-40B4-BE49-F238E27FC236}">
                <a16:creationId xmlns:a16="http://schemas.microsoft.com/office/drawing/2014/main" id="{60FA8D33-DFE0-4E72-96AB-5D2432CA3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E8FB3-39F6-4FE8-B270-D728CD51BA0C}"/>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9481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53A2-2026-4670-8031-A927590C8A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2EA1BD-504E-4F60-8C98-DB223572A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7572F9-632F-4F87-B40E-3F5530488110}"/>
              </a:ext>
            </a:extLst>
          </p:cNvPr>
          <p:cNvSpPr>
            <a:spLocks noGrp="1"/>
          </p:cNvSpPr>
          <p:nvPr>
            <p:ph type="dt" sz="half" idx="10"/>
          </p:nvPr>
        </p:nvSpPr>
        <p:spPr/>
        <p:txBody>
          <a:bodyPr/>
          <a:lstStyle/>
          <a:p>
            <a:fld id="{8DDF1EEF-2221-49A8-9325-271452ADBD9C}" type="datetimeFigureOut">
              <a:rPr lang="en-US" smtClean="0"/>
              <a:t>11/17/2024</a:t>
            </a:fld>
            <a:endParaRPr lang="en-US"/>
          </a:p>
        </p:txBody>
      </p:sp>
      <p:sp>
        <p:nvSpPr>
          <p:cNvPr id="5" name="Footer Placeholder 4">
            <a:extLst>
              <a:ext uri="{FF2B5EF4-FFF2-40B4-BE49-F238E27FC236}">
                <a16:creationId xmlns:a16="http://schemas.microsoft.com/office/drawing/2014/main" id="{3805D7F6-F581-49E2-95BC-16CEAC585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5C8FB-6FEB-4463-A154-D2B0E0911B2B}"/>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39940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D345-17B1-4485-B3CC-BB0C07DDF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AB6E59-5679-4B12-B8D9-7AC157FC44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E7B416-E4F0-46C1-805C-2BE7B34886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018008-6666-40FC-BE7C-5568C60879B6}"/>
              </a:ext>
            </a:extLst>
          </p:cNvPr>
          <p:cNvSpPr>
            <a:spLocks noGrp="1"/>
          </p:cNvSpPr>
          <p:nvPr>
            <p:ph type="dt" sz="half" idx="10"/>
          </p:nvPr>
        </p:nvSpPr>
        <p:spPr/>
        <p:txBody>
          <a:bodyPr/>
          <a:lstStyle/>
          <a:p>
            <a:fld id="{8DDF1EEF-2221-49A8-9325-271452ADBD9C}" type="datetimeFigureOut">
              <a:rPr lang="en-US" smtClean="0"/>
              <a:t>11/17/2024</a:t>
            </a:fld>
            <a:endParaRPr lang="en-US"/>
          </a:p>
        </p:txBody>
      </p:sp>
      <p:sp>
        <p:nvSpPr>
          <p:cNvPr id="6" name="Footer Placeholder 5">
            <a:extLst>
              <a:ext uri="{FF2B5EF4-FFF2-40B4-BE49-F238E27FC236}">
                <a16:creationId xmlns:a16="http://schemas.microsoft.com/office/drawing/2014/main" id="{0176A112-961D-448F-BEA1-A951673E3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AEE1B-8E36-4B3C-A4B0-99EFAEC4474E}"/>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5574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6CC6-A012-403E-9369-4956B96B07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738E00-B0E2-4AD6-A9D7-739E993C1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3DA13B-87B0-4C74-8DAB-6F6AEBF9A8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70DC1-75A5-43F0-AA59-0C9A07748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1E8C77-6804-4694-9E17-874A63AEB6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2FEDAF-C274-41F1-8EA3-6A5F46CADA09}"/>
              </a:ext>
            </a:extLst>
          </p:cNvPr>
          <p:cNvSpPr>
            <a:spLocks noGrp="1"/>
          </p:cNvSpPr>
          <p:nvPr>
            <p:ph type="dt" sz="half" idx="10"/>
          </p:nvPr>
        </p:nvSpPr>
        <p:spPr/>
        <p:txBody>
          <a:bodyPr/>
          <a:lstStyle/>
          <a:p>
            <a:fld id="{8DDF1EEF-2221-49A8-9325-271452ADBD9C}" type="datetimeFigureOut">
              <a:rPr lang="en-US" smtClean="0"/>
              <a:t>11/17/2024</a:t>
            </a:fld>
            <a:endParaRPr lang="en-US"/>
          </a:p>
        </p:txBody>
      </p:sp>
      <p:sp>
        <p:nvSpPr>
          <p:cNvPr id="8" name="Footer Placeholder 7">
            <a:extLst>
              <a:ext uri="{FF2B5EF4-FFF2-40B4-BE49-F238E27FC236}">
                <a16:creationId xmlns:a16="http://schemas.microsoft.com/office/drawing/2014/main" id="{35F1B0AE-3417-4E35-9225-9452A0C7F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8380A1-AC58-4B54-83E7-A5D6B468DAFC}"/>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322843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C4AA-EC0C-40E3-AAC8-7EFDFDA675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C167FB-9E3A-4F3F-8A92-92D53C0421D7}"/>
              </a:ext>
            </a:extLst>
          </p:cNvPr>
          <p:cNvSpPr>
            <a:spLocks noGrp="1"/>
          </p:cNvSpPr>
          <p:nvPr>
            <p:ph type="dt" sz="half" idx="10"/>
          </p:nvPr>
        </p:nvSpPr>
        <p:spPr/>
        <p:txBody>
          <a:bodyPr/>
          <a:lstStyle/>
          <a:p>
            <a:fld id="{8DDF1EEF-2221-49A8-9325-271452ADBD9C}" type="datetimeFigureOut">
              <a:rPr lang="en-US" smtClean="0"/>
              <a:t>11/17/2024</a:t>
            </a:fld>
            <a:endParaRPr lang="en-US"/>
          </a:p>
        </p:txBody>
      </p:sp>
      <p:sp>
        <p:nvSpPr>
          <p:cNvPr id="4" name="Footer Placeholder 3">
            <a:extLst>
              <a:ext uri="{FF2B5EF4-FFF2-40B4-BE49-F238E27FC236}">
                <a16:creationId xmlns:a16="http://schemas.microsoft.com/office/drawing/2014/main" id="{B3A451A0-D31E-4BDA-8166-E6D77FB6A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D4BBBA-1A7F-4ED2-BFC1-303FA7E013C8}"/>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100780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6961A-B3F3-45D6-AAB4-935D4C38BACE}"/>
              </a:ext>
            </a:extLst>
          </p:cNvPr>
          <p:cNvSpPr>
            <a:spLocks noGrp="1"/>
          </p:cNvSpPr>
          <p:nvPr>
            <p:ph type="dt" sz="half" idx="10"/>
          </p:nvPr>
        </p:nvSpPr>
        <p:spPr/>
        <p:txBody>
          <a:bodyPr/>
          <a:lstStyle/>
          <a:p>
            <a:fld id="{8DDF1EEF-2221-49A8-9325-271452ADBD9C}" type="datetimeFigureOut">
              <a:rPr lang="en-US" smtClean="0"/>
              <a:t>11/17/2024</a:t>
            </a:fld>
            <a:endParaRPr lang="en-US"/>
          </a:p>
        </p:txBody>
      </p:sp>
      <p:sp>
        <p:nvSpPr>
          <p:cNvPr id="3" name="Footer Placeholder 2">
            <a:extLst>
              <a:ext uri="{FF2B5EF4-FFF2-40B4-BE49-F238E27FC236}">
                <a16:creationId xmlns:a16="http://schemas.microsoft.com/office/drawing/2014/main" id="{EB371363-DA5B-4BC0-86BD-3AD3A4999E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375286-FB4D-4CBC-9E01-39238395AED7}"/>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2867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9065-AE46-4866-97C7-D3F9D02D5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CF6C5B-62A5-4E46-8564-A9D27A1C4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2DA2B1-4900-4E76-AAAA-D1C89BB99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50377A-2083-4EF4-9A8A-F87C26DD2884}"/>
              </a:ext>
            </a:extLst>
          </p:cNvPr>
          <p:cNvSpPr>
            <a:spLocks noGrp="1"/>
          </p:cNvSpPr>
          <p:nvPr>
            <p:ph type="dt" sz="half" idx="10"/>
          </p:nvPr>
        </p:nvSpPr>
        <p:spPr/>
        <p:txBody>
          <a:bodyPr/>
          <a:lstStyle/>
          <a:p>
            <a:fld id="{8DDF1EEF-2221-49A8-9325-271452ADBD9C}" type="datetimeFigureOut">
              <a:rPr lang="en-US" smtClean="0"/>
              <a:t>11/17/2024</a:t>
            </a:fld>
            <a:endParaRPr lang="en-US"/>
          </a:p>
        </p:txBody>
      </p:sp>
      <p:sp>
        <p:nvSpPr>
          <p:cNvPr id="6" name="Footer Placeholder 5">
            <a:extLst>
              <a:ext uri="{FF2B5EF4-FFF2-40B4-BE49-F238E27FC236}">
                <a16:creationId xmlns:a16="http://schemas.microsoft.com/office/drawing/2014/main" id="{F90C66A0-D3CB-40FC-B7C2-03410F85A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A87F9-C047-4144-952A-A572EC43A3E0}"/>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370392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7E8E-969B-4BF5-98FD-2B5CE56BF2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9A760A-624C-405E-8C59-D558DAA4CC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F91D22-9F62-4D36-A432-D8F96547D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9DECCF-4289-4E17-A629-BD6FEB696357}"/>
              </a:ext>
            </a:extLst>
          </p:cNvPr>
          <p:cNvSpPr>
            <a:spLocks noGrp="1"/>
          </p:cNvSpPr>
          <p:nvPr>
            <p:ph type="dt" sz="half" idx="10"/>
          </p:nvPr>
        </p:nvSpPr>
        <p:spPr/>
        <p:txBody>
          <a:bodyPr/>
          <a:lstStyle/>
          <a:p>
            <a:fld id="{8DDF1EEF-2221-49A8-9325-271452ADBD9C}" type="datetimeFigureOut">
              <a:rPr lang="en-US" smtClean="0"/>
              <a:t>11/17/2024</a:t>
            </a:fld>
            <a:endParaRPr lang="en-US"/>
          </a:p>
        </p:txBody>
      </p:sp>
      <p:sp>
        <p:nvSpPr>
          <p:cNvPr id="6" name="Footer Placeholder 5">
            <a:extLst>
              <a:ext uri="{FF2B5EF4-FFF2-40B4-BE49-F238E27FC236}">
                <a16:creationId xmlns:a16="http://schemas.microsoft.com/office/drawing/2014/main" id="{246111E6-2080-4051-A804-B1274D4EA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0B93E-3F82-47C4-8B01-1397F99BF997}"/>
              </a:ext>
            </a:extLst>
          </p:cNvPr>
          <p:cNvSpPr>
            <a:spLocks noGrp="1"/>
          </p:cNvSpPr>
          <p:nvPr>
            <p:ph type="sldNum" sz="quarter" idx="12"/>
          </p:nvPr>
        </p:nvSpPr>
        <p:spPr/>
        <p:txBody>
          <a:bodyPr/>
          <a:lstStyle/>
          <a:p>
            <a:fld id="{0EE621C3-CC14-4F0D-BC86-39D82288684D}" type="slidenum">
              <a:rPr lang="en-US" smtClean="0"/>
              <a:t>‹#›</a:t>
            </a:fld>
            <a:endParaRPr lang="en-US"/>
          </a:p>
        </p:txBody>
      </p:sp>
    </p:spTree>
    <p:extLst>
      <p:ext uri="{BB962C8B-B14F-4D97-AF65-F5344CB8AC3E}">
        <p14:creationId xmlns:p14="http://schemas.microsoft.com/office/powerpoint/2010/main" val="414788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3B9F3-AAA8-4625-A0B2-6A532331A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9347B8-06D8-4520-9979-E8522D794E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B5146-0BEE-4A72-8014-87A1DCD6C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F1EEF-2221-49A8-9325-271452ADBD9C}" type="datetimeFigureOut">
              <a:rPr lang="en-US" smtClean="0"/>
              <a:t>11/17/2024</a:t>
            </a:fld>
            <a:endParaRPr lang="en-US"/>
          </a:p>
        </p:txBody>
      </p:sp>
      <p:sp>
        <p:nvSpPr>
          <p:cNvPr id="5" name="Footer Placeholder 4">
            <a:extLst>
              <a:ext uri="{FF2B5EF4-FFF2-40B4-BE49-F238E27FC236}">
                <a16:creationId xmlns:a16="http://schemas.microsoft.com/office/drawing/2014/main" id="{113C52CF-F1BA-4123-A248-D4707CC13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6367CF-6C53-4192-A265-9D7E658D7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621C3-CC14-4F0D-BC86-39D82288684D}" type="slidenum">
              <a:rPr lang="en-US" smtClean="0"/>
              <a:t>‹#›</a:t>
            </a:fld>
            <a:endParaRPr lang="en-US"/>
          </a:p>
        </p:txBody>
      </p:sp>
    </p:spTree>
    <p:extLst>
      <p:ext uri="{BB962C8B-B14F-4D97-AF65-F5344CB8AC3E}">
        <p14:creationId xmlns:p14="http://schemas.microsoft.com/office/powerpoint/2010/main" val="401561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3.png"/><Relationship Id="rId5" Type="http://schemas.microsoft.com/office/2007/relationships/media" Target="../media/media3.mp3"/><Relationship Id="rId10" Type="http://schemas.openxmlformats.org/officeDocument/2006/relationships/notesSlide" Target="../notesSlides/notesSlide10.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4.png"/><Relationship Id="rId5" Type="http://schemas.microsoft.com/office/2007/relationships/media" Target="../media/media3.mp3"/><Relationship Id="rId10" Type="http://schemas.openxmlformats.org/officeDocument/2006/relationships/image" Target="../media/image33.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3.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39.emf"/><Relationship Id="rId12" Type="http://schemas.openxmlformats.org/officeDocument/2006/relationships/image" Target="../media/image44.emf"/><Relationship Id="rId17" Type="http://schemas.openxmlformats.org/officeDocument/2006/relationships/image" Target="../media/image49.png"/><Relationship Id="rId2" Type="http://schemas.openxmlformats.org/officeDocument/2006/relationships/notesSlide" Target="../notesSlides/notesSlide12.xml"/><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emf"/><Relationship Id="rId11" Type="http://schemas.openxmlformats.org/officeDocument/2006/relationships/image" Target="../media/image43.sv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pxhere.com/en/photo/699329" TargetMode="Externa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pxhere.com/en/photo/699329" TargetMode="Externa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xmln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178527"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6"/>
          <a:stretch>
            <a:fillRect/>
          </a:stretch>
        </p:blipFill>
        <p:spPr>
          <a:xfrm>
            <a:off x="6390453" y="858728"/>
            <a:ext cx="1371583" cy="512189"/>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7"/>
          <a:stretch>
            <a:fillRect/>
          </a:stretch>
        </p:blipFill>
        <p:spPr>
          <a:xfrm rot="21056238">
            <a:off x="10974289" y="541117"/>
            <a:ext cx="2436480" cy="100064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47387" y="198327"/>
            <a:ext cx="1511300" cy="660400"/>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476117">
            <a:off x="-1369794" y="829478"/>
            <a:ext cx="3263900" cy="135890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2"/>
          <a:stretch>
            <a:fillRect/>
          </a:stretch>
        </p:blipFill>
        <p:spPr>
          <a:xfrm rot="759396">
            <a:off x="572924" y="2332040"/>
            <a:ext cx="1439053" cy="706097"/>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3"/>
          <a:stretch>
            <a:fillRect/>
          </a:stretch>
        </p:blipFill>
        <p:spPr>
          <a:xfrm>
            <a:off x="-1894517" y="3618282"/>
            <a:ext cx="15981033" cy="5088569"/>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4"/>
          <a:stretch>
            <a:fillRect/>
          </a:stretch>
        </p:blipFill>
        <p:spPr>
          <a:xfrm>
            <a:off x="-77750" y="2818251"/>
            <a:ext cx="12347503" cy="5722608"/>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54973" y="5911193"/>
            <a:ext cx="12501948" cy="2048433"/>
            <a:chOff x="-116230" y="4433394"/>
            <a:chExt cx="9376461"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5"/>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6"/>
            <a:stretch>
              <a:fillRect/>
            </a:stretch>
          </p:blipFill>
          <p:spPr>
            <a:xfrm>
              <a:off x="-116230" y="4433394"/>
              <a:ext cx="9376461" cy="1536325"/>
            </a:xfrm>
            <a:prstGeom prst="rect">
              <a:avLst/>
            </a:prstGeom>
          </p:spPr>
        </p:pic>
      </p:grpSp>
      <p:pic>
        <p:nvPicPr>
          <p:cNvPr id="2" name="Picture 1">
            <a:extLst>
              <a:ext uri="{FF2B5EF4-FFF2-40B4-BE49-F238E27FC236}">
                <a16:creationId xmlns:a16="http://schemas.microsoft.com/office/drawing/2014/main" id="{1BFB7921-B66D-C61A-76E5-CF15586FE002}"/>
              </a:ext>
            </a:extLst>
          </p:cNvPr>
          <p:cNvPicPr>
            <a:picLocks noChangeAspect="1"/>
          </p:cNvPicPr>
          <p:nvPr/>
        </p:nvPicPr>
        <p:blipFill>
          <a:blip r:embed="rId17"/>
          <a:stretch>
            <a:fillRect/>
          </a:stretch>
        </p:blipFill>
        <p:spPr>
          <a:xfrm>
            <a:off x="3768289" y="210522"/>
            <a:ext cx="3974937" cy="1694835"/>
          </a:xfrm>
          <a:prstGeom prst="rect">
            <a:avLst/>
          </a:prstGeom>
        </p:spPr>
      </p:pic>
      <p:pic>
        <p:nvPicPr>
          <p:cNvPr id="3" name="Picture 2">
            <a:extLst>
              <a:ext uri="{FF2B5EF4-FFF2-40B4-BE49-F238E27FC236}">
                <a16:creationId xmlns:a16="http://schemas.microsoft.com/office/drawing/2014/main" id="{9874BDBC-954F-1018-C1FB-D1946C8C180E}"/>
              </a:ext>
            </a:extLst>
          </p:cNvPr>
          <p:cNvPicPr>
            <a:picLocks noChangeAspect="1"/>
          </p:cNvPicPr>
          <p:nvPr/>
        </p:nvPicPr>
        <p:blipFill>
          <a:blip r:embed="rId18">
            <a:duotone>
              <a:prstClr val="black"/>
              <a:schemeClr val="accent4">
                <a:tint val="45000"/>
                <a:satMod val="400000"/>
              </a:schemeClr>
            </a:duotone>
          </a:blip>
          <a:stretch>
            <a:fillRect/>
          </a:stretch>
        </p:blipFill>
        <p:spPr>
          <a:xfrm>
            <a:off x="542102" y="2155762"/>
            <a:ext cx="10193395" cy="3639627"/>
          </a:xfrm>
          <a:prstGeom prst="rect">
            <a:avLst/>
          </a:prstGeom>
        </p:spPr>
      </p:pic>
    </p:spTree>
    <p:extLst>
      <p:ext uri="{BB962C8B-B14F-4D97-AF65-F5344CB8AC3E}">
        <p14:creationId xmlns:p14="http://schemas.microsoft.com/office/powerpoint/2010/main" val="1950955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25685" y="5872369"/>
            <a:ext cx="2526197"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bác</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8331BD-BF64-40FF-B94A-3A3C90E802F1}"/>
              </a:ext>
            </a:extLst>
          </p:cNvPr>
          <p:cNvCxnSpPr>
            <a:cxnSpLocks/>
          </p:cNvCxnSpPr>
          <p:nvPr/>
        </p:nvCxnSpPr>
        <p:spPr>
          <a:xfrm>
            <a:off x="8229600" y="98563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wipe(down)">
                                      <p:cBhvr>
                                        <p:cTn id="129" dur="500"/>
                                        <p:tgtEl>
                                          <p:spTgt spid="1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wipe(down)">
                                      <p:cBhvr>
                                        <p:cTn id="134" dur="500"/>
                                        <p:tgtEl>
                                          <p:spTgt spid="11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wipe(down)">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down)">
                                      <p:cBhvr>
                                        <p:cTn id="144" dur="500"/>
                                        <p:tgtEl>
                                          <p:spTgt spid="11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5"/>
                                        </p:tgtEl>
                                        <p:attrNameLst>
                                          <p:attrName>style.visibility</p:attrName>
                                        </p:attrNameLst>
                                      </p:cBhvr>
                                      <p:to>
                                        <p:strVal val="visible"/>
                                      </p:to>
                                    </p:set>
                                    <p:animEffect transition="in" filter="wipe(down)">
                                      <p:cBhvr>
                                        <p:cTn id="149" dur="500"/>
                                        <p:tgtEl>
                                          <p:spTgt spid="11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7"/>
                                        </p:tgtEl>
                                        <p:attrNameLst>
                                          <p:attrName>style.visibility</p:attrName>
                                        </p:attrNameLst>
                                      </p:cBhvr>
                                      <p:to>
                                        <p:strVal val="visible"/>
                                      </p:to>
                                    </p:set>
                                    <p:animEffect transition="in" filter="wipe(down)">
                                      <p:cBhvr>
                                        <p:cTn id="154" dur="500"/>
                                        <p:tgtEl>
                                          <p:spTgt spid="1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wipe(down)">
                                      <p:cBhvr>
                                        <p:cTn id="164" dur="500"/>
                                        <p:tgtEl>
                                          <p:spTgt spid="11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21"/>
                                        </p:tgtEl>
                                        <p:attrNameLst>
                                          <p:attrName>style.visibility</p:attrName>
                                        </p:attrNameLst>
                                      </p:cBhvr>
                                      <p:to>
                                        <p:strVal val="visible"/>
                                      </p:to>
                                    </p:set>
                                    <p:animEffect transition="in" filter="wipe(down)">
                                      <p:cBhvr>
                                        <p:cTn id="169" dur="500"/>
                                        <p:tgtEl>
                                          <p:spTgt spid="12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3"/>
                                        </p:tgtEl>
                                        <p:attrNameLst>
                                          <p:attrName>style.visibility</p:attrName>
                                        </p:attrNameLst>
                                      </p:cBhvr>
                                      <p:to>
                                        <p:strVal val="visible"/>
                                      </p:to>
                                    </p:set>
                                    <p:animEffect transition="in" filter="wipe(down)">
                                      <p:cBhvr>
                                        <p:cTn id="174" dur="500"/>
                                        <p:tgtEl>
                                          <p:spTgt spid="12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5"/>
                                        </p:tgtEl>
                                        <p:attrNameLst>
                                          <p:attrName>style.visibility</p:attrName>
                                        </p:attrNameLst>
                                      </p:cBhvr>
                                      <p:to>
                                        <p:strVal val="visible"/>
                                      </p:to>
                                    </p:set>
                                    <p:animEffect transition="in" filter="fade">
                                      <p:cBhvr>
                                        <p:cTn id="184" dur="500"/>
                                        <p:tgtEl>
                                          <p:spTgt spid="12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wipe(down)">
                                      <p:cBhvr>
                                        <p:cTn id="189" dur="500"/>
                                        <p:tgtEl>
                                          <p:spTgt spid="1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27"/>
                                        </p:tgtEl>
                                        <p:attrNameLst>
                                          <p:attrName>style.visibility</p:attrName>
                                        </p:attrNameLst>
                                      </p:cBhvr>
                                      <p:to>
                                        <p:strVal val="visible"/>
                                      </p:to>
                                    </p:set>
                                    <p:animEffect transition="in" filter="wipe(down)">
                                      <p:cBhvr>
                                        <p:cTn id="194" dur="500"/>
                                        <p:tgtEl>
                                          <p:spTgt spid="1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8"/>
                                        </p:tgtEl>
                                        <p:attrNameLst>
                                          <p:attrName>style.visibility</p:attrName>
                                        </p:attrNameLst>
                                      </p:cBhvr>
                                      <p:to>
                                        <p:strVal val="visible"/>
                                      </p:to>
                                    </p:set>
                                    <p:animEffect transition="in" filter="wipe(down)">
                                      <p:cBhvr>
                                        <p:cTn id="199" dur="500"/>
                                        <p:tgtEl>
                                          <p:spTgt spid="12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animEffect transition="in" filter="wipe(down)">
                                      <p:cBhvr>
                                        <p:cTn id="204" dur="500"/>
                                        <p:tgtEl>
                                          <p:spTgt spid="12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wipe(down)">
                                      <p:cBhvr>
                                        <p:cTn id="214" dur="500"/>
                                        <p:tgtEl>
                                          <p:spTgt spid="13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32"/>
                                        </p:tgtEl>
                                        <p:attrNameLst>
                                          <p:attrName>style.visibility</p:attrName>
                                        </p:attrNameLst>
                                      </p:cBhvr>
                                      <p:to>
                                        <p:strVal val="visible"/>
                                      </p:to>
                                    </p:set>
                                    <p:animEffect transition="in" filter="wipe(down)">
                                      <p:cBhvr>
                                        <p:cTn id="224" dur="500"/>
                                        <p:tgtEl>
                                          <p:spTgt spid="13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down)">
                                      <p:cBhvr>
                                        <p:cTn id="234" dur="500"/>
                                        <p:tgtEl>
                                          <p:spTgt spid="13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3"/>
                                        </p:tgtEl>
                                        <p:attrNameLst>
                                          <p:attrName>style.visibility</p:attrName>
                                        </p:attrNameLst>
                                      </p:cBhvr>
                                      <p:to>
                                        <p:strVal val="visible"/>
                                      </p:to>
                                    </p:set>
                                    <p:animEffect transition="in" filter="wipe(down)">
                                      <p:cBhvr>
                                        <p:cTn id="239" dur="500"/>
                                        <p:tgtEl>
                                          <p:spTgt spid="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down)">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wipe(down)">
                                      <p:cBhvr>
                                        <p:cTn id="249" dur="5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wipe(down)">
                                      <p:cBhvr>
                                        <p:cTn id="254" dur="500"/>
                                        <p:tgtEl>
                                          <p:spTgt spid="13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4" fill="hold" nodeType="clickEffect">
                                  <p:stCondLst>
                                    <p:cond delay="0"/>
                                  </p:stCondLst>
                                  <p:childTnLst>
                                    <p:set>
                                      <p:cBhvr>
                                        <p:cTn id="263" dur="1" fill="hold">
                                          <p:stCondLst>
                                            <p:cond delay="0"/>
                                          </p:stCondLst>
                                        </p:cTn>
                                        <p:tgtEl>
                                          <p:spTgt spid="54"/>
                                        </p:tgtEl>
                                        <p:attrNameLst>
                                          <p:attrName>style.visibility</p:attrName>
                                        </p:attrNameLst>
                                      </p:cBhvr>
                                      <p:to>
                                        <p:strVal val="visible"/>
                                      </p:to>
                                    </p:set>
                                    <p:animEffect transition="in" filter="wipe(down)">
                                      <p:cBhvr>
                                        <p:cTn id="2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1187</Words>
  <Application>Microsoft Office PowerPoint</Application>
  <PresentationFormat>Widescreen</PresentationFormat>
  <Paragraphs>114</Paragraphs>
  <Slides>19</Slides>
  <Notes>12</Notes>
  <HiddenSlides>0</HiddenSlides>
  <MMClips>12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等线</vt:lpstr>
      <vt:lpstr>宋体</vt:lpstr>
      <vt:lpstr>Arial</vt:lpstr>
      <vt:lpstr>Calibri</vt:lpstr>
      <vt:lpstr>Calibri Light</vt:lpstr>
      <vt:lpstr>Cambria</vt:lpstr>
      <vt:lpstr>Tahoma</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cp:revision>
  <dcterms:created xsi:type="dcterms:W3CDTF">2024-11-14T07:48:46Z</dcterms:created>
  <dcterms:modified xsi:type="dcterms:W3CDTF">2024-11-17T14:57:43Z</dcterms:modified>
</cp:coreProperties>
</file>