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56" r:id="rId7"/>
    <p:sldId id="259" r:id="rId8"/>
    <p:sldId id="264" r:id="rId9"/>
    <p:sldId id="267" r:id="rId10"/>
    <p:sldId id="271" r:id="rId11"/>
    <p:sldId id="269" r:id="rId12"/>
    <p:sldId id="270" r:id="rId13"/>
  </p:sldIdLst>
  <p:sldSz cx="12192000" cy="6858000"/>
  <p:notesSz cx="6858000" cy="9144000"/>
  <p:embeddedFontLst>
    <p:embeddedFont>
      <p:font typeface="#9Slide03 BoosterNextFYBlack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/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/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/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/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/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/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/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/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/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/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/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/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/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/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/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#9Slide03 BoosterNextFYBlack</vt:lpstr>
      <vt:lpstr>Aptos Display</vt:lpstr>
      <vt:lpstr>Arial</vt:lpstr>
      <vt:lpstr>Times New Roman</vt:lpstr>
      <vt:lpstr>MS Mincho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STD_HUONG</cp:lastModifiedBy>
  <cp:revision>10</cp:revision>
  <dcterms:created xsi:type="dcterms:W3CDTF">2024-08-14T06:45:00Z</dcterms:created>
  <dcterms:modified xsi:type="dcterms:W3CDTF">2024-11-18T15:50:07Z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6242908490324BC0AC9514D1B76D8A9C_12</vt:lpwstr>
  </property>
  <property fmtid="{D5CDD505-2E9C-101B-9397-08002B2CF9AE}" pid="3" name="KSOProductBuildVer">
    <vt:lpwstr>1033-12.2.0.18283</vt:lpwstr>
  </property>
</Properties>
</file>