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21" r:id="rId3"/>
  </p:sldMasterIdLst>
  <p:notesMasterIdLst>
    <p:notesMasterId r:id="rId12"/>
  </p:notesMasterIdLst>
  <p:sldIdLst>
    <p:sldId id="267" r:id="rId4"/>
    <p:sldId id="256" r:id="rId5"/>
    <p:sldId id="257" r:id="rId6"/>
    <p:sldId id="262" r:id="rId7"/>
    <p:sldId id="258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3D6C0-6404-43F3-8701-E7140EE19F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3F660-F6A2-4DE7-BE39-51881669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92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11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042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6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4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48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408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4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3442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9934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251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85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610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471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794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930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83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43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571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696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06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18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04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586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59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92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2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695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835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30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159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66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391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93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9801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74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2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05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3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3999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9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67692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259</Words>
  <Application>Microsoft Office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等线</vt:lpstr>
      <vt:lpstr>DomCasual</vt:lpstr>
      <vt:lpstr>Montserrat Medium</vt:lpstr>
      <vt:lpstr>UTM Cookies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59</cp:revision>
  <dcterms:created xsi:type="dcterms:W3CDTF">2021-06-02T01:34:28Z</dcterms:created>
  <dcterms:modified xsi:type="dcterms:W3CDTF">2024-11-25T07:54:29Z</dcterms:modified>
</cp:coreProperties>
</file>