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07" r:id="rId2"/>
    <p:sldId id="258" r:id="rId3"/>
    <p:sldId id="619" r:id="rId4"/>
    <p:sldId id="260" r:id="rId5"/>
    <p:sldId id="259" r:id="rId6"/>
    <p:sldId id="308" r:id="rId7"/>
    <p:sldId id="309" r:id="rId8"/>
    <p:sldId id="310" r:id="rId9"/>
    <p:sldId id="317" r:id="rId10"/>
    <p:sldId id="627" r:id="rId11"/>
    <p:sldId id="622" r:id="rId12"/>
    <p:sldId id="624" r:id="rId13"/>
    <p:sldId id="625" r:id="rId14"/>
    <p:sldId id="626" r:id="rId15"/>
    <p:sldId id="284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5D37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0927" autoAdjust="0"/>
  </p:normalViewPr>
  <p:slideViewPr>
    <p:cSldViewPr showGuides="1">
      <p:cViewPr varScale="1">
        <p:scale>
          <a:sx n="75" d="100"/>
          <a:sy n="75" d="100"/>
        </p:scale>
        <p:origin x="58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B3925C-27E4-4A4F-A2CF-793546E53AEC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F1A5AB-66CC-4130-90DE-C5535C923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7BF2FF-AB26-42B1-B18B-19F5B70C60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082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579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1A5AB-66CC-4130-90DE-C5535C92300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3228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1A5AB-66CC-4130-90DE-C5535C92300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6356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1A5AB-66CC-4130-90DE-C5535C92300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670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1A5AB-66CC-4130-90DE-C5535C92300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4447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BF2FF-AB26-42B1-B18B-19F5B70C603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81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BF2FF-AB26-42B1-B18B-19F5B70C603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641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1A5AB-66CC-4130-90DE-C5535C92300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337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464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552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424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310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37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02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57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42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25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14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9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9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53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0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11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4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60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61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3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5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25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7419712"/>
      </p:ext>
    </p:extLst>
  </p:cSld>
  <p:clrMapOvr>
    <a:masterClrMapping/>
  </p:clrMapOvr>
  <p:transition spd="slow" advClick="0" advTm="0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44885" cy="16250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625718" y="279483"/>
            <a:ext cx="497764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单击此处添加文字标题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2" y="977109"/>
            <a:ext cx="12191999" cy="5593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507276"/>
      </p:ext>
    </p:extLst>
  </p:cSld>
  <p:clrMapOvr>
    <a:masterClrMapping/>
  </p:clrMapOvr>
  <p:transition spd="slow" advClick="0" advTm="0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43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4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14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27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9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1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1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9Slide.vn - 2019">
            <a:extLst>
              <a:ext uri="{FF2B5EF4-FFF2-40B4-BE49-F238E27FC236}">
                <a16:creationId xmlns:a16="http://schemas.microsoft.com/office/drawing/2014/main" id="{823CB9F3-7587-450B-9A38-CFD4E584E97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1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32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33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CA9A0F5-6924-4EC4-AFBF-8F1211EC4885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8400" y="970661"/>
            <a:ext cx="1709928" cy="17099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9EC3A52-D59D-4BE0-8021-4C50F81BB385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508" y="-1143000"/>
            <a:ext cx="1709928" cy="17099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81" r:id="rId2"/>
    <p:sldLayoutId id="2147483680" r:id="rId3"/>
    <p:sldLayoutId id="2147483679" r:id="rId4"/>
    <p:sldLayoutId id="2147483678" r:id="rId5"/>
    <p:sldLayoutId id="2147483677" r:id="rId6"/>
    <p:sldLayoutId id="2147483676" r:id="rId7"/>
    <p:sldLayoutId id="2147483675" r:id="rId8"/>
    <p:sldLayoutId id="2147483674" r:id="rId9"/>
    <p:sldLayoutId id="2147483673" r:id="rId10"/>
    <p:sldLayoutId id="2147483672" r:id="rId11"/>
    <p:sldLayoutId id="2147483671" r:id="rId12"/>
    <p:sldLayoutId id="2147483670" r:id="rId13"/>
    <p:sldLayoutId id="2147483669" r:id="rId14"/>
    <p:sldLayoutId id="2147483668" r:id="rId15"/>
    <p:sldLayoutId id="2147483667" r:id="rId16"/>
    <p:sldLayoutId id="2147483666" r:id="rId17"/>
    <p:sldLayoutId id="2147483665" r:id="rId18"/>
    <p:sldLayoutId id="2147483664" r:id="rId19"/>
    <p:sldLayoutId id="2147483663" r:id="rId20"/>
    <p:sldLayoutId id="2147483662" r:id="rId21"/>
    <p:sldLayoutId id="2147483661" r:id="rId22"/>
    <p:sldLayoutId id="2147483660" r:id="rId23"/>
    <p:sldLayoutId id="2147483654" r:id="rId24"/>
    <p:sldLayoutId id="2147483649" r:id="rId25"/>
    <p:sldLayoutId id="2147483657" r:id="rId26"/>
    <p:sldLayoutId id="2147483650" r:id="rId27"/>
    <p:sldLayoutId id="2147483658" r:id="rId28"/>
    <p:sldLayoutId id="2147483659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.wav"/><Relationship Id="rId7" Type="http://schemas.openxmlformats.org/officeDocument/2006/relationships/image" Target="../media/image6.png"/><Relationship Id="rId2" Type="http://schemas.microsoft.com/office/2007/relationships/media" Target="../media/media1.wav"/><Relationship Id="rId1" Type="http://schemas.openxmlformats.org/officeDocument/2006/relationships/tags" Target="../tags/tag5.xml"/><Relationship Id="rId6" Type="http://schemas.openxmlformats.org/officeDocument/2006/relationships/image" Target="../media/image5.jp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9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10" Type="http://schemas.openxmlformats.org/officeDocument/2006/relationships/image" Target="../media/image13.png"/><Relationship Id="rId4" Type="http://schemas.openxmlformats.org/officeDocument/2006/relationships/image" Target="../media/image5.jp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8.png"/><Relationship Id="rId18" Type="http://schemas.openxmlformats.org/officeDocument/2006/relationships/image" Target="../media/image33.gi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7.png"/><Relationship Id="rId12" Type="http://schemas.openxmlformats.org/officeDocument/2006/relationships/image" Target="../media/image29.png"/><Relationship Id="rId17" Type="http://schemas.openxmlformats.org/officeDocument/2006/relationships/image" Target="../media/image32.gi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1.gif"/><Relationship Id="rId1" Type="http://schemas.openxmlformats.org/officeDocument/2006/relationships/tags" Target="../tags/tag15.xml"/><Relationship Id="rId6" Type="http://schemas.microsoft.com/office/2007/relationships/hdphoto" Target="../media/hdphoto2.wdp"/><Relationship Id="rId11" Type="http://schemas.microsoft.com/office/2007/relationships/hdphoto" Target="../media/hdphoto1.wdp"/><Relationship Id="rId5" Type="http://schemas.openxmlformats.org/officeDocument/2006/relationships/image" Target="../media/image26.png"/><Relationship Id="rId15" Type="http://schemas.microsoft.com/office/2007/relationships/hdphoto" Target="../media/hdphoto4.wdp"/><Relationship Id="rId10" Type="http://schemas.openxmlformats.org/officeDocument/2006/relationships/image" Target="../media/image28.png"/><Relationship Id="rId4" Type="http://schemas.openxmlformats.org/officeDocument/2006/relationships/image" Target="../media/image25.jpg"/><Relationship Id="rId9" Type="http://schemas.openxmlformats.org/officeDocument/2006/relationships/slide" Target="slide4.xml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slide" Target="slide4.xml"/><Relationship Id="rId18" Type="http://schemas.openxmlformats.org/officeDocument/2006/relationships/image" Target="../media/image34.png"/><Relationship Id="rId3" Type="http://schemas.openxmlformats.org/officeDocument/2006/relationships/audio" Target="../media/media4.mp3"/><Relationship Id="rId7" Type="http://schemas.openxmlformats.org/officeDocument/2006/relationships/notesSlide" Target="../notesSlides/notesSlide12.xml"/><Relationship Id="rId12" Type="http://schemas.microsoft.com/office/2007/relationships/hdphoto" Target="../media/hdphoto3.wdp"/><Relationship Id="rId17" Type="http://schemas.openxmlformats.org/officeDocument/2006/relationships/image" Target="../media/image18.png"/><Relationship Id="rId2" Type="http://schemas.microsoft.com/office/2007/relationships/media" Target="../media/media4.mp3"/><Relationship Id="rId16" Type="http://schemas.openxmlformats.org/officeDocument/2006/relationships/image" Target="../media/image29.png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27.png"/><Relationship Id="rId5" Type="http://schemas.openxmlformats.org/officeDocument/2006/relationships/audio" Target="../media/media5.mp3"/><Relationship Id="rId15" Type="http://schemas.microsoft.com/office/2007/relationships/hdphoto" Target="../media/hdphoto1.wdp"/><Relationship Id="rId10" Type="http://schemas.microsoft.com/office/2007/relationships/hdphoto" Target="../media/hdphoto2.wdp"/><Relationship Id="rId19" Type="http://schemas.openxmlformats.org/officeDocument/2006/relationships/image" Target="../media/image8.png"/><Relationship Id="rId4" Type="http://schemas.microsoft.com/office/2007/relationships/media" Target="../media/media5.mp3"/><Relationship Id="rId9" Type="http://schemas.openxmlformats.org/officeDocument/2006/relationships/image" Target="../media/image26.png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slide" Target="slide4.xml"/><Relationship Id="rId18" Type="http://schemas.openxmlformats.org/officeDocument/2006/relationships/image" Target="../media/image8.png"/><Relationship Id="rId3" Type="http://schemas.openxmlformats.org/officeDocument/2006/relationships/audio" Target="../media/media4.mp3"/><Relationship Id="rId7" Type="http://schemas.openxmlformats.org/officeDocument/2006/relationships/notesSlide" Target="../notesSlides/notesSlide13.xml"/><Relationship Id="rId12" Type="http://schemas.microsoft.com/office/2007/relationships/hdphoto" Target="../media/hdphoto3.wdp"/><Relationship Id="rId17" Type="http://schemas.openxmlformats.org/officeDocument/2006/relationships/image" Target="../media/image34.png"/><Relationship Id="rId2" Type="http://schemas.microsoft.com/office/2007/relationships/media" Target="../media/media4.mp3"/><Relationship Id="rId16" Type="http://schemas.openxmlformats.org/officeDocument/2006/relationships/image" Target="../media/image29.png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27.png"/><Relationship Id="rId5" Type="http://schemas.openxmlformats.org/officeDocument/2006/relationships/audio" Target="../media/media5.mp3"/><Relationship Id="rId15" Type="http://schemas.microsoft.com/office/2007/relationships/hdphoto" Target="../media/hdphoto1.wdp"/><Relationship Id="rId10" Type="http://schemas.microsoft.com/office/2007/relationships/hdphoto" Target="../media/hdphoto2.wdp"/><Relationship Id="rId4" Type="http://schemas.microsoft.com/office/2007/relationships/media" Target="../media/media5.mp3"/><Relationship Id="rId9" Type="http://schemas.openxmlformats.org/officeDocument/2006/relationships/image" Target="../media/image26.png"/><Relationship Id="rId1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slide" Target="slide4.xml"/><Relationship Id="rId3" Type="http://schemas.openxmlformats.org/officeDocument/2006/relationships/audio" Target="../media/media4.mp3"/><Relationship Id="rId7" Type="http://schemas.openxmlformats.org/officeDocument/2006/relationships/notesSlide" Target="../notesSlides/notesSlide14.xml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" Type="http://schemas.microsoft.com/office/2007/relationships/media" Target="../media/media4.mp3"/><Relationship Id="rId16" Type="http://schemas.openxmlformats.org/officeDocument/2006/relationships/image" Target="../media/image34.png"/><Relationship Id="rId1" Type="http://schemas.openxmlformats.org/officeDocument/2006/relationships/tags" Target="../tags/tag18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27.png"/><Relationship Id="rId5" Type="http://schemas.openxmlformats.org/officeDocument/2006/relationships/audio" Target="../media/media5.mp3"/><Relationship Id="rId15" Type="http://schemas.microsoft.com/office/2007/relationships/hdphoto" Target="../media/hdphoto1.wdp"/><Relationship Id="rId10" Type="http://schemas.microsoft.com/office/2007/relationships/hdphoto" Target="../media/hdphoto2.wdp"/><Relationship Id="rId4" Type="http://schemas.microsoft.com/office/2007/relationships/media" Target="../media/media5.mp3"/><Relationship Id="rId9" Type="http://schemas.openxmlformats.org/officeDocument/2006/relationships/image" Target="../media/image26.png"/><Relationship Id="rId1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.wav"/><Relationship Id="rId7" Type="http://schemas.openxmlformats.org/officeDocument/2006/relationships/image" Target="../media/image6.png"/><Relationship Id="rId2" Type="http://schemas.microsoft.com/office/2007/relationships/media" Target="../media/media1.wav"/><Relationship Id="rId1" Type="http://schemas.openxmlformats.org/officeDocument/2006/relationships/tags" Target="../tags/tag19.xml"/><Relationship Id="rId6" Type="http://schemas.openxmlformats.org/officeDocument/2006/relationships/image" Target="../media/image5.jpg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2.mp3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tags" Target="../tags/tag6.xml"/><Relationship Id="rId6" Type="http://schemas.openxmlformats.org/officeDocument/2006/relationships/image" Target="../media/image5.jp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9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jp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slide" Target="slide4.xml"/><Relationship Id="rId5" Type="http://schemas.openxmlformats.org/officeDocument/2006/relationships/image" Target="../media/image17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10" Type="http://schemas.microsoft.com/office/2007/relationships/hdphoto" Target="../media/hdphoto1.wdp"/><Relationship Id="rId4" Type="http://schemas.openxmlformats.org/officeDocument/2006/relationships/image" Target="../media/image5.jp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slide" Target="slide4.xml"/><Relationship Id="rId5" Type="http://schemas.openxmlformats.org/officeDocument/2006/relationships/image" Target="../media/image17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8.xml"/><Relationship Id="rId7" Type="http://schemas.openxmlformats.org/officeDocument/2006/relationships/slide" Target="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.jp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control" Target="../activeX/activeX2.xml"/><Relationship Id="rId7" Type="http://schemas.openxmlformats.org/officeDocument/2006/relationships/image" Target="../media/image5.jpg"/><Relationship Id="rId2" Type="http://schemas.openxmlformats.org/officeDocument/2006/relationships/control" Target="../activeX/activeX1.xml"/><Relationship Id="rId1" Type="http://schemas.openxmlformats.org/officeDocument/2006/relationships/tags" Target="../tags/tag13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3.wmf"/><Relationship Id="rId4" Type="http://schemas.openxmlformats.org/officeDocument/2006/relationships/control" Target="../activeX/activeX3.xml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1" name="矩形 7">
            <a:extLst>
              <a:ext uri="{FF2B5EF4-FFF2-40B4-BE49-F238E27FC236}">
                <a16:creationId xmlns:a16="http://schemas.microsoft.com/office/drawing/2014/main" id="{30B1267E-5236-4DF8-A213-0268E06637D5}"/>
              </a:ext>
            </a:extLst>
          </p:cNvPr>
          <p:cNvSpPr/>
          <p:nvPr/>
        </p:nvSpPr>
        <p:spPr>
          <a:xfrm flipV="1">
            <a:off x="1587" y="592015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E96055C-FB19-4ACA-915C-0506A13E3EB2}"/>
              </a:ext>
            </a:extLst>
          </p:cNvPr>
          <p:cNvGrpSpPr/>
          <p:nvPr/>
        </p:nvGrpSpPr>
        <p:grpSpPr>
          <a:xfrm>
            <a:off x="420582" y="577207"/>
            <a:ext cx="11350833" cy="5703585"/>
            <a:chOff x="388883" y="1124654"/>
            <a:chExt cx="11350833" cy="5438254"/>
          </a:xfrm>
        </p:grpSpPr>
        <p:sp>
          <p:nvSpPr>
            <p:cNvPr id="14" name="Flowchart: Alternate Process 13">
              <a:extLst>
                <a:ext uri="{FF2B5EF4-FFF2-40B4-BE49-F238E27FC236}">
                  <a16:creationId xmlns:a16="http://schemas.microsoft.com/office/drawing/2014/main" id="{DCE7FD80-CDB4-4A34-8836-E1EBAE5FA670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lowchart: Manual Operation 14">
              <a:extLst>
                <a:ext uri="{FF2B5EF4-FFF2-40B4-BE49-F238E27FC236}">
                  <a16:creationId xmlns:a16="http://schemas.microsoft.com/office/drawing/2014/main" id="{137BB191-B0CD-429F-BC01-911D4AF5989F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Manual Operation 15">
              <a:extLst>
                <a:ext uri="{FF2B5EF4-FFF2-40B4-BE49-F238E27FC236}">
                  <a16:creationId xmlns:a16="http://schemas.microsoft.com/office/drawing/2014/main" id="{451CAB04-D629-4417-B9ED-6C5B68EF2305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Manual Operation 16">
              <a:extLst>
                <a:ext uri="{FF2B5EF4-FFF2-40B4-BE49-F238E27FC236}">
                  <a16:creationId xmlns:a16="http://schemas.microsoft.com/office/drawing/2014/main" id="{9AD9C64C-0B43-4A56-AB0B-CE843AB1E5BB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lowchart: Manual Operation 17">
              <a:extLst>
                <a:ext uri="{FF2B5EF4-FFF2-40B4-BE49-F238E27FC236}">
                  <a16:creationId xmlns:a16="http://schemas.microsoft.com/office/drawing/2014/main" id="{2B2AB765-2D30-41AA-8386-5CA13046E76D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lowchart: Manual Operation 18">
              <a:extLst>
                <a:ext uri="{FF2B5EF4-FFF2-40B4-BE49-F238E27FC236}">
                  <a16:creationId xmlns:a16="http://schemas.microsoft.com/office/drawing/2014/main" id="{C1A913C3-DBEE-42FA-A335-91928512A41E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lowchart: Manual Operation 19">
              <a:extLst>
                <a:ext uri="{FF2B5EF4-FFF2-40B4-BE49-F238E27FC236}">
                  <a16:creationId xmlns:a16="http://schemas.microsoft.com/office/drawing/2014/main" id="{949BFCC3-5402-4CA2-9DF6-4E629745DBD9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315" y="4126517"/>
            <a:ext cx="5120216" cy="2795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29" y="64318"/>
            <a:ext cx="3827972" cy="1918049"/>
          </a:xfrm>
          <a:prstGeom prst="rect">
            <a:avLst/>
          </a:prstGeom>
        </p:spPr>
      </p:pic>
      <p:pic>
        <p:nvPicPr>
          <p:cNvPr id="9" name="轻快儿童音乐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11315" y="-1270000"/>
            <a:ext cx="812800" cy="812800"/>
          </a:xfrm>
          <a:prstGeom prst="rect">
            <a:avLst/>
          </a:prstGeom>
        </p:spPr>
      </p:pic>
      <p:sp>
        <p:nvSpPr>
          <p:cNvPr id="24" name="Google Shape;54;p1">
            <a:extLst>
              <a:ext uri="{FF2B5EF4-FFF2-40B4-BE49-F238E27FC236}">
                <a16:creationId xmlns:a16="http://schemas.microsoft.com/office/drawing/2014/main" id="{0C820CA9-A989-4383-A65A-853102426170}"/>
              </a:ext>
            </a:extLst>
          </p:cNvPr>
          <p:cNvSpPr txBox="1">
            <a:spLocks/>
          </p:cNvSpPr>
          <p:nvPr/>
        </p:nvSpPr>
        <p:spPr>
          <a:xfrm>
            <a:off x="-63685" y="2479416"/>
            <a:ext cx="10758201" cy="1352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u="sng" dirty="0" err="1">
                <a:solidFill>
                  <a:srgbClr val="002060"/>
                </a:solidFill>
                <a:latin typeface="UTM Avo" panose="02040603050506020204" pitchFamily="18" charset="0"/>
              </a:rPr>
              <a:t>Toán</a:t>
            </a:r>
            <a:endParaRPr lang="en-US" sz="5200" b="1" u="sng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Mi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– li –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mét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>
                <a:latin typeface="UTM Avo" panose="02040603050506020204" pitchFamily="18" charset="0"/>
              </a:rPr>
              <a:t>( </a:t>
            </a:r>
            <a:r>
              <a:rPr lang="en-US" b="1" dirty="0" err="1">
                <a:latin typeface="UTM Avo" panose="02040603050506020204" pitchFamily="18" charset="0"/>
              </a:rPr>
              <a:t>Tiết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>
                <a:latin typeface="UTM Avo" panose="02040603050506020204" pitchFamily="18" charset="0"/>
              </a:rPr>
              <a:t>2)</a:t>
            </a:r>
          </a:p>
          <a:p>
            <a:pPr algn="ctr">
              <a:lnSpc>
                <a:spcPct val="150000"/>
              </a:lnSpc>
              <a:buSzPts val="990"/>
            </a:pPr>
            <a:r>
              <a:rPr lang="en-US" b="1">
                <a:latin typeface="UTM Avo" panose="02040603050506020204" pitchFamily="18" charset="0"/>
              </a:rPr>
              <a:t>GV: PHAN THỊ XINH</a:t>
            </a:r>
            <a:endParaRPr lang="en-US" b="1" dirty="0">
              <a:latin typeface="UTM Avo" panose="020406030505060202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743FB43-ECA9-4B88-9CC4-2096FFD762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400" y="24841200"/>
            <a:ext cx="2119555" cy="21195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62C1BDD7-7BFB-F9A2-9E73-062B8B169EF9}"/>
              </a:ext>
            </a:extLst>
          </p:cNvPr>
          <p:cNvSpPr/>
          <p:nvPr/>
        </p:nvSpPr>
        <p:spPr>
          <a:xfrm>
            <a:off x="9819396" y="1966500"/>
            <a:ext cx="1877607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TUẦN 3</a:t>
            </a:r>
            <a:endParaRPr lang="vi-VN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099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2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6293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17" name="Google Shape;3644;p39">
            <a:extLst>
              <a:ext uri="{FF2B5EF4-FFF2-40B4-BE49-F238E27FC236}">
                <a16:creationId xmlns:a16="http://schemas.microsoft.com/office/drawing/2014/main" id="{6BDA1964-432B-4F79-92D2-79C545228B91}"/>
              </a:ext>
            </a:extLst>
          </p:cNvPr>
          <p:cNvGrpSpPr/>
          <p:nvPr/>
        </p:nvGrpSpPr>
        <p:grpSpPr>
          <a:xfrm>
            <a:off x="9252467" y="309951"/>
            <a:ext cx="2464797" cy="3391391"/>
            <a:chOff x="6642183" y="457201"/>
            <a:chExt cx="1848598" cy="2543543"/>
          </a:xfrm>
        </p:grpSpPr>
        <p:sp>
          <p:nvSpPr>
            <p:cNvPr id="18" name="Google Shape;3645;p39">
              <a:extLst>
                <a:ext uri="{FF2B5EF4-FFF2-40B4-BE49-F238E27FC236}">
                  <a16:creationId xmlns:a16="http://schemas.microsoft.com/office/drawing/2014/main" id="{641CEB5E-C493-4199-850F-5C460F3143B8}"/>
                </a:ext>
              </a:extLst>
            </p:cNvPr>
            <p:cNvSpPr/>
            <p:nvPr/>
          </p:nvSpPr>
          <p:spPr>
            <a:xfrm rot="2831813">
              <a:off x="6788129" y="581809"/>
              <a:ext cx="600430" cy="649740"/>
            </a:xfrm>
            <a:custGeom>
              <a:avLst/>
              <a:gdLst/>
              <a:ahLst/>
              <a:cxnLst/>
              <a:rect l="l" t="t" r="r" b="b"/>
              <a:pathLst>
                <a:path w="6087" h="6587" extrusionOk="0">
                  <a:moveTo>
                    <a:pt x="3972" y="0"/>
                  </a:moveTo>
                  <a:cubicBezTo>
                    <a:pt x="3972" y="0"/>
                    <a:pt x="3749" y="537"/>
                    <a:pt x="3402" y="537"/>
                  </a:cubicBezTo>
                  <a:cubicBezTo>
                    <a:pt x="3304" y="537"/>
                    <a:pt x="3195" y="494"/>
                    <a:pt x="3079" y="384"/>
                  </a:cubicBezTo>
                  <a:lnTo>
                    <a:pt x="3079" y="384"/>
                  </a:lnTo>
                  <a:cubicBezTo>
                    <a:pt x="3079" y="384"/>
                    <a:pt x="3177" y="1009"/>
                    <a:pt x="2820" y="1294"/>
                  </a:cubicBezTo>
                  <a:cubicBezTo>
                    <a:pt x="2764" y="1339"/>
                    <a:pt x="2701" y="1359"/>
                    <a:pt x="2635" y="1359"/>
                  </a:cubicBezTo>
                  <a:cubicBezTo>
                    <a:pt x="2280" y="1359"/>
                    <a:pt x="1823" y="806"/>
                    <a:pt x="1740" y="679"/>
                  </a:cubicBezTo>
                  <a:cubicBezTo>
                    <a:pt x="1740" y="679"/>
                    <a:pt x="1456" y="1447"/>
                    <a:pt x="334" y="1447"/>
                  </a:cubicBezTo>
                  <a:cubicBezTo>
                    <a:pt x="315" y="1447"/>
                    <a:pt x="296" y="1447"/>
                    <a:pt x="277" y="1446"/>
                  </a:cubicBezTo>
                  <a:lnTo>
                    <a:pt x="277" y="1446"/>
                  </a:lnTo>
                  <a:cubicBezTo>
                    <a:pt x="277" y="1446"/>
                    <a:pt x="1205" y="1901"/>
                    <a:pt x="741" y="2642"/>
                  </a:cubicBezTo>
                  <a:cubicBezTo>
                    <a:pt x="741" y="2642"/>
                    <a:pt x="904" y="2589"/>
                    <a:pt x="1103" y="2589"/>
                  </a:cubicBezTo>
                  <a:cubicBezTo>
                    <a:pt x="1303" y="2589"/>
                    <a:pt x="1540" y="2642"/>
                    <a:pt x="1687" y="2856"/>
                  </a:cubicBezTo>
                  <a:cubicBezTo>
                    <a:pt x="1939" y="3216"/>
                    <a:pt x="1556" y="3595"/>
                    <a:pt x="846" y="3595"/>
                  </a:cubicBezTo>
                  <a:cubicBezTo>
                    <a:pt x="727" y="3595"/>
                    <a:pt x="599" y="3584"/>
                    <a:pt x="464" y="3561"/>
                  </a:cubicBezTo>
                  <a:lnTo>
                    <a:pt x="464" y="3561"/>
                  </a:lnTo>
                  <a:cubicBezTo>
                    <a:pt x="464" y="3561"/>
                    <a:pt x="973" y="4507"/>
                    <a:pt x="0" y="5025"/>
                  </a:cubicBezTo>
                  <a:cubicBezTo>
                    <a:pt x="0" y="5025"/>
                    <a:pt x="265" y="4906"/>
                    <a:pt x="588" y="4906"/>
                  </a:cubicBezTo>
                  <a:cubicBezTo>
                    <a:pt x="920" y="4906"/>
                    <a:pt x="1313" y="5032"/>
                    <a:pt x="1544" y="5543"/>
                  </a:cubicBezTo>
                  <a:cubicBezTo>
                    <a:pt x="1544" y="5543"/>
                    <a:pt x="2035" y="4503"/>
                    <a:pt x="2550" y="4503"/>
                  </a:cubicBezTo>
                  <a:cubicBezTo>
                    <a:pt x="2569" y="4503"/>
                    <a:pt x="2588" y="4505"/>
                    <a:pt x="2606" y="4507"/>
                  </a:cubicBezTo>
                  <a:cubicBezTo>
                    <a:pt x="3142" y="4588"/>
                    <a:pt x="2481" y="5659"/>
                    <a:pt x="2481" y="5659"/>
                  </a:cubicBezTo>
                  <a:cubicBezTo>
                    <a:pt x="2481" y="5659"/>
                    <a:pt x="2496" y="5657"/>
                    <a:pt x="2522" y="5657"/>
                  </a:cubicBezTo>
                  <a:cubicBezTo>
                    <a:pt x="2684" y="5657"/>
                    <a:pt x="3280" y="5717"/>
                    <a:pt x="3365" y="6587"/>
                  </a:cubicBezTo>
                  <a:cubicBezTo>
                    <a:pt x="3365" y="6587"/>
                    <a:pt x="3935" y="5578"/>
                    <a:pt x="4675" y="5578"/>
                  </a:cubicBezTo>
                  <a:cubicBezTo>
                    <a:pt x="4682" y="5578"/>
                    <a:pt x="4688" y="5578"/>
                    <a:pt x="4695" y="5578"/>
                  </a:cubicBezTo>
                  <a:cubicBezTo>
                    <a:pt x="4695" y="5578"/>
                    <a:pt x="4338" y="4677"/>
                    <a:pt x="4579" y="4409"/>
                  </a:cubicBezTo>
                  <a:cubicBezTo>
                    <a:pt x="4648" y="4332"/>
                    <a:pt x="4757" y="4305"/>
                    <a:pt x="4877" y="4305"/>
                  </a:cubicBezTo>
                  <a:cubicBezTo>
                    <a:pt x="5172" y="4305"/>
                    <a:pt x="5534" y="4472"/>
                    <a:pt x="5534" y="4472"/>
                  </a:cubicBezTo>
                  <a:cubicBezTo>
                    <a:pt x="5534" y="4472"/>
                    <a:pt x="5498" y="3829"/>
                    <a:pt x="6087" y="3802"/>
                  </a:cubicBezTo>
                  <a:cubicBezTo>
                    <a:pt x="6087" y="3802"/>
                    <a:pt x="5418" y="3053"/>
                    <a:pt x="5882" y="2660"/>
                  </a:cubicBezTo>
                  <a:lnTo>
                    <a:pt x="5882" y="2660"/>
                  </a:lnTo>
                  <a:cubicBezTo>
                    <a:pt x="5882" y="2660"/>
                    <a:pt x="5637" y="2722"/>
                    <a:pt x="5309" y="2722"/>
                  </a:cubicBezTo>
                  <a:cubicBezTo>
                    <a:pt x="5013" y="2722"/>
                    <a:pt x="4650" y="2672"/>
                    <a:pt x="4338" y="2481"/>
                  </a:cubicBezTo>
                  <a:cubicBezTo>
                    <a:pt x="4338" y="2481"/>
                    <a:pt x="4213" y="1518"/>
                    <a:pt x="4748" y="857"/>
                  </a:cubicBezTo>
                  <a:cubicBezTo>
                    <a:pt x="4748" y="857"/>
                    <a:pt x="3990" y="750"/>
                    <a:pt x="39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9" name="Google Shape;3646;p39">
              <a:extLst>
                <a:ext uri="{FF2B5EF4-FFF2-40B4-BE49-F238E27FC236}">
                  <a16:creationId xmlns:a16="http://schemas.microsoft.com/office/drawing/2014/main" id="{DB924BBD-EC6B-46E2-B68C-1042F9DB5164}"/>
                </a:ext>
              </a:extLst>
            </p:cNvPr>
            <p:cNvSpPr/>
            <p:nvPr/>
          </p:nvSpPr>
          <p:spPr>
            <a:xfrm rot="2831813">
              <a:off x="6831403" y="585728"/>
              <a:ext cx="356589" cy="455222"/>
            </a:xfrm>
            <a:custGeom>
              <a:avLst/>
              <a:gdLst/>
              <a:ahLst/>
              <a:cxnLst/>
              <a:rect l="l" t="t" r="r" b="b"/>
              <a:pathLst>
                <a:path w="3615" h="4615" extrusionOk="0">
                  <a:moveTo>
                    <a:pt x="1589" y="0"/>
                  </a:moveTo>
                  <a:cubicBezTo>
                    <a:pt x="1401" y="233"/>
                    <a:pt x="1009" y="536"/>
                    <a:pt x="277" y="518"/>
                  </a:cubicBezTo>
                  <a:cubicBezTo>
                    <a:pt x="277" y="518"/>
                    <a:pt x="1196" y="973"/>
                    <a:pt x="732" y="1705"/>
                  </a:cubicBezTo>
                  <a:cubicBezTo>
                    <a:pt x="732" y="1705"/>
                    <a:pt x="1392" y="1500"/>
                    <a:pt x="1687" y="1928"/>
                  </a:cubicBezTo>
                  <a:cubicBezTo>
                    <a:pt x="1981" y="2348"/>
                    <a:pt x="1410" y="2794"/>
                    <a:pt x="455" y="2633"/>
                  </a:cubicBezTo>
                  <a:cubicBezTo>
                    <a:pt x="455" y="2633"/>
                    <a:pt x="973" y="3579"/>
                    <a:pt x="0" y="4097"/>
                  </a:cubicBezTo>
                  <a:cubicBezTo>
                    <a:pt x="0" y="4097"/>
                    <a:pt x="1080" y="3606"/>
                    <a:pt x="1535" y="4615"/>
                  </a:cubicBezTo>
                  <a:cubicBezTo>
                    <a:pt x="1535" y="4615"/>
                    <a:pt x="2071" y="3499"/>
                    <a:pt x="2606" y="3579"/>
                  </a:cubicBezTo>
                  <a:cubicBezTo>
                    <a:pt x="2687" y="3579"/>
                    <a:pt x="2749" y="3633"/>
                    <a:pt x="2785" y="3704"/>
                  </a:cubicBezTo>
                  <a:cubicBezTo>
                    <a:pt x="3615" y="2357"/>
                    <a:pt x="3044" y="598"/>
                    <a:pt x="158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0" name="Google Shape;3647;p39">
              <a:extLst>
                <a:ext uri="{FF2B5EF4-FFF2-40B4-BE49-F238E27FC236}">
                  <a16:creationId xmlns:a16="http://schemas.microsoft.com/office/drawing/2014/main" id="{49261108-EB2F-4C8B-A27E-09399B45365F}"/>
                </a:ext>
              </a:extLst>
            </p:cNvPr>
            <p:cNvSpPr/>
            <p:nvPr/>
          </p:nvSpPr>
          <p:spPr>
            <a:xfrm rot="2831813">
              <a:off x="6788638" y="573028"/>
              <a:ext cx="605757" cy="663845"/>
            </a:xfrm>
            <a:custGeom>
              <a:avLst/>
              <a:gdLst/>
              <a:ahLst/>
              <a:cxnLst/>
              <a:rect l="l" t="t" r="r" b="b"/>
              <a:pathLst>
                <a:path w="6141" h="6730" extrusionOk="0">
                  <a:moveTo>
                    <a:pt x="1551" y="2823"/>
                  </a:moveTo>
                  <a:cubicBezTo>
                    <a:pt x="1581" y="2844"/>
                    <a:pt x="1609" y="2867"/>
                    <a:pt x="1634" y="2893"/>
                  </a:cubicBezTo>
                  <a:lnTo>
                    <a:pt x="1634" y="2893"/>
                  </a:lnTo>
                  <a:cubicBezTo>
                    <a:pt x="1609" y="2867"/>
                    <a:pt x="1581" y="2843"/>
                    <a:pt x="1551" y="2823"/>
                  </a:cubicBezTo>
                  <a:close/>
                  <a:moveTo>
                    <a:pt x="599" y="5016"/>
                  </a:moveTo>
                  <a:cubicBezTo>
                    <a:pt x="551" y="5016"/>
                    <a:pt x="503" y="5019"/>
                    <a:pt x="455" y="5025"/>
                  </a:cubicBezTo>
                  <a:cubicBezTo>
                    <a:pt x="359" y="5036"/>
                    <a:pt x="266" y="5055"/>
                    <a:pt x="175" y="5083"/>
                  </a:cubicBezTo>
                  <a:lnTo>
                    <a:pt x="175" y="5083"/>
                  </a:lnTo>
                  <a:cubicBezTo>
                    <a:pt x="264" y="5058"/>
                    <a:pt x="355" y="5039"/>
                    <a:pt x="446" y="5034"/>
                  </a:cubicBezTo>
                  <a:cubicBezTo>
                    <a:pt x="497" y="5028"/>
                    <a:pt x="548" y="5025"/>
                    <a:pt x="598" y="5025"/>
                  </a:cubicBezTo>
                  <a:cubicBezTo>
                    <a:pt x="699" y="5025"/>
                    <a:pt x="801" y="5037"/>
                    <a:pt x="902" y="5061"/>
                  </a:cubicBezTo>
                  <a:cubicBezTo>
                    <a:pt x="804" y="5030"/>
                    <a:pt x="702" y="5016"/>
                    <a:pt x="599" y="5016"/>
                  </a:cubicBezTo>
                  <a:close/>
                  <a:moveTo>
                    <a:pt x="1634" y="2893"/>
                  </a:moveTo>
                  <a:lnTo>
                    <a:pt x="1634" y="2893"/>
                  </a:lnTo>
                  <a:cubicBezTo>
                    <a:pt x="1661" y="2919"/>
                    <a:pt x="1684" y="2949"/>
                    <a:pt x="1705" y="2981"/>
                  </a:cubicBezTo>
                  <a:cubicBezTo>
                    <a:pt x="1776" y="3070"/>
                    <a:pt x="1794" y="3195"/>
                    <a:pt x="1750" y="3302"/>
                  </a:cubicBezTo>
                  <a:cubicBezTo>
                    <a:pt x="1696" y="3410"/>
                    <a:pt x="1616" y="3490"/>
                    <a:pt x="1517" y="3543"/>
                  </a:cubicBezTo>
                  <a:cubicBezTo>
                    <a:pt x="1410" y="3597"/>
                    <a:pt x="1303" y="3633"/>
                    <a:pt x="1187" y="3651"/>
                  </a:cubicBezTo>
                  <a:cubicBezTo>
                    <a:pt x="1071" y="3673"/>
                    <a:pt x="955" y="3684"/>
                    <a:pt x="839" y="3684"/>
                  </a:cubicBezTo>
                  <a:cubicBezTo>
                    <a:pt x="723" y="3684"/>
                    <a:pt x="607" y="3673"/>
                    <a:pt x="491" y="3651"/>
                  </a:cubicBezTo>
                  <a:lnTo>
                    <a:pt x="464" y="3651"/>
                  </a:lnTo>
                  <a:lnTo>
                    <a:pt x="473" y="3677"/>
                  </a:lnTo>
                  <a:cubicBezTo>
                    <a:pt x="474" y="3679"/>
                    <a:pt x="475" y="3681"/>
                    <a:pt x="476" y="3683"/>
                  </a:cubicBezTo>
                  <a:lnTo>
                    <a:pt x="476" y="3683"/>
                  </a:lnTo>
                  <a:lnTo>
                    <a:pt x="464" y="3695"/>
                  </a:lnTo>
                  <a:cubicBezTo>
                    <a:pt x="471" y="3696"/>
                    <a:pt x="477" y="3698"/>
                    <a:pt x="484" y="3699"/>
                  </a:cubicBezTo>
                  <a:lnTo>
                    <a:pt x="484" y="3699"/>
                  </a:lnTo>
                  <a:cubicBezTo>
                    <a:pt x="541" y="3818"/>
                    <a:pt x="581" y="3953"/>
                    <a:pt x="598" y="4079"/>
                  </a:cubicBezTo>
                  <a:cubicBezTo>
                    <a:pt x="616" y="4222"/>
                    <a:pt x="607" y="4365"/>
                    <a:pt x="571" y="4507"/>
                  </a:cubicBezTo>
                  <a:cubicBezTo>
                    <a:pt x="527" y="4641"/>
                    <a:pt x="455" y="4766"/>
                    <a:pt x="357" y="4873"/>
                  </a:cubicBezTo>
                  <a:cubicBezTo>
                    <a:pt x="313" y="4927"/>
                    <a:pt x="259" y="4971"/>
                    <a:pt x="197" y="5016"/>
                  </a:cubicBezTo>
                  <a:cubicBezTo>
                    <a:pt x="143" y="5052"/>
                    <a:pt x="81" y="5087"/>
                    <a:pt x="18" y="5123"/>
                  </a:cubicBezTo>
                  <a:lnTo>
                    <a:pt x="18" y="5134"/>
                  </a:lnTo>
                  <a:lnTo>
                    <a:pt x="18" y="5134"/>
                  </a:lnTo>
                  <a:cubicBezTo>
                    <a:pt x="12" y="5137"/>
                    <a:pt x="6" y="5139"/>
                    <a:pt x="0" y="5141"/>
                  </a:cubicBezTo>
                  <a:lnTo>
                    <a:pt x="9" y="5150"/>
                  </a:lnTo>
                  <a:cubicBezTo>
                    <a:pt x="23" y="5142"/>
                    <a:pt x="37" y="5135"/>
                    <a:pt x="50" y="5127"/>
                  </a:cubicBezTo>
                  <a:lnTo>
                    <a:pt x="50" y="5127"/>
                  </a:lnTo>
                  <a:cubicBezTo>
                    <a:pt x="92" y="5110"/>
                    <a:pt x="133" y="5096"/>
                    <a:pt x="175" y="5083"/>
                  </a:cubicBezTo>
                  <a:lnTo>
                    <a:pt x="175" y="5083"/>
                  </a:lnTo>
                  <a:cubicBezTo>
                    <a:pt x="141" y="5092"/>
                    <a:pt x="108" y="5103"/>
                    <a:pt x="75" y="5114"/>
                  </a:cubicBezTo>
                  <a:lnTo>
                    <a:pt x="75" y="5114"/>
                  </a:lnTo>
                  <a:cubicBezTo>
                    <a:pt x="115" y="5093"/>
                    <a:pt x="153" y="5072"/>
                    <a:pt x="188" y="5043"/>
                  </a:cubicBezTo>
                  <a:cubicBezTo>
                    <a:pt x="250" y="4998"/>
                    <a:pt x="304" y="4954"/>
                    <a:pt x="357" y="4900"/>
                  </a:cubicBezTo>
                  <a:cubicBezTo>
                    <a:pt x="455" y="4793"/>
                    <a:pt x="527" y="4668"/>
                    <a:pt x="571" y="4525"/>
                  </a:cubicBezTo>
                  <a:cubicBezTo>
                    <a:pt x="616" y="4382"/>
                    <a:pt x="625" y="4240"/>
                    <a:pt x="607" y="4097"/>
                  </a:cubicBezTo>
                  <a:cubicBezTo>
                    <a:pt x="582" y="3962"/>
                    <a:pt x="549" y="3828"/>
                    <a:pt x="493" y="3700"/>
                  </a:cubicBezTo>
                  <a:lnTo>
                    <a:pt x="493" y="3700"/>
                  </a:lnTo>
                  <a:cubicBezTo>
                    <a:pt x="611" y="3722"/>
                    <a:pt x="732" y="3733"/>
                    <a:pt x="852" y="3733"/>
                  </a:cubicBezTo>
                  <a:cubicBezTo>
                    <a:pt x="959" y="3733"/>
                    <a:pt x="1065" y="3724"/>
                    <a:pt x="1169" y="3704"/>
                  </a:cubicBezTo>
                  <a:cubicBezTo>
                    <a:pt x="1285" y="3686"/>
                    <a:pt x="1401" y="3651"/>
                    <a:pt x="1509" y="3588"/>
                  </a:cubicBezTo>
                  <a:cubicBezTo>
                    <a:pt x="1616" y="3543"/>
                    <a:pt x="1705" y="3454"/>
                    <a:pt x="1758" y="3338"/>
                  </a:cubicBezTo>
                  <a:cubicBezTo>
                    <a:pt x="1803" y="3222"/>
                    <a:pt x="1785" y="3088"/>
                    <a:pt x="1714" y="2990"/>
                  </a:cubicBezTo>
                  <a:cubicBezTo>
                    <a:pt x="1692" y="2955"/>
                    <a:pt x="1665" y="2923"/>
                    <a:pt x="1634" y="2893"/>
                  </a:cubicBezTo>
                  <a:close/>
                  <a:moveTo>
                    <a:pt x="902" y="5061"/>
                  </a:moveTo>
                  <a:cubicBezTo>
                    <a:pt x="937" y="5079"/>
                    <a:pt x="973" y="5087"/>
                    <a:pt x="1018" y="5105"/>
                  </a:cubicBezTo>
                  <a:lnTo>
                    <a:pt x="1116" y="5150"/>
                  </a:lnTo>
                  <a:cubicBezTo>
                    <a:pt x="1178" y="5195"/>
                    <a:pt x="1241" y="5239"/>
                    <a:pt x="1294" y="5293"/>
                  </a:cubicBezTo>
                  <a:cubicBezTo>
                    <a:pt x="1348" y="5346"/>
                    <a:pt x="1401" y="5400"/>
                    <a:pt x="1446" y="5462"/>
                  </a:cubicBezTo>
                  <a:cubicBezTo>
                    <a:pt x="1491" y="5516"/>
                    <a:pt x="1517" y="5587"/>
                    <a:pt x="1562" y="5650"/>
                  </a:cubicBezTo>
                  <a:cubicBezTo>
                    <a:pt x="1500" y="5507"/>
                    <a:pt x="1410" y="5382"/>
                    <a:pt x="1294" y="5275"/>
                  </a:cubicBezTo>
                  <a:cubicBezTo>
                    <a:pt x="1241" y="5221"/>
                    <a:pt x="1187" y="5177"/>
                    <a:pt x="1116" y="5141"/>
                  </a:cubicBezTo>
                  <a:lnTo>
                    <a:pt x="1018" y="5096"/>
                  </a:lnTo>
                  <a:cubicBezTo>
                    <a:pt x="982" y="5079"/>
                    <a:pt x="946" y="5070"/>
                    <a:pt x="902" y="5061"/>
                  </a:cubicBezTo>
                  <a:close/>
                  <a:moveTo>
                    <a:pt x="4008" y="0"/>
                  </a:moveTo>
                  <a:lnTo>
                    <a:pt x="3963" y="98"/>
                  </a:lnTo>
                  <a:cubicBezTo>
                    <a:pt x="3927" y="179"/>
                    <a:pt x="3883" y="268"/>
                    <a:pt x="3820" y="348"/>
                  </a:cubicBezTo>
                  <a:cubicBezTo>
                    <a:pt x="3767" y="429"/>
                    <a:pt x="3695" y="491"/>
                    <a:pt x="3624" y="554"/>
                  </a:cubicBezTo>
                  <a:cubicBezTo>
                    <a:pt x="3564" y="594"/>
                    <a:pt x="3493" y="614"/>
                    <a:pt x="3424" y="614"/>
                  </a:cubicBezTo>
                  <a:cubicBezTo>
                    <a:pt x="3401" y="614"/>
                    <a:pt x="3378" y="612"/>
                    <a:pt x="3356" y="607"/>
                  </a:cubicBezTo>
                  <a:cubicBezTo>
                    <a:pt x="3267" y="580"/>
                    <a:pt x="3178" y="536"/>
                    <a:pt x="3115" y="473"/>
                  </a:cubicBezTo>
                  <a:lnTo>
                    <a:pt x="3062" y="429"/>
                  </a:lnTo>
                  <a:lnTo>
                    <a:pt x="3070" y="491"/>
                  </a:lnTo>
                  <a:cubicBezTo>
                    <a:pt x="3072" y="500"/>
                    <a:pt x="3073" y="508"/>
                    <a:pt x="3074" y="516"/>
                  </a:cubicBezTo>
                  <a:lnTo>
                    <a:pt x="3074" y="516"/>
                  </a:lnTo>
                  <a:lnTo>
                    <a:pt x="3070" y="518"/>
                  </a:lnTo>
                  <a:cubicBezTo>
                    <a:pt x="3072" y="519"/>
                    <a:pt x="3073" y="520"/>
                    <a:pt x="3074" y="521"/>
                  </a:cubicBezTo>
                  <a:lnTo>
                    <a:pt x="3074" y="521"/>
                  </a:lnTo>
                  <a:cubicBezTo>
                    <a:pt x="3095" y="700"/>
                    <a:pt x="3077" y="885"/>
                    <a:pt x="3035" y="1062"/>
                  </a:cubicBezTo>
                  <a:cubicBezTo>
                    <a:pt x="2999" y="1152"/>
                    <a:pt x="2954" y="1232"/>
                    <a:pt x="2901" y="1303"/>
                  </a:cubicBezTo>
                  <a:cubicBezTo>
                    <a:pt x="2838" y="1384"/>
                    <a:pt x="2758" y="1428"/>
                    <a:pt x="2669" y="1437"/>
                  </a:cubicBezTo>
                  <a:cubicBezTo>
                    <a:pt x="2571" y="1437"/>
                    <a:pt x="2481" y="1419"/>
                    <a:pt x="2401" y="1366"/>
                  </a:cubicBezTo>
                  <a:cubicBezTo>
                    <a:pt x="2321" y="1321"/>
                    <a:pt x="2240" y="1268"/>
                    <a:pt x="2169" y="1196"/>
                  </a:cubicBezTo>
                  <a:cubicBezTo>
                    <a:pt x="2017" y="1071"/>
                    <a:pt x="1892" y="928"/>
                    <a:pt x="1776" y="777"/>
                  </a:cubicBezTo>
                  <a:lnTo>
                    <a:pt x="1758" y="741"/>
                  </a:lnTo>
                  <a:lnTo>
                    <a:pt x="1741" y="777"/>
                  </a:lnTo>
                  <a:cubicBezTo>
                    <a:pt x="1678" y="911"/>
                    <a:pt x="1598" y="1027"/>
                    <a:pt x="1500" y="1125"/>
                  </a:cubicBezTo>
                  <a:cubicBezTo>
                    <a:pt x="1393" y="1223"/>
                    <a:pt x="1277" y="1303"/>
                    <a:pt x="1143" y="1375"/>
                  </a:cubicBezTo>
                  <a:cubicBezTo>
                    <a:pt x="1009" y="1428"/>
                    <a:pt x="875" y="1473"/>
                    <a:pt x="732" y="1500"/>
                  </a:cubicBezTo>
                  <a:cubicBezTo>
                    <a:pt x="661" y="1517"/>
                    <a:pt x="589" y="1526"/>
                    <a:pt x="518" y="1526"/>
                  </a:cubicBezTo>
                  <a:lnTo>
                    <a:pt x="232" y="1526"/>
                  </a:lnTo>
                  <a:lnTo>
                    <a:pt x="293" y="1561"/>
                  </a:lnTo>
                  <a:lnTo>
                    <a:pt x="293" y="1561"/>
                  </a:lnTo>
                  <a:lnTo>
                    <a:pt x="286" y="1589"/>
                  </a:lnTo>
                  <a:cubicBezTo>
                    <a:pt x="306" y="1589"/>
                    <a:pt x="325" y="1589"/>
                    <a:pt x="344" y="1590"/>
                  </a:cubicBezTo>
                  <a:lnTo>
                    <a:pt x="344" y="1590"/>
                  </a:lnTo>
                  <a:cubicBezTo>
                    <a:pt x="425" y="1640"/>
                    <a:pt x="506" y="1700"/>
                    <a:pt x="580" y="1767"/>
                  </a:cubicBezTo>
                  <a:cubicBezTo>
                    <a:pt x="679" y="1848"/>
                    <a:pt x="750" y="1946"/>
                    <a:pt x="803" y="2053"/>
                  </a:cubicBezTo>
                  <a:cubicBezTo>
                    <a:pt x="857" y="2160"/>
                    <a:pt x="884" y="2276"/>
                    <a:pt x="866" y="2392"/>
                  </a:cubicBezTo>
                  <a:cubicBezTo>
                    <a:pt x="848" y="2517"/>
                    <a:pt x="812" y="2624"/>
                    <a:pt x="750" y="2731"/>
                  </a:cubicBezTo>
                  <a:lnTo>
                    <a:pt x="743" y="2746"/>
                  </a:lnTo>
                  <a:lnTo>
                    <a:pt x="743" y="2746"/>
                  </a:lnTo>
                  <a:cubicBezTo>
                    <a:pt x="739" y="2747"/>
                    <a:pt x="736" y="2748"/>
                    <a:pt x="732" y="2749"/>
                  </a:cubicBezTo>
                  <a:lnTo>
                    <a:pt x="738" y="2755"/>
                  </a:lnTo>
                  <a:lnTo>
                    <a:pt x="738" y="2755"/>
                  </a:lnTo>
                  <a:lnTo>
                    <a:pt x="732" y="2767"/>
                  </a:lnTo>
                  <a:lnTo>
                    <a:pt x="746" y="2763"/>
                  </a:lnTo>
                  <a:lnTo>
                    <a:pt x="746" y="2763"/>
                  </a:lnTo>
                  <a:lnTo>
                    <a:pt x="759" y="2776"/>
                  </a:lnTo>
                  <a:cubicBezTo>
                    <a:pt x="762" y="2770"/>
                    <a:pt x="766" y="2764"/>
                    <a:pt x="769" y="2758"/>
                  </a:cubicBezTo>
                  <a:lnTo>
                    <a:pt x="769" y="2758"/>
                  </a:lnTo>
                  <a:cubicBezTo>
                    <a:pt x="877" y="2723"/>
                    <a:pt x="987" y="2706"/>
                    <a:pt x="1097" y="2706"/>
                  </a:cubicBezTo>
                  <a:cubicBezTo>
                    <a:pt x="1214" y="2706"/>
                    <a:pt x="1331" y="2726"/>
                    <a:pt x="1446" y="2767"/>
                  </a:cubicBezTo>
                  <a:cubicBezTo>
                    <a:pt x="1483" y="2782"/>
                    <a:pt x="1518" y="2801"/>
                    <a:pt x="1551" y="2823"/>
                  </a:cubicBezTo>
                  <a:lnTo>
                    <a:pt x="1551" y="2823"/>
                  </a:lnTo>
                  <a:cubicBezTo>
                    <a:pt x="1516" y="2798"/>
                    <a:pt x="1477" y="2777"/>
                    <a:pt x="1437" y="2758"/>
                  </a:cubicBezTo>
                  <a:cubicBezTo>
                    <a:pt x="1330" y="2713"/>
                    <a:pt x="1205" y="2696"/>
                    <a:pt x="1089" y="2696"/>
                  </a:cubicBezTo>
                  <a:cubicBezTo>
                    <a:pt x="989" y="2696"/>
                    <a:pt x="883" y="2709"/>
                    <a:pt x="782" y="2735"/>
                  </a:cubicBezTo>
                  <a:lnTo>
                    <a:pt x="782" y="2735"/>
                  </a:lnTo>
                  <a:cubicBezTo>
                    <a:pt x="832" y="2639"/>
                    <a:pt x="868" y="2537"/>
                    <a:pt x="884" y="2428"/>
                  </a:cubicBezTo>
                  <a:cubicBezTo>
                    <a:pt x="893" y="2303"/>
                    <a:pt x="875" y="2178"/>
                    <a:pt x="821" y="2062"/>
                  </a:cubicBezTo>
                  <a:cubicBezTo>
                    <a:pt x="759" y="1955"/>
                    <a:pt x="687" y="1857"/>
                    <a:pt x="598" y="1767"/>
                  </a:cubicBezTo>
                  <a:cubicBezTo>
                    <a:pt x="526" y="1703"/>
                    <a:pt x="443" y="1644"/>
                    <a:pt x="357" y="1591"/>
                  </a:cubicBezTo>
                  <a:lnTo>
                    <a:pt x="357" y="1591"/>
                  </a:lnTo>
                  <a:cubicBezTo>
                    <a:pt x="383" y="1592"/>
                    <a:pt x="408" y="1593"/>
                    <a:pt x="433" y="1593"/>
                  </a:cubicBezTo>
                  <a:cubicBezTo>
                    <a:pt x="457" y="1593"/>
                    <a:pt x="482" y="1592"/>
                    <a:pt x="509" y="1589"/>
                  </a:cubicBezTo>
                  <a:cubicBezTo>
                    <a:pt x="589" y="1580"/>
                    <a:pt x="661" y="1571"/>
                    <a:pt x="732" y="1562"/>
                  </a:cubicBezTo>
                  <a:cubicBezTo>
                    <a:pt x="875" y="1535"/>
                    <a:pt x="1018" y="1491"/>
                    <a:pt x="1152" y="1428"/>
                  </a:cubicBezTo>
                  <a:cubicBezTo>
                    <a:pt x="1418" y="1308"/>
                    <a:pt x="1626" y="1097"/>
                    <a:pt x="1761" y="842"/>
                  </a:cubicBezTo>
                  <a:lnTo>
                    <a:pt x="1761" y="842"/>
                  </a:lnTo>
                  <a:cubicBezTo>
                    <a:pt x="1864" y="991"/>
                    <a:pt x="1991" y="1124"/>
                    <a:pt x="2133" y="1250"/>
                  </a:cubicBezTo>
                  <a:cubicBezTo>
                    <a:pt x="2205" y="1312"/>
                    <a:pt x="2285" y="1375"/>
                    <a:pt x="2374" y="1419"/>
                  </a:cubicBezTo>
                  <a:cubicBezTo>
                    <a:pt x="2464" y="1473"/>
                    <a:pt x="2562" y="1500"/>
                    <a:pt x="2669" y="1500"/>
                  </a:cubicBezTo>
                  <a:cubicBezTo>
                    <a:pt x="2767" y="1491"/>
                    <a:pt x="2865" y="1437"/>
                    <a:pt x="2928" y="1348"/>
                  </a:cubicBezTo>
                  <a:cubicBezTo>
                    <a:pt x="2990" y="1276"/>
                    <a:pt x="3035" y="1187"/>
                    <a:pt x="3070" y="1089"/>
                  </a:cubicBezTo>
                  <a:cubicBezTo>
                    <a:pt x="3119" y="921"/>
                    <a:pt x="3138" y="738"/>
                    <a:pt x="3122" y="560"/>
                  </a:cubicBezTo>
                  <a:lnTo>
                    <a:pt x="3122" y="560"/>
                  </a:lnTo>
                  <a:cubicBezTo>
                    <a:pt x="3188" y="610"/>
                    <a:pt x="3260" y="648"/>
                    <a:pt x="3338" y="670"/>
                  </a:cubicBezTo>
                  <a:cubicBezTo>
                    <a:pt x="3364" y="674"/>
                    <a:pt x="3390" y="676"/>
                    <a:pt x="3416" y="676"/>
                  </a:cubicBezTo>
                  <a:cubicBezTo>
                    <a:pt x="3496" y="676"/>
                    <a:pt x="3574" y="654"/>
                    <a:pt x="3642" y="607"/>
                  </a:cubicBezTo>
                  <a:cubicBezTo>
                    <a:pt x="3722" y="554"/>
                    <a:pt x="3802" y="473"/>
                    <a:pt x="3856" y="393"/>
                  </a:cubicBezTo>
                  <a:cubicBezTo>
                    <a:pt x="3900" y="336"/>
                    <a:pt x="3935" y="276"/>
                    <a:pt x="3967" y="214"/>
                  </a:cubicBezTo>
                  <a:lnTo>
                    <a:pt x="3967" y="214"/>
                  </a:lnTo>
                  <a:cubicBezTo>
                    <a:pt x="3975" y="291"/>
                    <a:pt x="3993" y="366"/>
                    <a:pt x="4025" y="438"/>
                  </a:cubicBezTo>
                  <a:cubicBezTo>
                    <a:pt x="4061" y="545"/>
                    <a:pt x="4115" y="634"/>
                    <a:pt x="4195" y="714"/>
                  </a:cubicBezTo>
                  <a:cubicBezTo>
                    <a:pt x="4266" y="786"/>
                    <a:pt x="4356" y="857"/>
                    <a:pt x="4454" y="902"/>
                  </a:cubicBezTo>
                  <a:cubicBezTo>
                    <a:pt x="4538" y="948"/>
                    <a:pt x="4629" y="981"/>
                    <a:pt x="4721" y="1000"/>
                  </a:cubicBezTo>
                  <a:lnTo>
                    <a:pt x="4721" y="1000"/>
                  </a:lnTo>
                  <a:cubicBezTo>
                    <a:pt x="4644" y="1106"/>
                    <a:pt x="4581" y="1219"/>
                    <a:pt x="4525" y="1339"/>
                  </a:cubicBezTo>
                  <a:cubicBezTo>
                    <a:pt x="4463" y="1464"/>
                    <a:pt x="4418" y="1607"/>
                    <a:pt x="4382" y="1749"/>
                  </a:cubicBezTo>
                  <a:cubicBezTo>
                    <a:pt x="4356" y="1883"/>
                    <a:pt x="4338" y="2026"/>
                    <a:pt x="4329" y="2178"/>
                  </a:cubicBezTo>
                  <a:cubicBezTo>
                    <a:pt x="4320" y="2321"/>
                    <a:pt x="4320" y="2463"/>
                    <a:pt x="4338" y="2606"/>
                  </a:cubicBezTo>
                  <a:lnTo>
                    <a:pt x="4338" y="2624"/>
                  </a:lnTo>
                  <a:lnTo>
                    <a:pt x="4347" y="2624"/>
                  </a:lnTo>
                  <a:cubicBezTo>
                    <a:pt x="4463" y="2687"/>
                    <a:pt x="4588" y="2740"/>
                    <a:pt x="4713" y="2785"/>
                  </a:cubicBezTo>
                  <a:cubicBezTo>
                    <a:pt x="4846" y="2820"/>
                    <a:pt x="4971" y="2838"/>
                    <a:pt x="5105" y="2856"/>
                  </a:cubicBezTo>
                  <a:cubicBezTo>
                    <a:pt x="5170" y="2861"/>
                    <a:pt x="5235" y="2863"/>
                    <a:pt x="5300" y="2863"/>
                  </a:cubicBezTo>
                  <a:cubicBezTo>
                    <a:pt x="5478" y="2863"/>
                    <a:pt x="5655" y="2846"/>
                    <a:pt x="5832" y="2810"/>
                  </a:cubicBezTo>
                  <a:lnTo>
                    <a:pt x="5832" y="2810"/>
                  </a:lnTo>
                  <a:cubicBezTo>
                    <a:pt x="5779" y="2877"/>
                    <a:pt x="5742" y="2960"/>
                    <a:pt x="5721" y="3044"/>
                  </a:cubicBezTo>
                  <a:cubicBezTo>
                    <a:pt x="5712" y="3160"/>
                    <a:pt x="5721" y="3267"/>
                    <a:pt x="5757" y="3374"/>
                  </a:cubicBezTo>
                  <a:cubicBezTo>
                    <a:pt x="5832" y="3565"/>
                    <a:pt x="5930" y="3742"/>
                    <a:pt x="6059" y="3902"/>
                  </a:cubicBezTo>
                  <a:lnTo>
                    <a:pt x="6059" y="3902"/>
                  </a:lnTo>
                  <a:cubicBezTo>
                    <a:pt x="5988" y="3907"/>
                    <a:pt x="5921" y="3924"/>
                    <a:pt x="5855" y="3954"/>
                  </a:cubicBezTo>
                  <a:cubicBezTo>
                    <a:pt x="5784" y="3990"/>
                    <a:pt x="5712" y="4043"/>
                    <a:pt x="5668" y="4115"/>
                  </a:cubicBezTo>
                  <a:cubicBezTo>
                    <a:pt x="5623" y="4177"/>
                    <a:pt x="5587" y="4257"/>
                    <a:pt x="5560" y="4338"/>
                  </a:cubicBezTo>
                  <a:cubicBezTo>
                    <a:pt x="5545" y="4408"/>
                    <a:pt x="5536" y="4479"/>
                    <a:pt x="5534" y="4550"/>
                  </a:cubicBezTo>
                  <a:lnTo>
                    <a:pt x="5534" y="4550"/>
                  </a:lnTo>
                  <a:cubicBezTo>
                    <a:pt x="5372" y="4484"/>
                    <a:pt x="5203" y="4435"/>
                    <a:pt x="5025" y="4409"/>
                  </a:cubicBezTo>
                  <a:cubicBezTo>
                    <a:pt x="4987" y="4402"/>
                    <a:pt x="4950" y="4399"/>
                    <a:pt x="4913" y="4399"/>
                  </a:cubicBezTo>
                  <a:cubicBezTo>
                    <a:pt x="4853" y="4399"/>
                    <a:pt x="4795" y="4407"/>
                    <a:pt x="4739" y="4418"/>
                  </a:cubicBezTo>
                  <a:cubicBezTo>
                    <a:pt x="4641" y="4445"/>
                    <a:pt x="4570" y="4516"/>
                    <a:pt x="4534" y="4605"/>
                  </a:cubicBezTo>
                  <a:cubicBezTo>
                    <a:pt x="4498" y="4695"/>
                    <a:pt x="4489" y="4793"/>
                    <a:pt x="4498" y="4891"/>
                  </a:cubicBezTo>
                  <a:cubicBezTo>
                    <a:pt x="4507" y="4980"/>
                    <a:pt x="4516" y="5070"/>
                    <a:pt x="4534" y="5168"/>
                  </a:cubicBezTo>
                  <a:cubicBezTo>
                    <a:pt x="4568" y="5337"/>
                    <a:pt x="4618" y="5507"/>
                    <a:pt x="4684" y="5677"/>
                  </a:cubicBezTo>
                  <a:lnTo>
                    <a:pt x="4684" y="5677"/>
                  </a:lnTo>
                  <a:cubicBezTo>
                    <a:pt x="4548" y="5680"/>
                    <a:pt x="4412" y="5715"/>
                    <a:pt x="4284" y="5775"/>
                  </a:cubicBezTo>
                  <a:cubicBezTo>
                    <a:pt x="4150" y="5837"/>
                    <a:pt x="4025" y="5917"/>
                    <a:pt x="3918" y="6016"/>
                  </a:cubicBezTo>
                  <a:cubicBezTo>
                    <a:pt x="3811" y="6114"/>
                    <a:pt x="3713" y="6221"/>
                    <a:pt x="3624" y="6337"/>
                  </a:cubicBezTo>
                  <a:cubicBezTo>
                    <a:pt x="3532" y="6437"/>
                    <a:pt x="3456" y="6553"/>
                    <a:pt x="3388" y="6669"/>
                  </a:cubicBezTo>
                  <a:lnTo>
                    <a:pt x="3388" y="6669"/>
                  </a:lnTo>
                  <a:lnTo>
                    <a:pt x="3365" y="6515"/>
                  </a:lnTo>
                  <a:cubicBezTo>
                    <a:pt x="3356" y="6453"/>
                    <a:pt x="3338" y="6399"/>
                    <a:pt x="3320" y="6337"/>
                  </a:cubicBezTo>
                  <a:cubicBezTo>
                    <a:pt x="3285" y="6221"/>
                    <a:pt x="3222" y="6114"/>
                    <a:pt x="3142" y="6025"/>
                  </a:cubicBezTo>
                  <a:cubicBezTo>
                    <a:pt x="2994" y="5852"/>
                    <a:pt x="2785" y="5755"/>
                    <a:pt x="2557" y="5755"/>
                  </a:cubicBezTo>
                  <a:cubicBezTo>
                    <a:pt x="2543" y="5755"/>
                    <a:pt x="2529" y="5755"/>
                    <a:pt x="2515" y="5756"/>
                  </a:cubicBezTo>
                  <a:lnTo>
                    <a:pt x="2515" y="5756"/>
                  </a:lnTo>
                  <a:cubicBezTo>
                    <a:pt x="2645" y="5553"/>
                    <a:pt x="2741" y="5334"/>
                    <a:pt x="2812" y="5105"/>
                  </a:cubicBezTo>
                  <a:cubicBezTo>
                    <a:pt x="2847" y="4989"/>
                    <a:pt x="2856" y="4864"/>
                    <a:pt x="2821" y="4748"/>
                  </a:cubicBezTo>
                  <a:cubicBezTo>
                    <a:pt x="2794" y="4686"/>
                    <a:pt x="2749" y="4641"/>
                    <a:pt x="2687" y="4623"/>
                  </a:cubicBezTo>
                  <a:cubicBezTo>
                    <a:pt x="2647" y="4610"/>
                    <a:pt x="2603" y="4602"/>
                    <a:pt x="2558" y="4602"/>
                  </a:cubicBezTo>
                  <a:cubicBezTo>
                    <a:pt x="2542" y="4602"/>
                    <a:pt x="2525" y="4603"/>
                    <a:pt x="2508" y="4605"/>
                  </a:cubicBezTo>
                  <a:cubicBezTo>
                    <a:pt x="2392" y="4632"/>
                    <a:pt x="2276" y="4686"/>
                    <a:pt x="2187" y="4775"/>
                  </a:cubicBezTo>
                  <a:cubicBezTo>
                    <a:pt x="2098" y="4846"/>
                    <a:pt x="2008" y="4936"/>
                    <a:pt x="1937" y="5034"/>
                  </a:cubicBezTo>
                  <a:cubicBezTo>
                    <a:pt x="1794" y="5221"/>
                    <a:pt x="1660" y="5436"/>
                    <a:pt x="1562" y="5650"/>
                  </a:cubicBezTo>
                  <a:cubicBezTo>
                    <a:pt x="1669" y="5436"/>
                    <a:pt x="1794" y="5221"/>
                    <a:pt x="1946" y="5034"/>
                  </a:cubicBezTo>
                  <a:cubicBezTo>
                    <a:pt x="2017" y="4936"/>
                    <a:pt x="2098" y="4855"/>
                    <a:pt x="2196" y="4775"/>
                  </a:cubicBezTo>
                  <a:cubicBezTo>
                    <a:pt x="2285" y="4695"/>
                    <a:pt x="2392" y="4641"/>
                    <a:pt x="2508" y="4614"/>
                  </a:cubicBezTo>
                  <a:cubicBezTo>
                    <a:pt x="2525" y="4612"/>
                    <a:pt x="2542" y="4611"/>
                    <a:pt x="2558" y="4611"/>
                  </a:cubicBezTo>
                  <a:cubicBezTo>
                    <a:pt x="2603" y="4611"/>
                    <a:pt x="2647" y="4619"/>
                    <a:pt x="2687" y="4632"/>
                  </a:cubicBezTo>
                  <a:cubicBezTo>
                    <a:pt x="2740" y="4650"/>
                    <a:pt x="2785" y="4695"/>
                    <a:pt x="2812" y="4748"/>
                  </a:cubicBezTo>
                  <a:cubicBezTo>
                    <a:pt x="2838" y="4864"/>
                    <a:pt x="2838" y="4989"/>
                    <a:pt x="2794" y="5105"/>
                  </a:cubicBezTo>
                  <a:cubicBezTo>
                    <a:pt x="2722" y="5328"/>
                    <a:pt x="2624" y="5552"/>
                    <a:pt x="2499" y="5757"/>
                  </a:cubicBezTo>
                  <a:lnTo>
                    <a:pt x="2490" y="5775"/>
                  </a:lnTo>
                  <a:lnTo>
                    <a:pt x="2508" y="5775"/>
                  </a:lnTo>
                  <a:cubicBezTo>
                    <a:pt x="2518" y="5774"/>
                    <a:pt x="2528" y="5774"/>
                    <a:pt x="2537" y="5774"/>
                  </a:cubicBezTo>
                  <a:cubicBezTo>
                    <a:pt x="2760" y="5774"/>
                    <a:pt x="2979" y="5871"/>
                    <a:pt x="3133" y="6042"/>
                  </a:cubicBezTo>
                  <a:cubicBezTo>
                    <a:pt x="3204" y="6132"/>
                    <a:pt x="3258" y="6239"/>
                    <a:pt x="3294" y="6346"/>
                  </a:cubicBezTo>
                  <a:cubicBezTo>
                    <a:pt x="3320" y="6408"/>
                    <a:pt x="3329" y="6462"/>
                    <a:pt x="3347" y="6515"/>
                  </a:cubicBezTo>
                  <a:lnTo>
                    <a:pt x="3374" y="6694"/>
                  </a:lnTo>
                  <a:lnTo>
                    <a:pt x="3374" y="6730"/>
                  </a:lnTo>
                  <a:lnTo>
                    <a:pt x="3401" y="6694"/>
                  </a:lnTo>
                  <a:cubicBezTo>
                    <a:pt x="3472" y="6578"/>
                    <a:pt x="3552" y="6453"/>
                    <a:pt x="3642" y="6346"/>
                  </a:cubicBezTo>
                  <a:cubicBezTo>
                    <a:pt x="3731" y="6230"/>
                    <a:pt x="3838" y="6132"/>
                    <a:pt x="3945" y="6033"/>
                  </a:cubicBezTo>
                  <a:cubicBezTo>
                    <a:pt x="4052" y="5935"/>
                    <a:pt x="4168" y="5855"/>
                    <a:pt x="4302" y="5793"/>
                  </a:cubicBezTo>
                  <a:cubicBezTo>
                    <a:pt x="4427" y="5730"/>
                    <a:pt x="4570" y="5703"/>
                    <a:pt x="4713" y="5703"/>
                  </a:cubicBezTo>
                  <a:lnTo>
                    <a:pt x="4730" y="5703"/>
                  </a:lnTo>
                  <a:lnTo>
                    <a:pt x="4722" y="5676"/>
                  </a:lnTo>
                  <a:cubicBezTo>
                    <a:pt x="4659" y="5507"/>
                    <a:pt x="4606" y="5328"/>
                    <a:pt x="4570" y="5150"/>
                  </a:cubicBezTo>
                  <a:cubicBezTo>
                    <a:pt x="4552" y="5061"/>
                    <a:pt x="4543" y="4971"/>
                    <a:pt x="4534" y="4882"/>
                  </a:cubicBezTo>
                  <a:cubicBezTo>
                    <a:pt x="4525" y="4793"/>
                    <a:pt x="4534" y="4695"/>
                    <a:pt x="4570" y="4614"/>
                  </a:cubicBezTo>
                  <a:cubicBezTo>
                    <a:pt x="4597" y="4525"/>
                    <a:pt x="4668" y="4472"/>
                    <a:pt x="4757" y="4445"/>
                  </a:cubicBezTo>
                  <a:cubicBezTo>
                    <a:pt x="4807" y="4434"/>
                    <a:pt x="4863" y="4426"/>
                    <a:pt x="4920" y="4426"/>
                  </a:cubicBezTo>
                  <a:cubicBezTo>
                    <a:pt x="4956" y="4426"/>
                    <a:pt x="4991" y="4429"/>
                    <a:pt x="5025" y="4436"/>
                  </a:cubicBezTo>
                  <a:cubicBezTo>
                    <a:pt x="5203" y="4463"/>
                    <a:pt x="5382" y="4516"/>
                    <a:pt x="5552" y="4588"/>
                  </a:cubicBezTo>
                  <a:lnTo>
                    <a:pt x="5578" y="4605"/>
                  </a:lnTo>
                  <a:lnTo>
                    <a:pt x="5578" y="4570"/>
                  </a:lnTo>
                  <a:cubicBezTo>
                    <a:pt x="5569" y="4409"/>
                    <a:pt x="5614" y="4257"/>
                    <a:pt x="5703" y="4124"/>
                  </a:cubicBezTo>
                  <a:cubicBezTo>
                    <a:pt x="5748" y="4061"/>
                    <a:pt x="5810" y="4008"/>
                    <a:pt x="5882" y="3981"/>
                  </a:cubicBezTo>
                  <a:cubicBezTo>
                    <a:pt x="5946" y="3949"/>
                    <a:pt x="6010" y="3931"/>
                    <a:pt x="6080" y="3928"/>
                  </a:cubicBezTo>
                  <a:lnTo>
                    <a:pt x="6080" y="3928"/>
                  </a:lnTo>
                  <a:cubicBezTo>
                    <a:pt x="6082" y="3931"/>
                    <a:pt x="6085" y="3933"/>
                    <a:pt x="6087" y="3936"/>
                  </a:cubicBezTo>
                  <a:lnTo>
                    <a:pt x="6091" y="3927"/>
                  </a:lnTo>
                  <a:lnTo>
                    <a:pt x="6091" y="3927"/>
                  </a:lnTo>
                  <a:cubicBezTo>
                    <a:pt x="6096" y="3927"/>
                    <a:pt x="6100" y="3927"/>
                    <a:pt x="6105" y="3927"/>
                  </a:cubicBezTo>
                  <a:lnTo>
                    <a:pt x="6141" y="3927"/>
                  </a:lnTo>
                  <a:lnTo>
                    <a:pt x="6114" y="3900"/>
                  </a:lnTo>
                  <a:cubicBezTo>
                    <a:pt x="5980" y="3740"/>
                    <a:pt x="5864" y="3552"/>
                    <a:pt x="5801" y="3347"/>
                  </a:cubicBezTo>
                  <a:cubicBezTo>
                    <a:pt x="5766" y="3249"/>
                    <a:pt x="5748" y="3142"/>
                    <a:pt x="5766" y="3044"/>
                  </a:cubicBezTo>
                  <a:cubicBezTo>
                    <a:pt x="5782" y="2948"/>
                    <a:pt x="5826" y="2866"/>
                    <a:pt x="5887" y="2799"/>
                  </a:cubicBezTo>
                  <a:lnTo>
                    <a:pt x="5887" y="2799"/>
                  </a:lnTo>
                  <a:cubicBezTo>
                    <a:pt x="5894" y="2797"/>
                    <a:pt x="5901" y="2795"/>
                    <a:pt x="5909" y="2794"/>
                  </a:cubicBezTo>
                  <a:lnTo>
                    <a:pt x="5901" y="2784"/>
                  </a:lnTo>
                  <a:lnTo>
                    <a:pt x="5901" y="2784"/>
                  </a:lnTo>
                  <a:cubicBezTo>
                    <a:pt x="5903" y="2781"/>
                    <a:pt x="5906" y="2778"/>
                    <a:pt x="5909" y="2776"/>
                  </a:cubicBezTo>
                  <a:lnTo>
                    <a:pt x="5971" y="2722"/>
                  </a:lnTo>
                  <a:lnTo>
                    <a:pt x="5891" y="2740"/>
                  </a:lnTo>
                  <a:cubicBezTo>
                    <a:pt x="5708" y="2779"/>
                    <a:pt x="5515" y="2804"/>
                    <a:pt x="5324" y="2804"/>
                  </a:cubicBezTo>
                  <a:cubicBezTo>
                    <a:pt x="5254" y="2804"/>
                    <a:pt x="5184" y="2801"/>
                    <a:pt x="5114" y="2794"/>
                  </a:cubicBezTo>
                  <a:cubicBezTo>
                    <a:pt x="4980" y="2785"/>
                    <a:pt x="4855" y="2758"/>
                    <a:pt x="4730" y="2722"/>
                  </a:cubicBezTo>
                  <a:cubicBezTo>
                    <a:pt x="4609" y="2687"/>
                    <a:pt x="4487" y="2636"/>
                    <a:pt x="4381" y="2575"/>
                  </a:cubicBezTo>
                  <a:lnTo>
                    <a:pt x="4381" y="2575"/>
                  </a:lnTo>
                  <a:cubicBezTo>
                    <a:pt x="4356" y="2294"/>
                    <a:pt x="4374" y="2013"/>
                    <a:pt x="4436" y="1741"/>
                  </a:cubicBezTo>
                  <a:cubicBezTo>
                    <a:pt x="4463" y="1607"/>
                    <a:pt x="4507" y="1464"/>
                    <a:pt x="4570" y="1339"/>
                  </a:cubicBezTo>
                  <a:cubicBezTo>
                    <a:pt x="4632" y="1214"/>
                    <a:pt x="4704" y="1089"/>
                    <a:pt x="4793" y="982"/>
                  </a:cubicBezTo>
                  <a:lnTo>
                    <a:pt x="4820" y="946"/>
                  </a:lnTo>
                  <a:lnTo>
                    <a:pt x="4775" y="937"/>
                  </a:lnTo>
                  <a:cubicBezTo>
                    <a:pt x="4677" y="919"/>
                    <a:pt x="4579" y="884"/>
                    <a:pt x="4489" y="839"/>
                  </a:cubicBezTo>
                  <a:cubicBezTo>
                    <a:pt x="4391" y="795"/>
                    <a:pt x="4311" y="732"/>
                    <a:pt x="4240" y="661"/>
                  </a:cubicBezTo>
                  <a:cubicBezTo>
                    <a:pt x="4168" y="589"/>
                    <a:pt x="4106" y="500"/>
                    <a:pt x="4070" y="402"/>
                  </a:cubicBezTo>
                  <a:cubicBezTo>
                    <a:pt x="4034" y="304"/>
                    <a:pt x="4016" y="205"/>
                    <a:pt x="4016" y="98"/>
                  </a:cubicBezTo>
                  <a:lnTo>
                    <a:pt x="4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1" name="Google Shape;3648;p39">
              <a:extLst>
                <a:ext uri="{FF2B5EF4-FFF2-40B4-BE49-F238E27FC236}">
                  <a16:creationId xmlns:a16="http://schemas.microsoft.com/office/drawing/2014/main" id="{02958736-71C4-46E6-A9E8-4DB47A0736CC}"/>
                </a:ext>
              </a:extLst>
            </p:cNvPr>
            <p:cNvSpPr/>
            <p:nvPr/>
          </p:nvSpPr>
          <p:spPr>
            <a:xfrm rot="2831813">
              <a:off x="6906401" y="692594"/>
              <a:ext cx="442111" cy="446739"/>
            </a:xfrm>
            <a:custGeom>
              <a:avLst/>
              <a:gdLst/>
              <a:ahLst/>
              <a:cxnLst/>
              <a:rect l="l" t="t" r="r" b="b"/>
              <a:pathLst>
                <a:path w="4482" h="4529" extrusionOk="0">
                  <a:moveTo>
                    <a:pt x="2804" y="1"/>
                  </a:moveTo>
                  <a:cubicBezTo>
                    <a:pt x="2804" y="1"/>
                    <a:pt x="2804" y="1"/>
                    <a:pt x="2804" y="2"/>
                  </a:cubicBezTo>
                  <a:cubicBezTo>
                    <a:pt x="2805" y="7"/>
                    <a:pt x="2807" y="12"/>
                    <a:pt x="2808" y="17"/>
                  </a:cubicBezTo>
                  <a:lnTo>
                    <a:pt x="2808" y="17"/>
                  </a:lnTo>
                  <a:cubicBezTo>
                    <a:pt x="2806" y="7"/>
                    <a:pt x="2804" y="1"/>
                    <a:pt x="2804" y="1"/>
                  </a:cubicBezTo>
                  <a:close/>
                  <a:moveTo>
                    <a:pt x="26" y="3498"/>
                  </a:moveTo>
                  <a:cubicBezTo>
                    <a:pt x="15" y="3504"/>
                    <a:pt x="7" y="3508"/>
                    <a:pt x="3" y="3509"/>
                  </a:cubicBezTo>
                  <a:lnTo>
                    <a:pt x="10" y="3509"/>
                  </a:lnTo>
                  <a:cubicBezTo>
                    <a:pt x="16" y="3506"/>
                    <a:pt x="21" y="3502"/>
                    <a:pt x="26" y="3498"/>
                  </a:cubicBezTo>
                  <a:close/>
                  <a:moveTo>
                    <a:pt x="1" y="3509"/>
                  </a:moveTo>
                  <a:cubicBezTo>
                    <a:pt x="1" y="3510"/>
                    <a:pt x="1" y="3510"/>
                    <a:pt x="1" y="3510"/>
                  </a:cubicBezTo>
                  <a:cubicBezTo>
                    <a:pt x="1" y="3510"/>
                    <a:pt x="2" y="3510"/>
                    <a:pt x="3" y="3509"/>
                  </a:cubicBezTo>
                  <a:close/>
                  <a:moveTo>
                    <a:pt x="2808" y="17"/>
                  </a:moveTo>
                  <a:cubicBezTo>
                    <a:pt x="2833" y="141"/>
                    <a:pt x="2973" y="939"/>
                    <a:pt x="3054" y="1376"/>
                  </a:cubicBezTo>
                  <a:cubicBezTo>
                    <a:pt x="3072" y="1456"/>
                    <a:pt x="3081" y="1554"/>
                    <a:pt x="3098" y="1626"/>
                  </a:cubicBezTo>
                  <a:lnTo>
                    <a:pt x="2117" y="1403"/>
                  </a:lnTo>
                  <a:cubicBezTo>
                    <a:pt x="1582" y="1280"/>
                    <a:pt x="151" y="1037"/>
                    <a:pt x="135" y="1037"/>
                  </a:cubicBezTo>
                  <a:cubicBezTo>
                    <a:pt x="135" y="1037"/>
                    <a:pt x="135" y="1037"/>
                    <a:pt x="135" y="1037"/>
                  </a:cubicBezTo>
                  <a:lnTo>
                    <a:pt x="1171" y="1269"/>
                  </a:lnTo>
                  <a:lnTo>
                    <a:pt x="2804" y="1644"/>
                  </a:lnTo>
                  <a:lnTo>
                    <a:pt x="3027" y="1697"/>
                  </a:lnTo>
                  <a:lnTo>
                    <a:pt x="2697" y="1903"/>
                  </a:lnTo>
                  <a:lnTo>
                    <a:pt x="1983" y="2331"/>
                  </a:lnTo>
                  <a:lnTo>
                    <a:pt x="680" y="3107"/>
                  </a:lnTo>
                  <a:cubicBezTo>
                    <a:pt x="528" y="3197"/>
                    <a:pt x="376" y="3286"/>
                    <a:pt x="234" y="3375"/>
                  </a:cubicBezTo>
                  <a:lnTo>
                    <a:pt x="82" y="3464"/>
                  </a:lnTo>
                  <a:cubicBezTo>
                    <a:pt x="68" y="3472"/>
                    <a:pt x="47" y="3484"/>
                    <a:pt x="26" y="3498"/>
                  </a:cubicBezTo>
                  <a:lnTo>
                    <a:pt x="26" y="3498"/>
                  </a:lnTo>
                  <a:cubicBezTo>
                    <a:pt x="225" y="3404"/>
                    <a:pt x="1529" y="2737"/>
                    <a:pt x="1911" y="2509"/>
                  </a:cubicBezTo>
                  <a:cubicBezTo>
                    <a:pt x="2295" y="2277"/>
                    <a:pt x="2697" y="2036"/>
                    <a:pt x="3081" y="1795"/>
                  </a:cubicBezTo>
                  <a:lnTo>
                    <a:pt x="3081" y="1795"/>
                  </a:lnTo>
                  <a:cubicBezTo>
                    <a:pt x="3000" y="2072"/>
                    <a:pt x="2911" y="2358"/>
                    <a:pt x="2831" y="2625"/>
                  </a:cubicBezTo>
                  <a:cubicBezTo>
                    <a:pt x="2679" y="3143"/>
                    <a:pt x="2536" y="3652"/>
                    <a:pt x="2384" y="4170"/>
                  </a:cubicBezTo>
                  <a:lnTo>
                    <a:pt x="2286" y="4527"/>
                  </a:lnTo>
                  <a:cubicBezTo>
                    <a:pt x="2286" y="4528"/>
                    <a:pt x="2285" y="4529"/>
                    <a:pt x="2285" y="4529"/>
                  </a:cubicBezTo>
                  <a:cubicBezTo>
                    <a:pt x="2285" y="4529"/>
                    <a:pt x="2514" y="3960"/>
                    <a:pt x="2643" y="3598"/>
                  </a:cubicBezTo>
                  <a:cubicBezTo>
                    <a:pt x="2813" y="3107"/>
                    <a:pt x="2956" y="2590"/>
                    <a:pt x="3107" y="2072"/>
                  </a:cubicBezTo>
                  <a:cubicBezTo>
                    <a:pt x="3134" y="1974"/>
                    <a:pt x="3170" y="1867"/>
                    <a:pt x="3197" y="1760"/>
                  </a:cubicBezTo>
                  <a:lnTo>
                    <a:pt x="3786" y="2286"/>
                  </a:lnTo>
                  <a:cubicBezTo>
                    <a:pt x="3955" y="2447"/>
                    <a:pt x="4384" y="2777"/>
                    <a:pt x="4384" y="2777"/>
                  </a:cubicBezTo>
                  <a:cubicBezTo>
                    <a:pt x="4384" y="2777"/>
                    <a:pt x="3679" y="2090"/>
                    <a:pt x="3330" y="1787"/>
                  </a:cubicBezTo>
                  <a:lnTo>
                    <a:pt x="3241" y="1706"/>
                  </a:lnTo>
                  <a:lnTo>
                    <a:pt x="3313" y="1662"/>
                  </a:lnTo>
                  <a:cubicBezTo>
                    <a:pt x="3705" y="1421"/>
                    <a:pt x="4116" y="1126"/>
                    <a:pt x="4348" y="716"/>
                  </a:cubicBezTo>
                  <a:cubicBezTo>
                    <a:pt x="4437" y="591"/>
                    <a:pt x="4482" y="430"/>
                    <a:pt x="4473" y="269"/>
                  </a:cubicBezTo>
                  <a:lnTo>
                    <a:pt x="4473" y="260"/>
                  </a:lnTo>
                  <a:cubicBezTo>
                    <a:pt x="4473" y="234"/>
                    <a:pt x="4455" y="207"/>
                    <a:pt x="4419" y="198"/>
                  </a:cubicBezTo>
                  <a:cubicBezTo>
                    <a:pt x="4415" y="193"/>
                    <a:pt x="4404" y="189"/>
                    <a:pt x="4394" y="189"/>
                  </a:cubicBezTo>
                  <a:cubicBezTo>
                    <a:pt x="4384" y="189"/>
                    <a:pt x="4375" y="193"/>
                    <a:pt x="4375" y="207"/>
                  </a:cubicBezTo>
                  <a:cubicBezTo>
                    <a:pt x="4384" y="332"/>
                    <a:pt x="4357" y="457"/>
                    <a:pt x="4294" y="564"/>
                  </a:cubicBezTo>
                  <a:cubicBezTo>
                    <a:pt x="4107" y="948"/>
                    <a:pt x="3741" y="1233"/>
                    <a:pt x="3393" y="1465"/>
                  </a:cubicBezTo>
                  <a:cubicBezTo>
                    <a:pt x="3322" y="1510"/>
                    <a:pt x="3259" y="1554"/>
                    <a:pt x="3188" y="1599"/>
                  </a:cubicBezTo>
                  <a:cubicBezTo>
                    <a:pt x="3072" y="1135"/>
                    <a:pt x="2965" y="671"/>
                    <a:pt x="2857" y="216"/>
                  </a:cubicBezTo>
                  <a:cubicBezTo>
                    <a:pt x="2841" y="150"/>
                    <a:pt x="2824" y="83"/>
                    <a:pt x="280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2" name="Google Shape;3649;p39">
              <a:extLst>
                <a:ext uri="{FF2B5EF4-FFF2-40B4-BE49-F238E27FC236}">
                  <a16:creationId xmlns:a16="http://schemas.microsoft.com/office/drawing/2014/main" id="{52288E62-8328-4457-965A-F8554D7F0931}"/>
                </a:ext>
              </a:extLst>
            </p:cNvPr>
            <p:cNvSpPr/>
            <p:nvPr/>
          </p:nvSpPr>
          <p:spPr>
            <a:xfrm rot="2438469">
              <a:off x="7321960" y="872854"/>
              <a:ext cx="390130" cy="284780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3" name="Google Shape;3650;p39">
              <a:extLst>
                <a:ext uri="{FF2B5EF4-FFF2-40B4-BE49-F238E27FC236}">
                  <a16:creationId xmlns:a16="http://schemas.microsoft.com/office/drawing/2014/main" id="{84964E9A-ABE2-41D5-939E-042276023E99}"/>
                </a:ext>
              </a:extLst>
            </p:cNvPr>
            <p:cNvSpPr/>
            <p:nvPr/>
          </p:nvSpPr>
          <p:spPr>
            <a:xfrm rot="2438469">
              <a:off x="7299102" y="894175"/>
              <a:ext cx="392398" cy="209910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4" name="Google Shape;3651;p39">
              <a:extLst>
                <a:ext uri="{FF2B5EF4-FFF2-40B4-BE49-F238E27FC236}">
                  <a16:creationId xmlns:a16="http://schemas.microsoft.com/office/drawing/2014/main" id="{D3FC4F22-8DF5-47B9-BCA0-189C0845B50F}"/>
                </a:ext>
              </a:extLst>
            </p:cNvPr>
            <p:cNvSpPr/>
            <p:nvPr/>
          </p:nvSpPr>
          <p:spPr>
            <a:xfrm rot="2438469">
              <a:off x="7414720" y="872782"/>
              <a:ext cx="295828" cy="315260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5" name="Google Shape;3652;p39">
              <a:extLst>
                <a:ext uri="{FF2B5EF4-FFF2-40B4-BE49-F238E27FC236}">
                  <a16:creationId xmlns:a16="http://schemas.microsoft.com/office/drawing/2014/main" id="{2800D912-6B52-4EA2-AC16-9C469B2C53B5}"/>
                </a:ext>
              </a:extLst>
            </p:cNvPr>
            <p:cNvSpPr/>
            <p:nvPr/>
          </p:nvSpPr>
          <p:spPr>
            <a:xfrm rot="2438469">
              <a:off x="7347442" y="881732"/>
              <a:ext cx="364581" cy="287542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6" name="Google Shape;3653;p39">
              <a:extLst>
                <a:ext uri="{FF2B5EF4-FFF2-40B4-BE49-F238E27FC236}">
                  <a16:creationId xmlns:a16="http://schemas.microsoft.com/office/drawing/2014/main" id="{BD0EE661-6D40-4078-9193-5AA2BF1717FC}"/>
                </a:ext>
              </a:extLst>
            </p:cNvPr>
            <p:cNvSpPr/>
            <p:nvPr/>
          </p:nvSpPr>
          <p:spPr>
            <a:xfrm rot="2831813">
              <a:off x="7598972" y="662440"/>
              <a:ext cx="612366" cy="619457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7" name="Google Shape;3654;p39">
              <a:extLst>
                <a:ext uri="{FF2B5EF4-FFF2-40B4-BE49-F238E27FC236}">
                  <a16:creationId xmlns:a16="http://schemas.microsoft.com/office/drawing/2014/main" id="{CABA92D2-5338-4ED6-94BD-AE24A3AE90C7}"/>
                </a:ext>
              </a:extLst>
            </p:cNvPr>
            <p:cNvSpPr/>
            <p:nvPr/>
          </p:nvSpPr>
          <p:spPr>
            <a:xfrm rot="2831813">
              <a:off x="7592800" y="784700"/>
              <a:ext cx="76053" cy="60368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8" name="Google Shape;3655;p39">
              <a:extLst>
                <a:ext uri="{FF2B5EF4-FFF2-40B4-BE49-F238E27FC236}">
                  <a16:creationId xmlns:a16="http://schemas.microsoft.com/office/drawing/2014/main" id="{C407231B-BC4B-40A6-9AE0-3D2950CDD6FD}"/>
                </a:ext>
              </a:extLst>
            </p:cNvPr>
            <p:cNvSpPr/>
            <p:nvPr/>
          </p:nvSpPr>
          <p:spPr>
            <a:xfrm rot="2831813">
              <a:off x="7692010" y="703099"/>
              <a:ext cx="98543" cy="78419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9" name="Google Shape;3656;p39">
              <a:extLst>
                <a:ext uri="{FF2B5EF4-FFF2-40B4-BE49-F238E27FC236}">
                  <a16:creationId xmlns:a16="http://schemas.microsoft.com/office/drawing/2014/main" id="{5399673B-CC06-478A-95D6-03A7F393D57E}"/>
                </a:ext>
              </a:extLst>
            </p:cNvPr>
            <p:cNvSpPr/>
            <p:nvPr/>
          </p:nvSpPr>
          <p:spPr>
            <a:xfrm rot="2831813">
              <a:off x="8058008" y="904802"/>
              <a:ext cx="141945" cy="110181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0" name="Google Shape;3657;p39">
              <a:extLst>
                <a:ext uri="{FF2B5EF4-FFF2-40B4-BE49-F238E27FC236}">
                  <a16:creationId xmlns:a16="http://schemas.microsoft.com/office/drawing/2014/main" id="{22A009E3-CACB-4ECD-9EB7-09D5BC6B50AB}"/>
                </a:ext>
              </a:extLst>
            </p:cNvPr>
            <p:cNvSpPr/>
            <p:nvPr/>
          </p:nvSpPr>
          <p:spPr>
            <a:xfrm rot="2831813">
              <a:off x="8024369" y="1075624"/>
              <a:ext cx="120047" cy="94990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1" name="Google Shape;3658;p39">
              <a:extLst>
                <a:ext uri="{FF2B5EF4-FFF2-40B4-BE49-F238E27FC236}">
                  <a16:creationId xmlns:a16="http://schemas.microsoft.com/office/drawing/2014/main" id="{2E1C1DAC-57B2-4845-B2F7-35C1C790659E}"/>
                </a:ext>
              </a:extLst>
            </p:cNvPr>
            <p:cNvSpPr/>
            <p:nvPr/>
          </p:nvSpPr>
          <p:spPr>
            <a:xfrm rot="2831813">
              <a:off x="7744699" y="905244"/>
              <a:ext cx="132081" cy="104755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2" name="Google Shape;3659;p39">
              <a:extLst>
                <a:ext uri="{FF2B5EF4-FFF2-40B4-BE49-F238E27FC236}">
                  <a16:creationId xmlns:a16="http://schemas.microsoft.com/office/drawing/2014/main" id="{D98688FA-0FC3-461A-BC26-40F9D3DAA812}"/>
                </a:ext>
              </a:extLst>
            </p:cNvPr>
            <p:cNvSpPr/>
            <p:nvPr/>
          </p:nvSpPr>
          <p:spPr>
            <a:xfrm rot="2831813">
              <a:off x="7765058" y="1098454"/>
              <a:ext cx="107026" cy="84830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3" name="Google Shape;3660;p39">
              <a:extLst>
                <a:ext uri="{FF2B5EF4-FFF2-40B4-BE49-F238E27FC236}">
                  <a16:creationId xmlns:a16="http://schemas.microsoft.com/office/drawing/2014/main" id="{76FF6891-B11C-4FC3-A8D7-083A08796ECB}"/>
                </a:ext>
              </a:extLst>
            </p:cNvPr>
            <p:cNvSpPr/>
            <p:nvPr/>
          </p:nvSpPr>
          <p:spPr>
            <a:xfrm rot="2831813">
              <a:off x="7659732" y="891524"/>
              <a:ext cx="84634" cy="67174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4" name="Google Shape;3661;p39">
              <a:extLst>
                <a:ext uri="{FF2B5EF4-FFF2-40B4-BE49-F238E27FC236}">
                  <a16:creationId xmlns:a16="http://schemas.microsoft.com/office/drawing/2014/main" id="{E1F47142-92A2-4D81-A6FD-7C73884DBF9E}"/>
                </a:ext>
              </a:extLst>
            </p:cNvPr>
            <p:cNvSpPr/>
            <p:nvPr/>
          </p:nvSpPr>
          <p:spPr>
            <a:xfrm rot="2831813">
              <a:off x="7977603" y="1251815"/>
              <a:ext cx="94104" cy="74670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5" name="Google Shape;3662;p39">
              <a:extLst>
                <a:ext uri="{FF2B5EF4-FFF2-40B4-BE49-F238E27FC236}">
                  <a16:creationId xmlns:a16="http://schemas.microsoft.com/office/drawing/2014/main" id="{B36454D8-E90D-4AE2-B7BE-AE5C77B6961D}"/>
                </a:ext>
              </a:extLst>
            </p:cNvPr>
            <p:cNvSpPr/>
            <p:nvPr/>
          </p:nvSpPr>
          <p:spPr>
            <a:xfrm rot="2831813">
              <a:off x="7829001" y="1314969"/>
              <a:ext cx="130404" cy="102585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6" name="Google Shape;3663;p39">
              <a:extLst>
                <a:ext uri="{FF2B5EF4-FFF2-40B4-BE49-F238E27FC236}">
                  <a16:creationId xmlns:a16="http://schemas.microsoft.com/office/drawing/2014/main" id="{02FDFE8E-38D5-4095-B117-0316457125D9}"/>
                </a:ext>
              </a:extLst>
            </p:cNvPr>
            <p:cNvSpPr/>
            <p:nvPr/>
          </p:nvSpPr>
          <p:spPr>
            <a:xfrm rot="2831813">
              <a:off x="7718672" y="1239377"/>
              <a:ext cx="108999" cy="86310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7" name="Google Shape;3664;p39">
              <a:extLst>
                <a:ext uri="{FF2B5EF4-FFF2-40B4-BE49-F238E27FC236}">
                  <a16:creationId xmlns:a16="http://schemas.microsoft.com/office/drawing/2014/main" id="{1AD7336F-7C80-4F97-8F45-522D0A414D1F}"/>
                </a:ext>
              </a:extLst>
            </p:cNvPr>
            <p:cNvSpPr/>
            <p:nvPr/>
          </p:nvSpPr>
          <p:spPr>
            <a:xfrm rot="2831813">
              <a:off x="7753206" y="1273780"/>
              <a:ext cx="44093" cy="45374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8" name="Google Shape;3665;p39">
              <a:extLst>
                <a:ext uri="{FF2B5EF4-FFF2-40B4-BE49-F238E27FC236}">
                  <a16:creationId xmlns:a16="http://schemas.microsoft.com/office/drawing/2014/main" id="{DDB0F903-F4DD-4609-904C-F7965D00991A}"/>
                </a:ext>
              </a:extLst>
            </p:cNvPr>
            <p:cNvSpPr/>
            <p:nvPr/>
          </p:nvSpPr>
          <p:spPr>
            <a:xfrm rot="2831813">
              <a:off x="7871248" y="1364410"/>
              <a:ext cx="37089" cy="40640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9" name="Google Shape;3666;p39">
              <a:extLst>
                <a:ext uri="{FF2B5EF4-FFF2-40B4-BE49-F238E27FC236}">
                  <a16:creationId xmlns:a16="http://schemas.microsoft.com/office/drawing/2014/main" id="{54BECBD2-D385-48F7-A13B-8D46FD6A8A4C}"/>
                </a:ext>
              </a:extLst>
            </p:cNvPr>
            <p:cNvSpPr/>
            <p:nvPr/>
          </p:nvSpPr>
          <p:spPr>
            <a:xfrm rot="2831813">
              <a:off x="8011800" y="1282385"/>
              <a:ext cx="31861" cy="33242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0" name="Google Shape;3667;p39">
              <a:extLst>
                <a:ext uri="{FF2B5EF4-FFF2-40B4-BE49-F238E27FC236}">
                  <a16:creationId xmlns:a16="http://schemas.microsoft.com/office/drawing/2014/main" id="{818EA172-DFE8-48BD-9EAC-42E29206E581}"/>
                </a:ext>
              </a:extLst>
            </p:cNvPr>
            <p:cNvSpPr/>
            <p:nvPr/>
          </p:nvSpPr>
          <p:spPr>
            <a:xfrm rot="2831813">
              <a:off x="8064560" y="1118931"/>
              <a:ext cx="35314" cy="36201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1" name="Google Shape;3668;p39">
              <a:extLst>
                <a:ext uri="{FF2B5EF4-FFF2-40B4-BE49-F238E27FC236}">
                  <a16:creationId xmlns:a16="http://schemas.microsoft.com/office/drawing/2014/main" id="{49B86804-C735-4D87-931F-32F73850E85B}"/>
                </a:ext>
              </a:extLst>
            </p:cNvPr>
            <p:cNvSpPr/>
            <p:nvPr/>
          </p:nvSpPr>
          <p:spPr>
            <a:xfrm rot="2831813">
              <a:off x="8097426" y="954711"/>
              <a:ext cx="46756" cy="47150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2" name="Google Shape;3669;p39">
              <a:extLst>
                <a:ext uri="{FF2B5EF4-FFF2-40B4-BE49-F238E27FC236}">
                  <a16:creationId xmlns:a16="http://schemas.microsoft.com/office/drawing/2014/main" id="{1D0F157D-812F-4163-9297-6BBDF406EC31}"/>
                </a:ext>
              </a:extLst>
            </p:cNvPr>
            <p:cNvSpPr/>
            <p:nvPr/>
          </p:nvSpPr>
          <p:spPr>
            <a:xfrm rot="2831813">
              <a:off x="7801634" y="1130365"/>
              <a:ext cx="32650" cy="38272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3" name="Google Shape;3670;p39">
              <a:extLst>
                <a:ext uri="{FF2B5EF4-FFF2-40B4-BE49-F238E27FC236}">
                  <a16:creationId xmlns:a16="http://schemas.microsoft.com/office/drawing/2014/main" id="{F7A69D84-2DA4-4947-BEE6-67F997266B54}"/>
                </a:ext>
              </a:extLst>
            </p:cNvPr>
            <p:cNvSpPr/>
            <p:nvPr/>
          </p:nvSpPr>
          <p:spPr>
            <a:xfrm rot="2831813">
              <a:off x="7784085" y="946199"/>
              <a:ext cx="44191" cy="45670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4" name="Google Shape;3671;p39">
              <a:extLst>
                <a:ext uri="{FF2B5EF4-FFF2-40B4-BE49-F238E27FC236}">
                  <a16:creationId xmlns:a16="http://schemas.microsoft.com/office/drawing/2014/main" id="{7CEF3014-84A1-432F-A92D-FAE6E3FDCF85}"/>
                </a:ext>
              </a:extLst>
            </p:cNvPr>
            <p:cNvSpPr/>
            <p:nvPr/>
          </p:nvSpPr>
          <p:spPr>
            <a:xfrm rot="2831813">
              <a:off x="7681497" y="914899"/>
              <a:ext cx="35314" cy="33044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5" name="Google Shape;3672;p39">
              <a:extLst>
                <a:ext uri="{FF2B5EF4-FFF2-40B4-BE49-F238E27FC236}">
                  <a16:creationId xmlns:a16="http://schemas.microsoft.com/office/drawing/2014/main" id="{4EB7245D-7593-467B-8BAC-393AF110322B}"/>
                </a:ext>
              </a:extLst>
            </p:cNvPr>
            <p:cNvSpPr/>
            <p:nvPr/>
          </p:nvSpPr>
          <p:spPr>
            <a:xfrm rot="2831813">
              <a:off x="7612814" y="804083"/>
              <a:ext cx="34524" cy="33340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6" name="Google Shape;3673;p39">
              <a:extLst>
                <a:ext uri="{FF2B5EF4-FFF2-40B4-BE49-F238E27FC236}">
                  <a16:creationId xmlns:a16="http://schemas.microsoft.com/office/drawing/2014/main" id="{24629806-D65A-43A1-85BA-A2ABAC466CFB}"/>
                </a:ext>
              </a:extLst>
            </p:cNvPr>
            <p:cNvSpPr/>
            <p:nvPr/>
          </p:nvSpPr>
          <p:spPr>
            <a:xfrm rot="2831813">
              <a:off x="7726722" y="742018"/>
              <a:ext cx="33538" cy="32650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7" name="Google Shape;3674;p39">
              <a:extLst>
                <a:ext uri="{FF2B5EF4-FFF2-40B4-BE49-F238E27FC236}">
                  <a16:creationId xmlns:a16="http://schemas.microsoft.com/office/drawing/2014/main" id="{1781E128-C62D-4EC3-A6CE-9E9500721ACA}"/>
                </a:ext>
              </a:extLst>
            </p:cNvPr>
            <p:cNvSpPr/>
            <p:nvPr/>
          </p:nvSpPr>
          <p:spPr>
            <a:xfrm rot="2831813">
              <a:off x="7601931" y="785767"/>
              <a:ext cx="69542" cy="60959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8" name="Google Shape;3675;p39">
              <a:extLst>
                <a:ext uri="{FF2B5EF4-FFF2-40B4-BE49-F238E27FC236}">
                  <a16:creationId xmlns:a16="http://schemas.microsoft.com/office/drawing/2014/main" id="{CB4F0BE6-0A7F-43FF-9FAF-13A8E787CE32}"/>
                </a:ext>
              </a:extLst>
            </p:cNvPr>
            <p:cNvSpPr/>
            <p:nvPr/>
          </p:nvSpPr>
          <p:spPr>
            <a:xfrm rot="2831813">
              <a:off x="7701857" y="707710"/>
              <a:ext cx="86311" cy="78419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9" name="Google Shape;3676;p39">
              <a:extLst>
                <a:ext uri="{FF2B5EF4-FFF2-40B4-BE49-F238E27FC236}">
                  <a16:creationId xmlns:a16="http://schemas.microsoft.com/office/drawing/2014/main" id="{DD8D9158-0CAF-4598-A30E-CCB7C30CEF37}"/>
                </a:ext>
              </a:extLst>
            </p:cNvPr>
            <p:cNvSpPr/>
            <p:nvPr/>
          </p:nvSpPr>
          <p:spPr>
            <a:xfrm rot="2831813">
              <a:off x="8068718" y="908114"/>
              <a:ext cx="127839" cy="111167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0" name="Google Shape;3677;p39">
              <a:extLst>
                <a:ext uri="{FF2B5EF4-FFF2-40B4-BE49-F238E27FC236}">
                  <a16:creationId xmlns:a16="http://schemas.microsoft.com/office/drawing/2014/main" id="{2FF72007-F8BE-48C5-ACDD-E286D6CFE21F}"/>
                </a:ext>
              </a:extLst>
            </p:cNvPr>
            <p:cNvSpPr/>
            <p:nvPr/>
          </p:nvSpPr>
          <p:spPr>
            <a:xfrm rot="2831813">
              <a:off x="8037212" y="1083891"/>
              <a:ext cx="105842" cy="93905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1" name="Google Shape;3678;p39">
              <a:extLst>
                <a:ext uri="{FF2B5EF4-FFF2-40B4-BE49-F238E27FC236}">
                  <a16:creationId xmlns:a16="http://schemas.microsoft.com/office/drawing/2014/main" id="{01FC208E-3796-433A-83E2-A43AC573D6E8}"/>
                </a:ext>
              </a:extLst>
            </p:cNvPr>
            <p:cNvSpPr/>
            <p:nvPr/>
          </p:nvSpPr>
          <p:spPr>
            <a:xfrm rot="2831813">
              <a:off x="7759414" y="909423"/>
              <a:ext cx="105744" cy="103079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2" name="Google Shape;3679;p39">
              <a:extLst>
                <a:ext uri="{FF2B5EF4-FFF2-40B4-BE49-F238E27FC236}">
                  <a16:creationId xmlns:a16="http://schemas.microsoft.com/office/drawing/2014/main" id="{4A20A20F-7C16-4BD6-AA6E-419235E67F2C}"/>
                </a:ext>
              </a:extLst>
            </p:cNvPr>
            <p:cNvSpPr/>
            <p:nvPr/>
          </p:nvSpPr>
          <p:spPr>
            <a:xfrm rot="2831813">
              <a:off x="7776705" y="1104337"/>
              <a:ext cx="93413" cy="84534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3" name="Google Shape;3680;p39">
              <a:extLst>
                <a:ext uri="{FF2B5EF4-FFF2-40B4-BE49-F238E27FC236}">
                  <a16:creationId xmlns:a16="http://schemas.microsoft.com/office/drawing/2014/main" id="{FCD71326-215C-4AE3-B913-987FFF29FCB1}"/>
                </a:ext>
              </a:extLst>
            </p:cNvPr>
            <p:cNvSpPr/>
            <p:nvPr/>
          </p:nvSpPr>
          <p:spPr>
            <a:xfrm rot="2831813">
              <a:off x="7665515" y="892241"/>
              <a:ext cx="76447" cy="67075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4" name="Google Shape;3681;p39">
              <a:extLst>
                <a:ext uri="{FF2B5EF4-FFF2-40B4-BE49-F238E27FC236}">
                  <a16:creationId xmlns:a16="http://schemas.microsoft.com/office/drawing/2014/main" id="{F50A1796-2D9F-4FCF-988D-83A2D488A8F1}"/>
                </a:ext>
              </a:extLst>
            </p:cNvPr>
            <p:cNvSpPr/>
            <p:nvPr/>
          </p:nvSpPr>
          <p:spPr>
            <a:xfrm rot="2831813">
              <a:off x="7986323" y="1256394"/>
              <a:ext cx="84338" cy="74670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5" name="Google Shape;3682;p39">
              <a:extLst>
                <a:ext uri="{FF2B5EF4-FFF2-40B4-BE49-F238E27FC236}">
                  <a16:creationId xmlns:a16="http://schemas.microsoft.com/office/drawing/2014/main" id="{52224302-4881-437A-971B-D3A23AA30651}"/>
                </a:ext>
              </a:extLst>
            </p:cNvPr>
            <p:cNvSpPr/>
            <p:nvPr/>
          </p:nvSpPr>
          <p:spPr>
            <a:xfrm rot="2831813">
              <a:off x="7843732" y="1319042"/>
              <a:ext cx="105744" cy="102092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6" name="Google Shape;3683;p39">
              <a:extLst>
                <a:ext uri="{FF2B5EF4-FFF2-40B4-BE49-F238E27FC236}">
                  <a16:creationId xmlns:a16="http://schemas.microsoft.com/office/drawing/2014/main" id="{E86C8C02-BCC3-4F9E-BEA8-EFBFB291B089}"/>
                </a:ext>
              </a:extLst>
            </p:cNvPr>
            <p:cNvSpPr/>
            <p:nvPr/>
          </p:nvSpPr>
          <p:spPr>
            <a:xfrm rot="2831813">
              <a:off x="7730405" y="1246191"/>
              <a:ext cx="95584" cy="85422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7" name="Google Shape;3684;p39">
              <a:extLst>
                <a:ext uri="{FF2B5EF4-FFF2-40B4-BE49-F238E27FC236}">
                  <a16:creationId xmlns:a16="http://schemas.microsoft.com/office/drawing/2014/main" id="{53EE729E-5F92-4F46-9CF4-9319E467867A}"/>
                </a:ext>
              </a:extLst>
            </p:cNvPr>
            <p:cNvSpPr/>
            <p:nvPr/>
          </p:nvSpPr>
          <p:spPr>
            <a:xfrm rot="-7840364">
              <a:off x="7681244" y="1786168"/>
              <a:ext cx="293855" cy="334409"/>
            </a:xfrm>
            <a:custGeom>
              <a:avLst/>
              <a:gdLst/>
              <a:ahLst/>
              <a:cxnLst/>
              <a:rect l="l" t="t" r="r" b="b"/>
              <a:pathLst>
                <a:path w="3312" h="3769" extrusionOk="0">
                  <a:moveTo>
                    <a:pt x="402" y="1"/>
                  </a:moveTo>
                  <a:lnTo>
                    <a:pt x="402" y="1"/>
                  </a:lnTo>
                  <a:cubicBezTo>
                    <a:pt x="54" y="750"/>
                    <a:pt x="1" y="2625"/>
                    <a:pt x="652" y="3339"/>
                  </a:cubicBezTo>
                  <a:cubicBezTo>
                    <a:pt x="968" y="3680"/>
                    <a:pt x="1367" y="3768"/>
                    <a:pt x="1696" y="3768"/>
                  </a:cubicBezTo>
                  <a:cubicBezTo>
                    <a:pt x="2044" y="3768"/>
                    <a:pt x="2312" y="3669"/>
                    <a:pt x="2312" y="3669"/>
                  </a:cubicBezTo>
                  <a:cubicBezTo>
                    <a:pt x="2651" y="3544"/>
                    <a:pt x="3312" y="3205"/>
                    <a:pt x="2964" y="2107"/>
                  </a:cubicBezTo>
                  <a:cubicBezTo>
                    <a:pt x="2625" y="1000"/>
                    <a:pt x="402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8" name="Google Shape;3685;p39">
              <a:extLst>
                <a:ext uri="{FF2B5EF4-FFF2-40B4-BE49-F238E27FC236}">
                  <a16:creationId xmlns:a16="http://schemas.microsoft.com/office/drawing/2014/main" id="{033364EE-E45B-43AF-8A1F-9BBC5B9D9C20}"/>
                </a:ext>
              </a:extLst>
            </p:cNvPr>
            <p:cNvSpPr/>
            <p:nvPr/>
          </p:nvSpPr>
          <p:spPr>
            <a:xfrm rot="-7840364">
              <a:off x="7772131" y="1739991"/>
              <a:ext cx="184902" cy="374957"/>
            </a:xfrm>
            <a:custGeom>
              <a:avLst/>
              <a:gdLst/>
              <a:ahLst/>
              <a:cxnLst/>
              <a:rect l="l" t="t" r="r" b="b"/>
              <a:pathLst>
                <a:path w="2084" h="4226" extrusionOk="0">
                  <a:moveTo>
                    <a:pt x="1727" y="1940"/>
                  </a:moveTo>
                  <a:lnTo>
                    <a:pt x="1727" y="1940"/>
                  </a:lnTo>
                  <a:cubicBezTo>
                    <a:pt x="1727" y="1940"/>
                    <a:pt x="1727" y="1940"/>
                    <a:pt x="1726" y="1941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727" y="1943"/>
                    <a:pt x="1728" y="1940"/>
                    <a:pt x="1727" y="1940"/>
                  </a:cubicBezTo>
                  <a:close/>
                  <a:moveTo>
                    <a:pt x="10" y="1"/>
                  </a:moveTo>
                  <a:cubicBezTo>
                    <a:pt x="0" y="1"/>
                    <a:pt x="280" y="711"/>
                    <a:pt x="495" y="1182"/>
                  </a:cubicBezTo>
                  <a:lnTo>
                    <a:pt x="155" y="1084"/>
                  </a:lnTo>
                  <a:lnTo>
                    <a:pt x="93" y="1066"/>
                  </a:lnTo>
                  <a:lnTo>
                    <a:pt x="93" y="1066"/>
                  </a:lnTo>
                  <a:cubicBezTo>
                    <a:pt x="227" y="1138"/>
                    <a:pt x="370" y="1200"/>
                    <a:pt x="512" y="1245"/>
                  </a:cubicBezTo>
                  <a:lnTo>
                    <a:pt x="521" y="1245"/>
                  </a:lnTo>
                  <a:cubicBezTo>
                    <a:pt x="655" y="1530"/>
                    <a:pt x="762" y="1754"/>
                    <a:pt x="914" y="2030"/>
                  </a:cubicBezTo>
                  <a:cubicBezTo>
                    <a:pt x="977" y="2137"/>
                    <a:pt x="1039" y="2253"/>
                    <a:pt x="1110" y="2361"/>
                  </a:cubicBezTo>
                  <a:lnTo>
                    <a:pt x="361" y="2182"/>
                  </a:lnTo>
                  <a:lnTo>
                    <a:pt x="245" y="2146"/>
                  </a:lnTo>
                  <a:cubicBezTo>
                    <a:pt x="244" y="2146"/>
                    <a:pt x="244" y="2146"/>
                    <a:pt x="243" y="2146"/>
                  </a:cubicBezTo>
                  <a:lnTo>
                    <a:pt x="243" y="2146"/>
                  </a:lnTo>
                  <a:cubicBezTo>
                    <a:pt x="233" y="2146"/>
                    <a:pt x="786" y="2344"/>
                    <a:pt x="1057" y="2414"/>
                  </a:cubicBezTo>
                  <a:lnTo>
                    <a:pt x="1146" y="2432"/>
                  </a:lnTo>
                  <a:cubicBezTo>
                    <a:pt x="1244" y="2593"/>
                    <a:pt x="1343" y="2762"/>
                    <a:pt x="1432" y="2923"/>
                  </a:cubicBezTo>
                  <a:lnTo>
                    <a:pt x="1485" y="3021"/>
                  </a:lnTo>
                  <a:lnTo>
                    <a:pt x="745" y="2932"/>
                  </a:lnTo>
                  <a:lnTo>
                    <a:pt x="637" y="2923"/>
                  </a:lnTo>
                  <a:cubicBezTo>
                    <a:pt x="602" y="2923"/>
                    <a:pt x="1164" y="3039"/>
                    <a:pt x="1432" y="3075"/>
                  </a:cubicBezTo>
                  <a:lnTo>
                    <a:pt x="1521" y="3083"/>
                  </a:lnTo>
                  <a:cubicBezTo>
                    <a:pt x="1610" y="3262"/>
                    <a:pt x="1700" y="3432"/>
                    <a:pt x="1780" y="3610"/>
                  </a:cubicBezTo>
                  <a:cubicBezTo>
                    <a:pt x="1860" y="3789"/>
                    <a:pt x="1923" y="3976"/>
                    <a:pt x="1967" y="4172"/>
                  </a:cubicBezTo>
                  <a:cubicBezTo>
                    <a:pt x="1972" y="4208"/>
                    <a:pt x="2003" y="4226"/>
                    <a:pt x="2031" y="4226"/>
                  </a:cubicBezTo>
                  <a:cubicBezTo>
                    <a:pt x="2059" y="4226"/>
                    <a:pt x="2083" y="4208"/>
                    <a:pt x="2074" y="4172"/>
                  </a:cubicBezTo>
                  <a:cubicBezTo>
                    <a:pt x="2039" y="4003"/>
                    <a:pt x="1994" y="3842"/>
                    <a:pt x="1923" y="3681"/>
                  </a:cubicBezTo>
                  <a:cubicBezTo>
                    <a:pt x="1833" y="3485"/>
                    <a:pt x="1735" y="3280"/>
                    <a:pt x="1637" y="3083"/>
                  </a:cubicBezTo>
                  <a:cubicBezTo>
                    <a:pt x="1583" y="2985"/>
                    <a:pt x="1521" y="2887"/>
                    <a:pt x="1467" y="2780"/>
                  </a:cubicBezTo>
                  <a:cubicBezTo>
                    <a:pt x="1548" y="2539"/>
                    <a:pt x="1619" y="2298"/>
                    <a:pt x="1700" y="2057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699" y="2019"/>
                    <a:pt x="1513" y="2450"/>
                    <a:pt x="1441" y="2682"/>
                  </a:cubicBezTo>
                  <a:lnTo>
                    <a:pt x="1423" y="2709"/>
                  </a:lnTo>
                  <a:cubicBezTo>
                    <a:pt x="1307" y="2512"/>
                    <a:pt x="1191" y="2307"/>
                    <a:pt x="1075" y="2102"/>
                  </a:cubicBezTo>
                  <a:cubicBezTo>
                    <a:pt x="986" y="1941"/>
                    <a:pt x="905" y="1789"/>
                    <a:pt x="816" y="1629"/>
                  </a:cubicBezTo>
                  <a:cubicBezTo>
                    <a:pt x="852" y="1423"/>
                    <a:pt x="878" y="1227"/>
                    <a:pt x="905" y="1022"/>
                  </a:cubicBezTo>
                  <a:lnTo>
                    <a:pt x="923" y="924"/>
                  </a:lnTo>
                  <a:lnTo>
                    <a:pt x="923" y="924"/>
                  </a:lnTo>
                  <a:cubicBezTo>
                    <a:pt x="861" y="1120"/>
                    <a:pt x="807" y="1325"/>
                    <a:pt x="771" y="1530"/>
                  </a:cubicBezTo>
                  <a:cubicBezTo>
                    <a:pt x="584" y="1173"/>
                    <a:pt x="405" y="808"/>
                    <a:pt x="227" y="442"/>
                  </a:cubicBezTo>
                  <a:cubicBezTo>
                    <a:pt x="155" y="299"/>
                    <a:pt x="84" y="156"/>
                    <a:pt x="13" y="4"/>
                  </a:cubicBezTo>
                  <a:cubicBezTo>
                    <a:pt x="11" y="2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9" name="Google Shape;3686;p39">
              <a:extLst>
                <a:ext uri="{FF2B5EF4-FFF2-40B4-BE49-F238E27FC236}">
                  <a16:creationId xmlns:a16="http://schemas.microsoft.com/office/drawing/2014/main" id="{4CBF7530-8DF6-4932-AB15-255AACBE0DF0}"/>
                </a:ext>
              </a:extLst>
            </p:cNvPr>
            <p:cNvSpPr/>
            <p:nvPr/>
          </p:nvSpPr>
          <p:spPr>
            <a:xfrm rot="-7840364">
              <a:off x="7737949" y="1810185"/>
              <a:ext cx="234410" cy="305751"/>
            </a:xfrm>
            <a:custGeom>
              <a:avLst/>
              <a:gdLst/>
              <a:ahLst/>
              <a:cxnLst/>
              <a:rect l="l" t="t" r="r" b="b"/>
              <a:pathLst>
                <a:path w="2642" h="3446" extrusionOk="0">
                  <a:moveTo>
                    <a:pt x="1062" y="171"/>
                  </a:moveTo>
                  <a:cubicBezTo>
                    <a:pt x="794" y="54"/>
                    <a:pt x="518" y="1"/>
                    <a:pt x="232" y="10"/>
                  </a:cubicBezTo>
                  <a:cubicBezTo>
                    <a:pt x="0" y="876"/>
                    <a:pt x="27" y="2384"/>
                    <a:pt x="598" y="3009"/>
                  </a:cubicBezTo>
                  <a:cubicBezTo>
                    <a:pt x="848" y="3276"/>
                    <a:pt x="1187" y="3428"/>
                    <a:pt x="1553" y="3446"/>
                  </a:cubicBezTo>
                  <a:cubicBezTo>
                    <a:pt x="2642" y="2500"/>
                    <a:pt x="2383" y="742"/>
                    <a:pt x="1062" y="17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0" name="Google Shape;3687;p39">
              <a:extLst>
                <a:ext uri="{FF2B5EF4-FFF2-40B4-BE49-F238E27FC236}">
                  <a16:creationId xmlns:a16="http://schemas.microsoft.com/office/drawing/2014/main" id="{4AFBFD8F-A396-40B9-91D7-CE67ED7D7955}"/>
                </a:ext>
              </a:extLst>
            </p:cNvPr>
            <p:cNvSpPr/>
            <p:nvPr/>
          </p:nvSpPr>
          <p:spPr>
            <a:xfrm rot="-7840364">
              <a:off x="7700144" y="1790121"/>
              <a:ext cx="261382" cy="337603"/>
            </a:xfrm>
            <a:custGeom>
              <a:avLst/>
              <a:gdLst/>
              <a:ahLst/>
              <a:cxnLst/>
              <a:rect l="l" t="t" r="r" b="b"/>
              <a:pathLst>
                <a:path w="2946" h="3805" extrusionOk="0">
                  <a:moveTo>
                    <a:pt x="268" y="1"/>
                  </a:moveTo>
                  <a:lnTo>
                    <a:pt x="259" y="19"/>
                  </a:lnTo>
                  <a:cubicBezTo>
                    <a:pt x="170" y="224"/>
                    <a:pt x="117" y="438"/>
                    <a:pt x="81" y="661"/>
                  </a:cubicBezTo>
                  <a:cubicBezTo>
                    <a:pt x="45" y="876"/>
                    <a:pt x="27" y="1099"/>
                    <a:pt x="18" y="1313"/>
                  </a:cubicBezTo>
                  <a:cubicBezTo>
                    <a:pt x="1" y="1759"/>
                    <a:pt x="45" y="2196"/>
                    <a:pt x="152" y="2625"/>
                  </a:cubicBezTo>
                  <a:cubicBezTo>
                    <a:pt x="215" y="2839"/>
                    <a:pt x="295" y="3035"/>
                    <a:pt x="420" y="3223"/>
                  </a:cubicBezTo>
                  <a:cubicBezTo>
                    <a:pt x="545" y="3410"/>
                    <a:pt x="715" y="3553"/>
                    <a:pt x="911" y="3660"/>
                  </a:cubicBezTo>
                  <a:cubicBezTo>
                    <a:pt x="1107" y="3758"/>
                    <a:pt x="1330" y="3803"/>
                    <a:pt x="1545" y="3803"/>
                  </a:cubicBezTo>
                  <a:cubicBezTo>
                    <a:pt x="1567" y="3804"/>
                    <a:pt x="1590" y="3804"/>
                    <a:pt x="1612" y="3804"/>
                  </a:cubicBezTo>
                  <a:cubicBezTo>
                    <a:pt x="1813" y="3804"/>
                    <a:pt x="2012" y="3769"/>
                    <a:pt x="2196" y="3705"/>
                  </a:cubicBezTo>
                  <a:lnTo>
                    <a:pt x="2196" y="3705"/>
                  </a:lnTo>
                  <a:cubicBezTo>
                    <a:pt x="2012" y="3761"/>
                    <a:pt x="1813" y="3795"/>
                    <a:pt x="1619" y="3795"/>
                  </a:cubicBezTo>
                  <a:cubicBezTo>
                    <a:pt x="1597" y="3795"/>
                    <a:pt x="1575" y="3795"/>
                    <a:pt x="1554" y="3794"/>
                  </a:cubicBezTo>
                  <a:cubicBezTo>
                    <a:pt x="1330" y="3794"/>
                    <a:pt x="1116" y="3741"/>
                    <a:pt x="920" y="3642"/>
                  </a:cubicBezTo>
                  <a:cubicBezTo>
                    <a:pt x="724" y="3544"/>
                    <a:pt x="554" y="3401"/>
                    <a:pt x="429" y="3214"/>
                  </a:cubicBezTo>
                  <a:cubicBezTo>
                    <a:pt x="322" y="3027"/>
                    <a:pt x="233" y="2830"/>
                    <a:pt x="179" y="2616"/>
                  </a:cubicBezTo>
                  <a:cubicBezTo>
                    <a:pt x="72" y="2188"/>
                    <a:pt x="36" y="1750"/>
                    <a:pt x="54" y="1313"/>
                  </a:cubicBezTo>
                  <a:cubicBezTo>
                    <a:pt x="63" y="1099"/>
                    <a:pt x="90" y="885"/>
                    <a:pt x="126" y="670"/>
                  </a:cubicBezTo>
                  <a:cubicBezTo>
                    <a:pt x="160" y="455"/>
                    <a:pt x="219" y="257"/>
                    <a:pt x="295" y="67"/>
                  </a:cubicBezTo>
                  <a:lnTo>
                    <a:pt x="295" y="67"/>
                  </a:lnTo>
                  <a:cubicBezTo>
                    <a:pt x="688" y="252"/>
                    <a:pt x="1071" y="461"/>
                    <a:pt x="1429" y="688"/>
                  </a:cubicBezTo>
                  <a:cubicBezTo>
                    <a:pt x="1803" y="920"/>
                    <a:pt x="2152" y="1206"/>
                    <a:pt x="2455" y="1518"/>
                  </a:cubicBezTo>
                  <a:cubicBezTo>
                    <a:pt x="2607" y="1679"/>
                    <a:pt x="2732" y="1866"/>
                    <a:pt x="2812" y="2072"/>
                  </a:cubicBezTo>
                  <a:cubicBezTo>
                    <a:pt x="2892" y="2277"/>
                    <a:pt x="2928" y="2500"/>
                    <a:pt x="2937" y="2714"/>
                  </a:cubicBezTo>
                  <a:cubicBezTo>
                    <a:pt x="2937" y="2937"/>
                    <a:pt x="2866" y="3151"/>
                    <a:pt x="2732" y="3330"/>
                  </a:cubicBezTo>
                  <a:cubicBezTo>
                    <a:pt x="2589" y="3500"/>
                    <a:pt x="2401" y="3633"/>
                    <a:pt x="2196" y="3705"/>
                  </a:cubicBezTo>
                  <a:cubicBezTo>
                    <a:pt x="2410" y="3633"/>
                    <a:pt x="2589" y="3508"/>
                    <a:pt x="2741" y="3330"/>
                  </a:cubicBezTo>
                  <a:cubicBezTo>
                    <a:pt x="2874" y="3160"/>
                    <a:pt x="2946" y="2937"/>
                    <a:pt x="2946" y="2714"/>
                  </a:cubicBezTo>
                  <a:cubicBezTo>
                    <a:pt x="2946" y="2491"/>
                    <a:pt x="2910" y="2268"/>
                    <a:pt x="2830" y="2063"/>
                  </a:cubicBezTo>
                  <a:cubicBezTo>
                    <a:pt x="2749" y="1857"/>
                    <a:pt x="2625" y="1670"/>
                    <a:pt x="2482" y="1500"/>
                  </a:cubicBezTo>
                  <a:cubicBezTo>
                    <a:pt x="2169" y="1179"/>
                    <a:pt x="1830" y="893"/>
                    <a:pt x="1455" y="661"/>
                  </a:cubicBezTo>
                  <a:cubicBezTo>
                    <a:pt x="1081" y="411"/>
                    <a:pt x="697" y="197"/>
                    <a:pt x="295" y="10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1" name="Google Shape;3688;p39">
              <a:extLst>
                <a:ext uri="{FF2B5EF4-FFF2-40B4-BE49-F238E27FC236}">
                  <a16:creationId xmlns:a16="http://schemas.microsoft.com/office/drawing/2014/main" id="{74219C76-BE3E-4643-9E88-588FC755A76D}"/>
                </a:ext>
              </a:extLst>
            </p:cNvPr>
            <p:cNvSpPr/>
            <p:nvPr/>
          </p:nvSpPr>
          <p:spPr>
            <a:xfrm rot="-7840364">
              <a:off x="8058097" y="1866628"/>
              <a:ext cx="142580" cy="245772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2" name="Google Shape;3689;p39">
              <a:extLst>
                <a:ext uri="{FF2B5EF4-FFF2-40B4-BE49-F238E27FC236}">
                  <a16:creationId xmlns:a16="http://schemas.microsoft.com/office/drawing/2014/main" id="{6AF9FEA7-11AC-4D0A-8C56-D851B3D1D7C2}"/>
                </a:ext>
              </a:extLst>
            </p:cNvPr>
            <p:cNvSpPr/>
            <p:nvPr/>
          </p:nvSpPr>
          <p:spPr>
            <a:xfrm rot="-7840364">
              <a:off x="8136829" y="1942676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3" name="Google Shape;3690;p39">
              <a:extLst>
                <a:ext uri="{FF2B5EF4-FFF2-40B4-BE49-F238E27FC236}">
                  <a16:creationId xmlns:a16="http://schemas.microsoft.com/office/drawing/2014/main" id="{28ED88FC-8A8E-4C43-882A-43E9EF20987C}"/>
                </a:ext>
              </a:extLst>
            </p:cNvPr>
            <p:cNvSpPr/>
            <p:nvPr/>
          </p:nvSpPr>
          <p:spPr>
            <a:xfrm rot="-7840364">
              <a:off x="8077838" y="1999511"/>
              <a:ext cx="204421" cy="20398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4" name="Google Shape;3691;p39">
              <a:extLst>
                <a:ext uri="{FF2B5EF4-FFF2-40B4-BE49-F238E27FC236}">
                  <a16:creationId xmlns:a16="http://schemas.microsoft.com/office/drawing/2014/main" id="{8FCC1210-A862-4FE6-8D0A-4792295AC787}"/>
                </a:ext>
              </a:extLst>
            </p:cNvPr>
            <p:cNvSpPr/>
            <p:nvPr/>
          </p:nvSpPr>
          <p:spPr>
            <a:xfrm rot="-7840364">
              <a:off x="8063412" y="1740573"/>
              <a:ext cx="143290" cy="245062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5" name="Google Shape;3692;p39">
              <a:extLst>
                <a:ext uri="{FF2B5EF4-FFF2-40B4-BE49-F238E27FC236}">
                  <a16:creationId xmlns:a16="http://schemas.microsoft.com/office/drawing/2014/main" id="{E67FC5C9-ECA3-4B6E-A35A-6AEC6455FDD9}"/>
                </a:ext>
              </a:extLst>
            </p:cNvPr>
            <p:cNvSpPr/>
            <p:nvPr/>
          </p:nvSpPr>
          <p:spPr>
            <a:xfrm rot="-7840364">
              <a:off x="8142008" y="1816104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6" name="Google Shape;3693;p39">
              <a:extLst>
                <a:ext uri="{FF2B5EF4-FFF2-40B4-BE49-F238E27FC236}">
                  <a16:creationId xmlns:a16="http://schemas.microsoft.com/office/drawing/2014/main" id="{C8F42611-050C-4408-B045-5DA5818AFE53}"/>
                </a:ext>
              </a:extLst>
            </p:cNvPr>
            <p:cNvSpPr/>
            <p:nvPr/>
          </p:nvSpPr>
          <p:spPr>
            <a:xfrm rot="-7840364">
              <a:off x="8060868" y="1616761"/>
              <a:ext cx="152606" cy="240714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7" name="Google Shape;3694;p39">
              <a:extLst>
                <a:ext uri="{FF2B5EF4-FFF2-40B4-BE49-F238E27FC236}">
                  <a16:creationId xmlns:a16="http://schemas.microsoft.com/office/drawing/2014/main" id="{25B3EDD4-6D4C-4CA9-A712-F5F6BFA07335}"/>
                </a:ext>
              </a:extLst>
            </p:cNvPr>
            <p:cNvSpPr/>
            <p:nvPr/>
          </p:nvSpPr>
          <p:spPr>
            <a:xfrm rot="-7840364">
              <a:off x="8145543" y="1664523"/>
              <a:ext cx="252687" cy="74175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8" name="Google Shape;3695;p39">
              <a:extLst>
                <a:ext uri="{FF2B5EF4-FFF2-40B4-BE49-F238E27FC236}">
                  <a16:creationId xmlns:a16="http://schemas.microsoft.com/office/drawing/2014/main" id="{0DEC8ED5-E1A6-4EF0-A928-C82D895FC66F}"/>
                </a:ext>
              </a:extLst>
            </p:cNvPr>
            <p:cNvSpPr/>
            <p:nvPr/>
          </p:nvSpPr>
          <p:spPr>
            <a:xfrm rot="-7840364">
              <a:off x="8041393" y="1494815"/>
              <a:ext cx="169464" cy="232906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9" name="Google Shape;3696;p39">
              <a:extLst>
                <a:ext uri="{FF2B5EF4-FFF2-40B4-BE49-F238E27FC236}">
                  <a16:creationId xmlns:a16="http://schemas.microsoft.com/office/drawing/2014/main" id="{0036D1D0-02C9-4A65-8A2C-CF6BC0900BBF}"/>
                </a:ext>
              </a:extLst>
            </p:cNvPr>
            <p:cNvSpPr/>
            <p:nvPr/>
          </p:nvSpPr>
          <p:spPr>
            <a:xfrm rot="-7840364">
              <a:off x="8137553" y="1515646"/>
              <a:ext cx="247630" cy="76393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0" name="Google Shape;3697;p39">
              <a:extLst>
                <a:ext uri="{FF2B5EF4-FFF2-40B4-BE49-F238E27FC236}">
                  <a16:creationId xmlns:a16="http://schemas.microsoft.com/office/drawing/2014/main" id="{7591856F-BCAC-4312-BF49-C23DBD5D8670}"/>
                </a:ext>
              </a:extLst>
            </p:cNvPr>
            <p:cNvSpPr/>
            <p:nvPr/>
          </p:nvSpPr>
          <p:spPr>
            <a:xfrm rot="-7840364">
              <a:off x="8082520" y="1980728"/>
              <a:ext cx="167955" cy="20646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1" name="Google Shape;3698;p39">
              <a:extLst>
                <a:ext uri="{FF2B5EF4-FFF2-40B4-BE49-F238E27FC236}">
                  <a16:creationId xmlns:a16="http://schemas.microsoft.com/office/drawing/2014/main" id="{9B3027DB-F7D4-4D46-9D93-A04F464383A1}"/>
                </a:ext>
              </a:extLst>
            </p:cNvPr>
            <p:cNvSpPr/>
            <p:nvPr/>
          </p:nvSpPr>
          <p:spPr>
            <a:xfrm rot="-7840364">
              <a:off x="8077000" y="1851074"/>
              <a:ext cx="83223" cy="248256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2" name="Google Shape;3699;p39">
              <a:extLst>
                <a:ext uri="{FF2B5EF4-FFF2-40B4-BE49-F238E27FC236}">
                  <a16:creationId xmlns:a16="http://schemas.microsoft.com/office/drawing/2014/main" id="{C08159C6-98A4-4807-9420-087F90940F0C}"/>
                </a:ext>
              </a:extLst>
            </p:cNvPr>
            <p:cNvSpPr/>
            <p:nvPr/>
          </p:nvSpPr>
          <p:spPr>
            <a:xfrm rot="-7840364">
              <a:off x="8137750" y="1938364"/>
              <a:ext cx="249493" cy="81185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3" name="Google Shape;3700;p39">
              <a:extLst>
                <a:ext uri="{FF2B5EF4-FFF2-40B4-BE49-F238E27FC236}">
                  <a16:creationId xmlns:a16="http://schemas.microsoft.com/office/drawing/2014/main" id="{87FFE6B8-133D-43FB-BEF1-B973E8B4470F}"/>
                </a:ext>
              </a:extLst>
            </p:cNvPr>
            <p:cNvSpPr/>
            <p:nvPr/>
          </p:nvSpPr>
          <p:spPr>
            <a:xfrm rot="-7840364">
              <a:off x="8080041" y="1727471"/>
              <a:ext cx="86418" cy="24745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4" name="Google Shape;3701;p39">
              <a:extLst>
                <a:ext uri="{FF2B5EF4-FFF2-40B4-BE49-F238E27FC236}">
                  <a16:creationId xmlns:a16="http://schemas.microsoft.com/office/drawing/2014/main" id="{9042FFD8-2424-4E2D-9572-E55F39A9BA95}"/>
                </a:ext>
              </a:extLst>
            </p:cNvPr>
            <p:cNvSpPr/>
            <p:nvPr/>
          </p:nvSpPr>
          <p:spPr>
            <a:xfrm rot="-7840364">
              <a:off x="8143025" y="1811582"/>
              <a:ext cx="250291" cy="81806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5" name="Google Shape;3702;p39">
              <a:extLst>
                <a:ext uri="{FF2B5EF4-FFF2-40B4-BE49-F238E27FC236}">
                  <a16:creationId xmlns:a16="http://schemas.microsoft.com/office/drawing/2014/main" id="{6CCDC4AC-6A6F-438D-9AA7-FB83349639AB}"/>
                </a:ext>
              </a:extLst>
            </p:cNvPr>
            <p:cNvSpPr/>
            <p:nvPr/>
          </p:nvSpPr>
          <p:spPr>
            <a:xfrm rot="-7840364">
              <a:off x="8074400" y="1601870"/>
              <a:ext cx="99016" cy="242755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6" name="Google Shape;3703;p39">
              <a:extLst>
                <a:ext uri="{FF2B5EF4-FFF2-40B4-BE49-F238E27FC236}">
                  <a16:creationId xmlns:a16="http://schemas.microsoft.com/office/drawing/2014/main" id="{12E443A2-9CFC-45F5-84D9-0A819DF48A61}"/>
                </a:ext>
              </a:extLst>
            </p:cNvPr>
            <p:cNvSpPr/>
            <p:nvPr/>
          </p:nvSpPr>
          <p:spPr>
            <a:xfrm rot="-7840364">
              <a:off x="8145792" y="1662029"/>
              <a:ext cx="250291" cy="77635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7" name="Google Shape;3704;p39">
              <a:extLst>
                <a:ext uri="{FF2B5EF4-FFF2-40B4-BE49-F238E27FC236}">
                  <a16:creationId xmlns:a16="http://schemas.microsoft.com/office/drawing/2014/main" id="{EAB3359F-571F-456B-8D11-C803E1E46BF7}"/>
                </a:ext>
              </a:extLst>
            </p:cNvPr>
            <p:cNvSpPr/>
            <p:nvPr/>
          </p:nvSpPr>
          <p:spPr>
            <a:xfrm rot="-7840364">
              <a:off x="8054417" y="1479324"/>
              <a:ext cx="115697" cy="235302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8" name="Google Shape;3705;p39">
              <a:extLst>
                <a:ext uri="{FF2B5EF4-FFF2-40B4-BE49-F238E27FC236}">
                  <a16:creationId xmlns:a16="http://schemas.microsoft.com/office/drawing/2014/main" id="{DF928C7F-2B10-4E75-A7E5-A875B4C39620}"/>
                </a:ext>
              </a:extLst>
            </p:cNvPr>
            <p:cNvSpPr/>
            <p:nvPr/>
          </p:nvSpPr>
          <p:spPr>
            <a:xfrm rot="-7840364">
              <a:off x="8135431" y="1513629"/>
              <a:ext cx="249493" cy="78611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9" name="Google Shape;3706;p39">
              <a:extLst>
                <a:ext uri="{FF2B5EF4-FFF2-40B4-BE49-F238E27FC236}">
                  <a16:creationId xmlns:a16="http://schemas.microsoft.com/office/drawing/2014/main" id="{DB89A782-00F3-4292-86DD-7DE618397AD3}"/>
                </a:ext>
              </a:extLst>
            </p:cNvPr>
            <p:cNvSpPr/>
            <p:nvPr/>
          </p:nvSpPr>
          <p:spPr>
            <a:xfrm rot="-7840364">
              <a:off x="7893380" y="1523690"/>
              <a:ext cx="530039" cy="421006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0" name="Google Shape;3707;p39">
              <a:extLst>
                <a:ext uri="{FF2B5EF4-FFF2-40B4-BE49-F238E27FC236}">
                  <a16:creationId xmlns:a16="http://schemas.microsoft.com/office/drawing/2014/main" id="{FC22BEEE-FF2D-4FA1-AC5B-A9F0475BE6E8}"/>
                </a:ext>
              </a:extLst>
            </p:cNvPr>
            <p:cNvSpPr/>
            <p:nvPr/>
          </p:nvSpPr>
          <p:spPr>
            <a:xfrm rot="-7840364">
              <a:off x="8038416" y="1681708"/>
              <a:ext cx="107800" cy="165563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1" name="Google Shape;3708;p39">
              <a:extLst>
                <a:ext uri="{FF2B5EF4-FFF2-40B4-BE49-F238E27FC236}">
                  <a16:creationId xmlns:a16="http://schemas.microsoft.com/office/drawing/2014/main" id="{B77F8F06-0BE2-4957-8F20-00C007CC7175}"/>
                </a:ext>
              </a:extLst>
            </p:cNvPr>
            <p:cNvSpPr/>
            <p:nvPr/>
          </p:nvSpPr>
          <p:spPr>
            <a:xfrm rot="-7840364">
              <a:off x="7997088" y="1778331"/>
              <a:ext cx="338217" cy="387290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2" name="Google Shape;3709;p39">
              <a:extLst>
                <a:ext uri="{FF2B5EF4-FFF2-40B4-BE49-F238E27FC236}">
                  <a16:creationId xmlns:a16="http://schemas.microsoft.com/office/drawing/2014/main" id="{BED8B11E-3730-4342-83E3-70F8C544F57A}"/>
                </a:ext>
              </a:extLst>
            </p:cNvPr>
            <p:cNvSpPr/>
            <p:nvPr/>
          </p:nvSpPr>
          <p:spPr>
            <a:xfrm rot="-7840364">
              <a:off x="8047823" y="1675580"/>
              <a:ext cx="30965" cy="32563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3" name="Google Shape;3710;p39">
              <a:extLst>
                <a:ext uri="{FF2B5EF4-FFF2-40B4-BE49-F238E27FC236}">
                  <a16:creationId xmlns:a16="http://schemas.microsoft.com/office/drawing/2014/main" id="{79157558-76E6-4B22-9A86-C73EBBAFEA19}"/>
                </a:ext>
              </a:extLst>
            </p:cNvPr>
            <p:cNvSpPr/>
            <p:nvPr/>
          </p:nvSpPr>
          <p:spPr>
            <a:xfrm rot="-3422581">
              <a:off x="7878580" y="2679874"/>
              <a:ext cx="273102" cy="249484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4" name="Google Shape;3711;p39">
              <a:extLst>
                <a:ext uri="{FF2B5EF4-FFF2-40B4-BE49-F238E27FC236}">
                  <a16:creationId xmlns:a16="http://schemas.microsoft.com/office/drawing/2014/main" id="{2EEF7593-4BAC-4792-84AF-D543109DCF71}"/>
                </a:ext>
              </a:extLst>
            </p:cNvPr>
            <p:cNvSpPr/>
            <p:nvPr/>
          </p:nvSpPr>
          <p:spPr>
            <a:xfrm rot="-3422581">
              <a:off x="7881164" y="2639862"/>
              <a:ext cx="346975" cy="278903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5" name="Google Shape;3712;p39">
              <a:extLst>
                <a:ext uri="{FF2B5EF4-FFF2-40B4-BE49-F238E27FC236}">
                  <a16:creationId xmlns:a16="http://schemas.microsoft.com/office/drawing/2014/main" id="{39B73924-ED96-4A3C-8E56-DEAD1B7BFF29}"/>
                </a:ext>
              </a:extLst>
            </p:cNvPr>
            <p:cNvSpPr/>
            <p:nvPr/>
          </p:nvSpPr>
          <p:spPr>
            <a:xfrm rot="-3422581">
              <a:off x="7872585" y="2728269"/>
              <a:ext cx="177230" cy="197022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6" name="Google Shape;3713;p39">
              <a:extLst>
                <a:ext uri="{FF2B5EF4-FFF2-40B4-BE49-F238E27FC236}">
                  <a16:creationId xmlns:a16="http://schemas.microsoft.com/office/drawing/2014/main" id="{A7CEF63E-DD31-44EC-9FF6-926CB62F49F6}"/>
                </a:ext>
              </a:extLst>
            </p:cNvPr>
            <p:cNvSpPr/>
            <p:nvPr/>
          </p:nvSpPr>
          <p:spPr>
            <a:xfrm rot="-3422581">
              <a:off x="7880982" y="2677462"/>
              <a:ext cx="270238" cy="252152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87" name="Google Shape;3719;p39">
            <a:extLst>
              <a:ext uri="{FF2B5EF4-FFF2-40B4-BE49-F238E27FC236}">
                <a16:creationId xmlns:a16="http://schemas.microsoft.com/office/drawing/2014/main" id="{0CF5F9B6-A0FB-4853-B7C9-31D0067234B1}"/>
              </a:ext>
            </a:extLst>
          </p:cNvPr>
          <p:cNvGrpSpPr/>
          <p:nvPr/>
        </p:nvGrpSpPr>
        <p:grpSpPr>
          <a:xfrm>
            <a:off x="10599601" y="4569334"/>
            <a:ext cx="450859" cy="512300"/>
            <a:chOff x="1463726" y="289374"/>
            <a:chExt cx="338144" cy="384225"/>
          </a:xfrm>
        </p:grpSpPr>
        <p:sp>
          <p:nvSpPr>
            <p:cNvPr id="88" name="Google Shape;3720;p39">
              <a:extLst>
                <a:ext uri="{FF2B5EF4-FFF2-40B4-BE49-F238E27FC236}">
                  <a16:creationId xmlns:a16="http://schemas.microsoft.com/office/drawing/2014/main" id="{93E90EDB-FF68-4BAE-8C48-069EC86BC2B6}"/>
                </a:ext>
              </a:extLst>
            </p:cNvPr>
            <p:cNvSpPr/>
            <p:nvPr/>
          </p:nvSpPr>
          <p:spPr>
            <a:xfrm rot="4905228" flipH="1">
              <a:off x="1515392" y="395830"/>
              <a:ext cx="273098" cy="249482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9" name="Google Shape;3721;p39">
              <a:extLst>
                <a:ext uri="{FF2B5EF4-FFF2-40B4-BE49-F238E27FC236}">
                  <a16:creationId xmlns:a16="http://schemas.microsoft.com/office/drawing/2014/main" id="{568F7E5D-6E42-4421-98FC-D88126410439}"/>
                </a:ext>
              </a:extLst>
            </p:cNvPr>
            <p:cNvSpPr/>
            <p:nvPr/>
          </p:nvSpPr>
          <p:spPr>
            <a:xfrm rot="4905228" flipH="1">
              <a:off x="1453132" y="341615"/>
              <a:ext cx="346970" cy="278902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0" name="Google Shape;3722;p39">
              <a:extLst>
                <a:ext uri="{FF2B5EF4-FFF2-40B4-BE49-F238E27FC236}">
                  <a16:creationId xmlns:a16="http://schemas.microsoft.com/office/drawing/2014/main" id="{3F9C77E8-9A32-4949-8459-EFACFBE94C7C}"/>
                </a:ext>
              </a:extLst>
            </p:cNvPr>
            <p:cNvSpPr/>
            <p:nvPr/>
          </p:nvSpPr>
          <p:spPr>
            <a:xfrm rot="4905228" flipH="1">
              <a:off x="1603054" y="464739"/>
              <a:ext cx="177228" cy="197021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1" name="Google Shape;3723;p39">
              <a:extLst>
                <a:ext uri="{FF2B5EF4-FFF2-40B4-BE49-F238E27FC236}">
                  <a16:creationId xmlns:a16="http://schemas.microsoft.com/office/drawing/2014/main" id="{D7DA5307-9606-4706-81AD-B04C4968E89F}"/>
                </a:ext>
              </a:extLst>
            </p:cNvPr>
            <p:cNvSpPr/>
            <p:nvPr/>
          </p:nvSpPr>
          <p:spPr>
            <a:xfrm rot="4905228" flipH="1">
              <a:off x="1516393" y="393111"/>
              <a:ext cx="270235" cy="252151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92" name="Picture 91">
            <a:extLst>
              <a:ext uri="{FF2B5EF4-FFF2-40B4-BE49-F238E27FC236}">
                <a16:creationId xmlns:a16="http://schemas.microsoft.com/office/drawing/2014/main" id="{928F7C9A-DCB8-4232-AE02-E9832C9F5E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42" y="4740739"/>
            <a:ext cx="2475340" cy="1781096"/>
          </a:xfrm>
          <a:prstGeom prst="rect">
            <a:avLst/>
          </a:prstGeom>
        </p:spPr>
      </p:pic>
      <p:pic>
        <p:nvPicPr>
          <p:cNvPr id="93" name="图片 8" descr="觅元素58b0fbac4bf92">
            <a:extLst>
              <a:ext uri="{FF2B5EF4-FFF2-40B4-BE49-F238E27FC236}">
                <a16:creationId xmlns:a16="http://schemas.microsoft.com/office/drawing/2014/main" id="{266A073C-DFA2-4968-833B-9154175A8E2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105" y="5824258"/>
            <a:ext cx="5212715" cy="740410"/>
          </a:xfrm>
          <a:prstGeom prst="rect">
            <a:avLst/>
          </a:prstGeom>
        </p:spPr>
      </p:pic>
      <p:pic>
        <p:nvPicPr>
          <p:cNvPr id="94" name="图片 1" descr="31f7217a017c2d9a8a7bcbd9844c1629">
            <a:extLst>
              <a:ext uri="{FF2B5EF4-FFF2-40B4-BE49-F238E27FC236}">
                <a16:creationId xmlns:a16="http://schemas.microsoft.com/office/drawing/2014/main" id="{DD43AFBF-D28E-4CEB-890D-EDBD748A401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95" name="图片 15" descr="a05684f714522ad77246dba9447411ba">
            <a:extLst>
              <a:ext uri="{FF2B5EF4-FFF2-40B4-BE49-F238E27FC236}">
                <a16:creationId xmlns:a16="http://schemas.microsoft.com/office/drawing/2014/main" id="{55E4F850-0CBC-4CAA-81EA-8772C9A7556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2137" y="3197288"/>
            <a:ext cx="4174490" cy="2952115"/>
          </a:xfrm>
          <a:prstGeom prst="rect">
            <a:avLst/>
          </a:prstGeom>
        </p:spPr>
      </p:pic>
      <p:pic>
        <p:nvPicPr>
          <p:cNvPr id="96" name="图片 2" descr="觅元素584a989cd6c5a">
            <a:extLst>
              <a:ext uri="{FF2B5EF4-FFF2-40B4-BE49-F238E27FC236}">
                <a16:creationId xmlns:a16="http://schemas.microsoft.com/office/drawing/2014/main" id="{B06A5931-B720-4FA0-AFCC-4BFF6AE1EC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97" name="文本框 11">
            <a:extLst>
              <a:ext uri="{FF2B5EF4-FFF2-40B4-BE49-F238E27FC236}">
                <a16:creationId xmlns:a16="http://schemas.microsoft.com/office/drawing/2014/main" id="{31C187F8-F068-432B-9F00-F3FAE4BC87AA}"/>
              </a:ext>
            </a:extLst>
          </p:cNvPr>
          <p:cNvSpPr txBox="1"/>
          <p:nvPr/>
        </p:nvSpPr>
        <p:spPr>
          <a:xfrm>
            <a:off x="4876138" y="2963916"/>
            <a:ext cx="6234053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HOẠT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 ĐỘNG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baseline="0" dirty="0">
                <a:solidFill>
                  <a:srgbClr val="FFFF00"/>
                </a:solidFill>
                <a:latin typeface="UTM Avo"/>
                <a:cs typeface="Times New Roman" panose="02020603050405020304" pitchFamily="18" charset="0"/>
                <a:sym typeface="+mn-ea"/>
              </a:rPr>
              <a:t>NỐI</a:t>
            </a:r>
            <a:r>
              <a:rPr lang="en-US" altLang="zh-CN" sz="6000" b="1" dirty="0">
                <a:solidFill>
                  <a:srgbClr val="FFFF00"/>
                </a:solidFill>
                <a:latin typeface="UTM Avo"/>
                <a:cs typeface="Times New Roman" panose="02020603050405020304" pitchFamily="18" charset="0"/>
                <a:sym typeface="+mn-ea"/>
              </a:rPr>
              <a:t> TIẾP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8" name="图片 7" descr="572005ec0a0c4">
            <a:extLst>
              <a:ext uri="{FF2B5EF4-FFF2-40B4-BE49-F238E27FC236}">
                <a16:creationId xmlns:a16="http://schemas.microsoft.com/office/drawing/2014/main" id="{0EDAF36B-3D08-4748-9AF1-CAAF1FAC46C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657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1E82C8-1441-4779-8D0C-1F924D759F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" b="11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C0DE49-1A3D-4F1B-8D29-55B1F8FEC9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50" b="93750" l="1167" r="90000">
                        <a14:foregroundMark x1="45537" y1="11783" x2="49996" y2="13413"/>
                        <a14:foregroundMark x1="32917" y1="7167" x2="36039" y2="8309"/>
                        <a14:foregroundMark x1="60417" y1="27083" x2="63833" y2="38750"/>
                        <a14:foregroundMark x1="56000" y1="30250" x2="64250" y2="38750"/>
                        <a14:foregroundMark x1="67833" y1="27083" x2="72083" y2="37250"/>
                        <a14:foregroundMark x1="62750" y1="28750" x2="65750" y2="34750"/>
                        <a14:foregroundMark x1="65750" y1="32583" x2="67417" y2="35333"/>
                        <a14:foregroundMark x1="66167" y1="31917" x2="67833" y2="37917"/>
                        <a14:foregroundMark x1="40500" y1="93750" x2="46667" y2="91250"/>
                        <a14:foregroundMark x1="37583" y1="91667" x2="37583" y2="91667"/>
                        <a14:foregroundMark x1="31250" y1="66917" x2="31250" y2="66917"/>
                        <a14:foregroundMark x1="1167" y1="31083" x2="1167" y2="31083"/>
                        <a14:backgroundMark x1="38000" y1="8250" x2="41583" y2="9750"/>
                        <a14:backgroundMark x1="43917" y1="7000" x2="51083" y2="8917"/>
                        <a14:backgroundMark x1="41167" y1="11000" x2="44583" y2="11833"/>
                        <a14:backgroundMark x1="36083" y1="8250" x2="37167" y2="8500"/>
                        <a14:backgroundMark x1="44167" y1="10833" x2="45833" y2="11417"/>
                        <a14:backgroundMark x1="42667" y1="4667" x2="43500" y2="6583"/>
                        <a14:backgroundMark x1="51083" y1="8250" x2="56583" y2="8917"/>
                        <a14:backgroundMark x1="56833" y1="9333" x2="60833" y2="10167"/>
                        <a14:backgroundMark x1="57000" y1="9333" x2="61083" y2="10833"/>
                        <a14:backgroundMark x1="55333" y1="9333" x2="57250" y2="9500"/>
                        <a14:backgroundMark x1="50083" y1="13333" x2="51500" y2="14417"/>
                        <a14:backgroundMark x1="40083" y1="9500" x2="42000" y2="10333"/>
                        <a14:backgroundMark x1="37167" y1="8083" x2="38000" y2="9500"/>
                        <a14:backgroundMark x1="35250" y1="7167" x2="36083" y2="8667"/>
                        <a14:backgroundMark x1="41833" y1="5250" x2="41833" y2="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9708" y="5334000"/>
            <a:ext cx="762000" cy="76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E2E9BF-EB47-42FF-8BFA-AF0FC13E33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200" r="97300">
                        <a14:foregroundMark x1="18400" y1="17564" x2="17900" y2="25000"/>
                        <a14:foregroundMark x1="10500" y1="24487" x2="11000" y2="30000"/>
                        <a14:foregroundMark x1="12800" y1="25769" x2="13300" y2="31923"/>
                        <a14:foregroundMark x1="8500" y1="27692" x2="9700" y2="30513"/>
                        <a14:foregroundMark x1="7700" y1="41282" x2="9000" y2="41923"/>
                        <a14:foregroundMark x1="1200" y1="59103" x2="5400" y2="58590"/>
                        <a14:foregroundMark x1="14300" y1="67692" x2="15600" y2="67564"/>
                        <a14:foregroundMark x1="38900" y1="75128" x2="39900" y2="74744"/>
                        <a14:foregroundMark x1="59000" y1="73846" x2="60800" y2="73846"/>
                        <a14:foregroundMark x1="69900" y1="73846" x2="71600" y2="73846"/>
                        <a14:foregroundMark x1="88900" y1="55000" x2="96800" y2="56923"/>
                        <a14:foregroundMark x1="97300" y1="58846" x2="97300" y2="58846"/>
                        <a14:foregroundMark x1="67400" y1="33846" x2="68100" y2="35513"/>
                        <a14:foregroundMark x1="66300" y1="34487" x2="67300" y2="35128"/>
                        <a14:foregroundMark x1="34300" y1="32436" x2="34600" y2="30000"/>
                        <a14:foregroundMark x1="35700" y1="32179" x2="36100" y2="32436"/>
                        <a14:foregroundMark x1="44700" y1="36667" x2="77800" y2="48077"/>
                        <a14:foregroundMark x1="93000" y1="56667" x2="93000" y2="5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429000"/>
            <a:ext cx="4982308" cy="3886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084F09-59AE-4EAD-919A-52A4532845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50" b="93750" l="1167" r="90000">
                        <a14:foregroundMark x1="45537" y1="11783" x2="49996" y2="13413"/>
                        <a14:foregroundMark x1="32917" y1="7167" x2="36039" y2="8309"/>
                        <a14:foregroundMark x1="60417" y1="27083" x2="63833" y2="38750"/>
                        <a14:foregroundMark x1="56000" y1="30250" x2="64250" y2="38750"/>
                        <a14:foregroundMark x1="67833" y1="27083" x2="72083" y2="37250"/>
                        <a14:foregroundMark x1="62750" y1="28750" x2="65750" y2="34750"/>
                        <a14:foregroundMark x1="65750" y1="32583" x2="67417" y2="35333"/>
                        <a14:foregroundMark x1="66167" y1="31917" x2="67833" y2="37917"/>
                        <a14:foregroundMark x1="40500" y1="93750" x2="46667" y2="91250"/>
                        <a14:foregroundMark x1="37583" y1="91667" x2="37583" y2="91667"/>
                        <a14:foregroundMark x1="31250" y1="66917" x2="31250" y2="66917"/>
                        <a14:foregroundMark x1="1167" y1="31083" x2="1167" y2="31083"/>
                        <a14:backgroundMark x1="38000" y1="8250" x2="41583" y2="9750"/>
                        <a14:backgroundMark x1="43917" y1="7000" x2="51083" y2="8917"/>
                        <a14:backgroundMark x1="41167" y1="11000" x2="44583" y2="11833"/>
                        <a14:backgroundMark x1="36083" y1="8250" x2="37167" y2="8500"/>
                        <a14:backgroundMark x1="44167" y1="10833" x2="45833" y2="11417"/>
                        <a14:backgroundMark x1="42667" y1="4667" x2="43500" y2="6583"/>
                        <a14:backgroundMark x1="51083" y1="8250" x2="56583" y2="8917"/>
                        <a14:backgroundMark x1="56833" y1="9333" x2="60833" y2="10167"/>
                        <a14:backgroundMark x1="57000" y1="9333" x2="61083" y2="10833"/>
                        <a14:backgroundMark x1="55333" y1="9333" x2="57250" y2="9500"/>
                        <a14:backgroundMark x1="50083" y1="13333" x2="51500" y2="14417"/>
                        <a14:backgroundMark x1="40083" y1="9500" x2="42000" y2="10333"/>
                        <a14:backgroundMark x1="37167" y1="8083" x2="38000" y2="9500"/>
                        <a14:backgroundMark x1="35250" y1="7167" x2="36083" y2="8667"/>
                        <a14:backgroundMark x1="41833" y1="5250" x2="41833" y2="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7854" y="5181600"/>
            <a:ext cx="762000" cy="76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0DC8D6-FAA5-457C-8527-D8E5FBFCED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50" b="93750" l="1167" r="90000">
                        <a14:foregroundMark x1="45537" y1="11783" x2="49996" y2="13413"/>
                        <a14:foregroundMark x1="32917" y1="7167" x2="36039" y2="8309"/>
                        <a14:foregroundMark x1="60417" y1="27083" x2="63833" y2="38750"/>
                        <a14:foregroundMark x1="56000" y1="30250" x2="64250" y2="38750"/>
                        <a14:foregroundMark x1="67833" y1="27083" x2="72083" y2="37250"/>
                        <a14:foregroundMark x1="62750" y1="28750" x2="65750" y2="34750"/>
                        <a14:foregroundMark x1="65750" y1="32583" x2="67417" y2="35333"/>
                        <a14:foregroundMark x1="66167" y1="31917" x2="67833" y2="37917"/>
                        <a14:foregroundMark x1="40500" y1="93750" x2="46667" y2="91250"/>
                        <a14:foregroundMark x1="37583" y1="91667" x2="37583" y2="91667"/>
                        <a14:foregroundMark x1="31250" y1="66917" x2="31250" y2="66917"/>
                        <a14:foregroundMark x1="1167" y1="31083" x2="1167" y2="31083"/>
                        <a14:backgroundMark x1="38000" y1="8250" x2="41583" y2="9750"/>
                        <a14:backgroundMark x1="43917" y1="7000" x2="51083" y2="8917"/>
                        <a14:backgroundMark x1="41167" y1="11000" x2="44583" y2="11833"/>
                        <a14:backgroundMark x1="36083" y1="8250" x2="37167" y2="8500"/>
                        <a14:backgroundMark x1="44167" y1="10833" x2="45833" y2="11417"/>
                        <a14:backgroundMark x1="42667" y1="4667" x2="43500" y2="6583"/>
                        <a14:backgroundMark x1="51083" y1="8250" x2="56583" y2="8917"/>
                        <a14:backgroundMark x1="56833" y1="9333" x2="60833" y2="10167"/>
                        <a14:backgroundMark x1="57000" y1="9333" x2="61083" y2="10833"/>
                        <a14:backgroundMark x1="55333" y1="9333" x2="57250" y2="9500"/>
                        <a14:backgroundMark x1="50083" y1="13333" x2="51500" y2="14417"/>
                        <a14:backgroundMark x1="40083" y1="9500" x2="42000" y2="10333"/>
                        <a14:backgroundMark x1="37167" y1="8083" x2="38000" y2="9500"/>
                        <a14:backgroundMark x1="35250" y1="7167" x2="36083" y2="8667"/>
                        <a14:backgroundMark x1="41833" y1="5250" x2="41833" y2="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7854" y="4572000"/>
            <a:ext cx="762000" cy="762000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16CFC646-BF29-4039-BBB1-F51BC521911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209" y="4377679"/>
            <a:ext cx="718700" cy="630245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D7992A84-9726-4FE1-B423-B6579073374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568" y="4172209"/>
            <a:ext cx="613140" cy="537677"/>
          </a:xfrm>
          <a:prstGeom prst="rect">
            <a:avLst/>
          </a:prstGeom>
        </p:spPr>
      </p:pic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id="{08DCE5B1-0345-45CB-8106-32ED3BB0538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789" y="5155596"/>
            <a:ext cx="1102043" cy="966408"/>
          </a:xfrm>
          <a:prstGeom prst="rect">
            <a:avLst/>
          </a:prstGeom>
        </p:spPr>
      </p:pic>
      <p:pic>
        <p:nvPicPr>
          <p:cNvPr id="14" name="Picture 10" descr="C:\Users\ADMIN\Desktop\Tai nguyen thiet ke tro choi\Bảng gỗ\images.jpg">
            <a:extLst>
              <a:ext uri="{FF2B5EF4-FFF2-40B4-BE49-F238E27FC236}">
                <a16:creationId xmlns:a16="http://schemas.microsoft.com/office/drawing/2014/main" id="{FBC19A69-E5ED-4B1E-A173-213CD15D2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363" y="-100135"/>
            <a:ext cx="5207345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F514EF8-1CBD-4672-829E-F8E64D2FD4C1}"/>
              </a:ext>
            </a:extLst>
          </p:cNvPr>
          <p:cNvSpPr txBox="1"/>
          <p:nvPr/>
        </p:nvSpPr>
        <p:spPr>
          <a:xfrm>
            <a:off x="4261997" y="1295400"/>
            <a:ext cx="3668006" cy="18249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THA LÁ VỀ TỔ</a:t>
            </a:r>
          </a:p>
        </p:txBody>
      </p:sp>
      <p:pic>
        <p:nvPicPr>
          <p:cNvPr id="16" name="Picture 2" descr="Insect Jumping Sticker">
            <a:extLst>
              <a:ext uri="{FF2B5EF4-FFF2-40B4-BE49-F238E27FC236}">
                <a16:creationId xmlns:a16="http://schemas.microsoft.com/office/drawing/2014/main" id="{C82AEBDC-4687-4725-B781-7DF31196D6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100" y="5827653"/>
            <a:ext cx="839298" cy="83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Walking Bug Sticker by NickiP">
            <a:extLst>
              <a:ext uri="{FF2B5EF4-FFF2-40B4-BE49-F238E27FC236}">
                <a16:creationId xmlns:a16="http://schemas.microsoft.com/office/drawing/2014/main" id="{E1EC9FFE-9A61-4393-B2DA-DB35252A71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996" y="5495840"/>
            <a:ext cx="1099205" cy="62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Insect Natura Sticker by entomologando">
            <a:extLst>
              <a:ext uri="{FF2B5EF4-FFF2-40B4-BE49-F238E27FC236}">
                <a16:creationId xmlns:a16="http://schemas.microsoft.com/office/drawing/2014/main" id="{9D587CDA-B6C5-418A-A2FB-C69E36844B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142" y="5021827"/>
            <a:ext cx="1074173" cy="107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382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1E82C8-1441-4779-8D0C-1F924D759F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" b="11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827C753-DD79-4B3F-B66E-CA9A9DBE4A53}"/>
              </a:ext>
            </a:extLst>
          </p:cNvPr>
          <p:cNvSpPr/>
          <p:nvPr/>
        </p:nvSpPr>
        <p:spPr>
          <a:xfrm>
            <a:off x="3385406" y="705541"/>
            <a:ext cx="4692162" cy="860148"/>
          </a:xfrm>
          <a:prstGeom prst="round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C0DE49-1A3D-4F1B-8D29-55B1F8FEC9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50" b="93750" l="1167" r="90000">
                        <a14:foregroundMark x1="45537" y1="11783" x2="49996" y2="13413"/>
                        <a14:foregroundMark x1="32917" y1="7167" x2="36039" y2="8309"/>
                        <a14:foregroundMark x1="60417" y1="27083" x2="63833" y2="38750"/>
                        <a14:foregroundMark x1="56000" y1="30250" x2="64250" y2="38750"/>
                        <a14:foregroundMark x1="67833" y1="27083" x2="72083" y2="37250"/>
                        <a14:foregroundMark x1="62750" y1="28750" x2="65750" y2="34750"/>
                        <a14:foregroundMark x1="65750" y1="32583" x2="67417" y2="35333"/>
                        <a14:foregroundMark x1="66167" y1="31917" x2="67833" y2="37917"/>
                        <a14:foregroundMark x1="40500" y1="93750" x2="46667" y2="91250"/>
                        <a14:foregroundMark x1="37583" y1="91667" x2="37583" y2="91667"/>
                        <a14:foregroundMark x1="31250" y1="66917" x2="31250" y2="66917"/>
                        <a14:foregroundMark x1="1167" y1="31083" x2="1167" y2="31083"/>
                        <a14:backgroundMark x1="38000" y1="8250" x2="41583" y2="9750"/>
                        <a14:backgroundMark x1="43917" y1="7000" x2="51083" y2="8917"/>
                        <a14:backgroundMark x1="41167" y1="11000" x2="44583" y2="11833"/>
                        <a14:backgroundMark x1="36083" y1="8250" x2="37167" y2="8500"/>
                        <a14:backgroundMark x1="44167" y1="10833" x2="45833" y2="11417"/>
                        <a14:backgroundMark x1="42667" y1="4667" x2="43500" y2="6583"/>
                        <a14:backgroundMark x1="51083" y1="8250" x2="56583" y2="8917"/>
                        <a14:backgroundMark x1="56833" y1="9333" x2="60833" y2="10167"/>
                        <a14:backgroundMark x1="57000" y1="9333" x2="61083" y2="10833"/>
                        <a14:backgroundMark x1="55333" y1="9333" x2="57250" y2="9500"/>
                        <a14:backgroundMark x1="50083" y1="13333" x2="51500" y2="14417"/>
                        <a14:backgroundMark x1="40083" y1="9500" x2="42000" y2="10333"/>
                        <a14:backgroundMark x1="37167" y1="8083" x2="38000" y2="9500"/>
                        <a14:backgroundMark x1="35250" y1="7167" x2="36083" y2="8667"/>
                        <a14:backgroundMark x1="41833" y1="5250" x2="41833" y2="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9708" y="5334000"/>
            <a:ext cx="762000" cy="76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E2E9BF-EB47-42FF-8BFA-AF0FC13E33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200" r="97300">
                        <a14:foregroundMark x1="18400" y1="17564" x2="17900" y2="25000"/>
                        <a14:foregroundMark x1="10500" y1="24487" x2="11000" y2="30000"/>
                        <a14:foregroundMark x1="12800" y1="25769" x2="13300" y2="31923"/>
                        <a14:foregroundMark x1="8500" y1="27692" x2="9700" y2="30513"/>
                        <a14:foregroundMark x1="7700" y1="41282" x2="9000" y2="41923"/>
                        <a14:foregroundMark x1="1200" y1="59103" x2="5400" y2="58590"/>
                        <a14:foregroundMark x1="14300" y1="67692" x2="15600" y2="67564"/>
                        <a14:foregroundMark x1="38900" y1="75128" x2="39900" y2="74744"/>
                        <a14:foregroundMark x1="59000" y1="73846" x2="60800" y2="73846"/>
                        <a14:foregroundMark x1="69900" y1="73846" x2="71600" y2="73846"/>
                        <a14:foregroundMark x1="88900" y1="55000" x2="96800" y2="56923"/>
                        <a14:foregroundMark x1="97300" y1="58846" x2="97300" y2="58846"/>
                        <a14:foregroundMark x1="67400" y1="33846" x2="68100" y2="35513"/>
                        <a14:foregroundMark x1="66300" y1="34487" x2="67300" y2="35128"/>
                        <a14:foregroundMark x1="34300" y1="32436" x2="34600" y2="30000"/>
                        <a14:foregroundMark x1="35700" y1="32179" x2="36100" y2="32436"/>
                        <a14:foregroundMark x1="44700" y1="36667" x2="77800" y2="48077"/>
                        <a14:foregroundMark x1="93000" y1="56667" x2="93000" y2="5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985" y="3504057"/>
            <a:ext cx="4692162" cy="36598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084F09-59AE-4EAD-919A-52A4532845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50" b="93750" l="1167" r="90000">
                        <a14:foregroundMark x1="45537" y1="11783" x2="49996" y2="13413"/>
                        <a14:foregroundMark x1="32917" y1="7167" x2="36039" y2="8309"/>
                        <a14:foregroundMark x1="60417" y1="27083" x2="63833" y2="38750"/>
                        <a14:foregroundMark x1="56000" y1="30250" x2="64250" y2="38750"/>
                        <a14:foregroundMark x1="67833" y1="27083" x2="72083" y2="37250"/>
                        <a14:foregroundMark x1="62750" y1="28750" x2="65750" y2="34750"/>
                        <a14:foregroundMark x1="65750" y1="32583" x2="67417" y2="35333"/>
                        <a14:foregroundMark x1="66167" y1="31917" x2="67833" y2="37917"/>
                        <a14:foregroundMark x1="40500" y1="93750" x2="46667" y2="91250"/>
                        <a14:foregroundMark x1="37583" y1="91667" x2="37583" y2="91667"/>
                        <a14:foregroundMark x1="31250" y1="66917" x2="31250" y2="66917"/>
                        <a14:foregroundMark x1="1167" y1="31083" x2="1167" y2="31083"/>
                        <a14:backgroundMark x1="38000" y1="8250" x2="41583" y2="9750"/>
                        <a14:backgroundMark x1="43917" y1="7000" x2="51083" y2="8917"/>
                        <a14:backgroundMark x1="41167" y1="11000" x2="44583" y2="11833"/>
                        <a14:backgroundMark x1="36083" y1="8250" x2="37167" y2="8500"/>
                        <a14:backgroundMark x1="44167" y1="10833" x2="45833" y2="11417"/>
                        <a14:backgroundMark x1="42667" y1="4667" x2="43500" y2="6583"/>
                        <a14:backgroundMark x1="51083" y1="8250" x2="56583" y2="8917"/>
                        <a14:backgroundMark x1="56833" y1="9333" x2="60833" y2="10167"/>
                        <a14:backgroundMark x1="57000" y1="9333" x2="61083" y2="10833"/>
                        <a14:backgroundMark x1="55333" y1="9333" x2="57250" y2="9500"/>
                        <a14:backgroundMark x1="50083" y1="13333" x2="51500" y2="14417"/>
                        <a14:backgroundMark x1="40083" y1="9500" x2="42000" y2="10333"/>
                        <a14:backgroundMark x1="37167" y1="8083" x2="38000" y2="9500"/>
                        <a14:backgroundMark x1="35250" y1="7167" x2="36083" y2="8667"/>
                        <a14:backgroundMark x1="41833" y1="5250" x2="41833" y2="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7854" y="5181600"/>
            <a:ext cx="762000" cy="76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0DC8D6-FAA5-457C-8527-D8E5FBFCED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50" b="93750" l="1167" r="90000">
                        <a14:foregroundMark x1="45537" y1="11783" x2="49996" y2="13413"/>
                        <a14:foregroundMark x1="32917" y1="7167" x2="36039" y2="8309"/>
                        <a14:foregroundMark x1="60417" y1="27083" x2="63833" y2="38750"/>
                        <a14:foregroundMark x1="56000" y1="30250" x2="64250" y2="38750"/>
                        <a14:foregroundMark x1="67833" y1="27083" x2="72083" y2="37250"/>
                        <a14:foregroundMark x1="62750" y1="28750" x2="65750" y2="34750"/>
                        <a14:foregroundMark x1="65750" y1="32583" x2="67417" y2="35333"/>
                        <a14:foregroundMark x1="66167" y1="31917" x2="67833" y2="37917"/>
                        <a14:foregroundMark x1="40500" y1="93750" x2="46667" y2="91250"/>
                        <a14:foregroundMark x1="37583" y1="91667" x2="37583" y2="91667"/>
                        <a14:foregroundMark x1="31250" y1="66917" x2="31250" y2="66917"/>
                        <a14:foregroundMark x1="1167" y1="31083" x2="1167" y2="31083"/>
                        <a14:backgroundMark x1="38000" y1="8250" x2="41583" y2="9750"/>
                        <a14:backgroundMark x1="43917" y1="7000" x2="51083" y2="8917"/>
                        <a14:backgroundMark x1="41167" y1="11000" x2="44583" y2="11833"/>
                        <a14:backgroundMark x1="36083" y1="8250" x2="37167" y2="8500"/>
                        <a14:backgroundMark x1="44167" y1="10833" x2="45833" y2="11417"/>
                        <a14:backgroundMark x1="42667" y1="4667" x2="43500" y2="6583"/>
                        <a14:backgroundMark x1="51083" y1="8250" x2="56583" y2="8917"/>
                        <a14:backgroundMark x1="56833" y1="9333" x2="60833" y2="10167"/>
                        <a14:backgroundMark x1="57000" y1="9333" x2="61083" y2="10833"/>
                        <a14:backgroundMark x1="55333" y1="9333" x2="57250" y2="9500"/>
                        <a14:backgroundMark x1="50083" y1="13333" x2="51500" y2="14417"/>
                        <a14:backgroundMark x1="40083" y1="9500" x2="42000" y2="10333"/>
                        <a14:backgroundMark x1="37167" y1="8083" x2="38000" y2="9500"/>
                        <a14:backgroundMark x1="35250" y1="7167" x2="36083" y2="8667"/>
                        <a14:backgroundMark x1="41833" y1="5250" x2="41833" y2="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7854" y="4572000"/>
            <a:ext cx="762000" cy="762000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  <a:extLst>
              <a:ext uri="{FF2B5EF4-FFF2-40B4-BE49-F238E27FC236}">
                <a16:creationId xmlns:a16="http://schemas.microsoft.com/office/drawing/2014/main" id="{16CFC646-BF29-4039-BBB1-F51BC521911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209" y="4377679"/>
            <a:ext cx="718700" cy="630245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D7992A84-9726-4FE1-B423-B6579073374D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568" y="4172209"/>
            <a:ext cx="613140" cy="537677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08DCE5B1-0345-45CB-8106-32ED3BB0538A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789" y="5155596"/>
            <a:ext cx="1102043" cy="96640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47D8955-280A-4EF8-9E8D-F7CC7E41EC8E}"/>
              </a:ext>
            </a:extLst>
          </p:cNvPr>
          <p:cNvGrpSpPr/>
          <p:nvPr/>
        </p:nvGrpSpPr>
        <p:grpSpPr>
          <a:xfrm>
            <a:off x="1255562" y="2274784"/>
            <a:ext cx="2531652" cy="923330"/>
            <a:chOff x="2286000" y="73965"/>
            <a:chExt cx="2957247" cy="1215797"/>
          </a:xfrm>
        </p:grpSpPr>
        <p:sp>
          <p:nvSpPr>
            <p:cNvPr id="18" name="Rounded Rectangle 7">
              <a:extLst>
                <a:ext uri="{FF2B5EF4-FFF2-40B4-BE49-F238E27FC236}">
                  <a16:creationId xmlns:a16="http://schemas.microsoft.com/office/drawing/2014/main" id="{98E4A0A9-0AD9-4CDC-B726-F666D43ACA60}"/>
                </a:ext>
              </a:extLst>
            </p:cNvPr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F1AE3CA-369D-4938-B29D-D3250FF47EF7}"/>
                </a:ext>
              </a:extLst>
            </p:cNvPr>
            <p:cNvSpPr txBox="1"/>
            <p:nvPr/>
          </p:nvSpPr>
          <p:spPr>
            <a:xfrm>
              <a:off x="2863260" y="73965"/>
              <a:ext cx="2362199" cy="1215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A. 0</a:t>
              </a:r>
              <a:endPara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FB28010-EC7A-453F-A77B-4877C357EDE4}"/>
              </a:ext>
            </a:extLst>
          </p:cNvPr>
          <p:cNvGrpSpPr/>
          <p:nvPr/>
        </p:nvGrpSpPr>
        <p:grpSpPr>
          <a:xfrm>
            <a:off x="4830174" y="2258135"/>
            <a:ext cx="2531652" cy="923330"/>
            <a:chOff x="2285999" y="1386514"/>
            <a:chExt cx="2957248" cy="1215797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F7C50BC-692D-490F-9D8F-C2481BE1F36D}"/>
                </a:ext>
              </a:extLst>
            </p:cNvPr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D8C3137-9C2D-4AF0-AB56-21D3D2FD6328}"/>
                </a:ext>
              </a:extLst>
            </p:cNvPr>
            <p:cNvSpPr txBox="1"/>
            <p:nvPr/>
          </p:nvSpPr>
          <p:spPr>
            <a:xfrm>
              <a:off x="2881047" y="1386514"/>
              <a:ext cx="2362200" cy="1215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B. 2</a:t>
              </a:r>
              <a:endPara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9CD0BD1-E07B-400E-BB46-4F9291C1E12B}"/>
              </a:ext>
            </a:extLst>
          </p:cNvPr>
          <p:cNvGrpSpPr/>
          <p:nvPr/>
        </p:nvGrpSpPr>
        <p:grpSpPr>
          <a:xfrm>
            <a:off x="8468600" y="2274784"/>
            <a:ext cx="2792601" cy="968523"/>
            <a:chOff x="2286000" y="2800350"/>
            <a:chExt cx="3262065" cy="1275304"/>
          </a:xfrm>
        </p:grpSpPr>
        <p:sp>
          <p:nvSpPr>
            <p:cNvPr id="26" name="Rounded Rectangle 11">
              <a:extLst>
                <a:ext uri="{FF2B5EF4-FFF2-40B4-BE49-F238E27FC236}">
                  <a16:creationId xmlns:a16="http://schemas.microsoft.com/office/drawing/2014/main" id="{DF0D3732-87CC-4B58-8888-4709C9C27DF1}"/>
                </a:ext>
              </a:extLst>
            </p:cNvPr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081A032-2AA0-4204-BEBC-3E19A52D89E9}"/>
                </a:ext>
              </a:extLst>
            </p:cNvPr>
            <p:cNvSpPr txBox="1"/>
            <p:nvPr/>
          </p:nvSpPr>
          <p:spPr>
            <a:xfrm>
              <a:off x="2611206" y="2859858"/>
              <a:ext cx="2936859" cy="1215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C. 20</a:t>
              </a:r>
              <a:endPara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29" name="sadtrombone.swf.mp3">
            <a:hlinkClick r:id="" action="ppaction://media"/>
            <a:extLst>
              <a:ext uri="{FF2B5EF4-FFF2-40B4-BE49-F238E27FC236}">
                <a16:creationId xmlns:a16="http://schemas.microsoft.com/office/drawing/2014/main" id="{B29BBDB7-47FA-4738-9B5E-6D0D14BC5D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30" name="Text Box 4">
            <a:extLst>
              <a:ext uri="{FF2B5EF4-FFF2-40B4-BE49-F238E27FC236}">
                <a16:creationId xmlns:a16="http://schemas.microsoft.com/office/drawing/2014/main" id="{729E83EF-FD2C-4511-B413-77879DBEA583}"/>
              </a:ext>
            </a:extLst>
          </p:cNvPr>
          <p:cNvSpPr txBox="1"/>
          <p:nvPr/>
        </p:nvSpPr>
        <p:spPr>
          <a:xfrm>
            <a:off x="3387933" y="830574"/>
            <a:ext cx="4775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 cm = .?. mm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" name="Tiếng yeah của trẻ con mp3.mp3">
            <a:hlinkClick r:id="" action="ppaction://media"/>
            <a:extLst>
              <a:ext uri="{FF2B5EF4-FFF2-40B4-BE49-F238E27FC236}">
                <a16:creationId xmlns:a16="http://schemas.microsoft.com/office/drawing/2014/main" id="{5C69A073-B7A9-4A61-BA71-5541274D1A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176702" y="-1524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498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6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1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9" dur="3622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3622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4414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2.22222E-6 L -0.26679 -0.14097 " pathEditMode="relative" rAng="0" ptsTypes="AA">
                                          <p:cBhvr>
                                            <p:cTn id="77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346" y="-706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4414"/>
                                </p:stCondLst>
                                <p:childTnLst>
                                  <p:par>
                                    <p:cTn id="79" presetID="53" presetClass="exit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9" dur="3622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3622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4414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2.22222E-6 L -0.26679 -0.14097 " pathEditMode="relative" rAng="0" ptsTypes="AA">
                                          <p:cBhvr>
                                            <p:cTn id="77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346" y="-706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4414"/>
                                </p:stCondLst>
                                <p:childTnLst>
                                  <p:par>
                                    <p:cTn id="79" presetID="53" presetClass="exit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8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1E82C8-1441-4779-8D0C-1F924D759F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" b="11111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C0DE49-1A3D-4F1B-8D29-55B1F8FEC9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50" b="93750" l="1167" r="90000">
                        <a14:foregroundMark x1="45537" y1="11783" x2="49996" y2="13413"/>
                        <a14:foregroundMark x1="32917" y1="7167" x2="36039" y2="8309"/>
                        <a14:foregroundMark x1="60417" y1="27083" x2="63833" y2="38750"/>
                        <a14:foregroundMark x1="56000" y1="30250" x2="64250" y2="38750"/>
                        <a14:foregroundMark x1="67833" y1="27083" x2="72083" y2="37250"/>
                        <a14:foregroundMark x1="62750" y1="28750" x2="65750" y2="34750"/>
                        <a14:foregroundMark x1="65750" y1="32583" x2="67417" y2="35333"/>
                        <a14:foregroundMark x1="66167" y1="31917" x2="67833" y2="37917"/>
                        <a14:foregroundMark x1="40500" y1="93750" x2="46667" y2="91250"/>
                        <a14:foregroundMark x1="37583" y1="91667" x2="37583" y2="91667"/>
                        <a14:foregroundMark x1="31250" y1="66917" x2="31250" y2="66917"/>
                        <a14:foregroundMark x1="1167" y1="31083" x2="1167" y2="31083"/>
                        <a14:backgroundMark x1="38000" y1="8250" x2="41583" y2="9750"/>
                        <a14:backgroundMark x1="43917" y1="7000" x2="51083" y2="8917"/>
                        <a14:backgroundMark x1="41167" y1="11000" x2="44583" y2="11833"/>
                        <a14:backgroundMark x1="36083" y1="8250" x2="37167" y2="8500"/>
                        <a14:backgroundMark x1="44167" y1="10833" x2="45833" y2="11417"/>
                        <a14:backgroundMark x1="42667" y1="4667" x2="43500" y2="6583"/>
                        <a14:backgroundMark x1="51083" y1="8250" x2="56583" y2="8917"/>
                        <a14:backgroundMark x1="56833" y1="9333" x2="60833" y2="10167"/>
                        <a14:backgroundMark x1="57000" y1="9333" x2="61083" y2="10833"/>
                        <a14:backgroundMark x1="55333" y1="9333" x2="57250" y2="9500"/>
                        <a14:backgroundMark x1="50083" y1="13333" x2="51500" y2="14417"/>
                        <a14:backgroundMark x1="40083" y1="9500" x2="42000" y2="10333"/>
                        <a14:backgroundMark x1="37167" y1="8083" x2="38000" y2="9500"/>
                        <a14:backgroundMark x1="35250" y1="7167" x2="36083" y2="8667"/>
                        <a14:backgroundMark x1="41833" y1="5250" x2="41833" y2="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9708" y="5334000"/>
            <a:ext cx="762000" cy="76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E2E9BF-EB47-42FF-8BFA-AF0FC13E33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200" r="97300">
                        <a14:foregroundMark x1="18400" y1="17564" x2="17900" y2="25000"/>
                        <a14:foregroundMark x1="10500" y1="24487" x2="11000" y2="30000"/>
                        <a14:foregroundMark x1="12800" y1="25769" x2="13300" y2="31923"/>
                        <a14:foregroundMark x1="8500" y1="27692" x2="9700" y2="30513"/>
                        <a14:foregroundMark x1="7700" y1="41282" x2="9000" y2="41923"/>
                        <a14:foregroundMark x1="1200" y1="59103" x2="5400" y2="58590"/>
                        <a14:foregroundMark x1="14300" y1="67692" x2="15600" y2="67564"/>
                        <a14:foregroundMark x1="38900" y1="75128" x2="39900" y2="74744"/>
                        <a14:foregroundMark x1="59000" y1="73846" x2="60800" y2="73846"/>
                        <a14:foregroundMark x1="69900" y1="73846" x2="71600" y2="73846"/>
                        <a14:foregroundMark x1="88900" y1="55000" x2="96800" y2="56923"/>
                        <a14:foregroundMark x1="97300" y1="58846" x2="97300" y2="58846"/>
                        <a14:foregroundMark x1="67400" y1="33846" x2="68100" y2="35513"/>
                        <a14:foregroundMark x1="66300" y1="34487" x2="67300" y2="35128"/>
                        <a14:foregroundMark x1="34300" y1="32436" x2="34600" y2="30000"/>
                        <a14:foregroundMark x1="35700" y1="32179" x2="36100" y2="32436"/>
                        <a14:foregroundMark x1="44700" y1="36667" x2="77800" y2="48077"/>
                        <a14:foregroundMark x1="93000" y1="56667" x2="93000" y2="5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985" y="3504057"/>
            <a:ext cx="4692162" cy="36598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084F09-59AE-4EAD-919A-52A4532845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50" b="93750" l="1167" r="90000">
                        <a14:foregroundMark x1="45537" y1="11783" x2="49996" y2="13413"/>
                        <a14:foregroundMark x1="32917" y1="7167" x2="36039" y2="8309"/>
                        <a14:foregroundMark x1="60417" y1="27083" x2="63833" y2="38750"/>
                        <a14:foregroundMark x1="56000" y1="30250" x2="64250" y2="38750"/>
                        <a14:foregroundMark x1="67833" y1="27083" x2="72083" y2="37250"/>
                        <a14:foregroundMark x1="62750" y1="28750" x2="65750" y2="34750"/>
                        <a14:foregroundMark x1="65750" y1="32583" x2="67417" y2="35333"/>
                        <a14:foregroundMark x1="66167" y1="31917" x2="67833" y2="37917"/>
                        <a14:foregroundMark x1="40500" y1="93750" x2="46667" y2="91250"/>
                        <a14:foregroundMark x1="37583" y1="91667" x2="37583" y2="91667"/>
                        <a14:foregroundMark x1="31250" y1="66917" x2="31250" y2="66917"/>
                        <a14:foregroundMark x1="1167" y1="31083" x2="1167" y2="31083"/>
                        <a14:backgroundMark x1="38000" y1="8250" x2="41583" y2="9750"/>
                        <a14:backgroundMark x1="43917" y1="7000" x2="51083" y2="8917"/>
                        <a14:backgroundMark x1="41167" y1="11000" x2="44583" y2="11833"/>
                        <a14:backgroundMark x1="36083" y1="8250" x2="37167" y2="8500"/>
                        <a14:backgroundMark x1="44167" y1="10833" x2="45833" y2="11417"/>
                        <a14:backgroundMark x1="42667" y1="4667" x2="43500" y2="6583"/>
                        <a14:backgroundMark x1="51083" y1="8250" x2="56583" y2="8917"/>
                        <a14:backgroundMark x1="56833" y1="9333" x2="60833" y2="10167"/>
                        <a14:backgroundMark x1="57000" y1="9333" x2="61083" y2="10833"/>
                        <a14:backgroundMark x1="55333" y1="9333" x2="57250" y2="9500"/>
                        <a14:backgroundMark x1="50083" y1="13333" x2="51500" y2="14417"/>
                        <a14:backgroundMark x1="40083" y1="9500" x2="42000" y2="10333"/>
                        <a14:backgroundMark x1="37167" y1="8083" x2="38000" y2="9500"/>
                        <a14:backgroundMark x1="35250" y1="7167" x2="36083" y2="8667"/>
                        <a14:backgroundMark x1="41833" y1="5250" x2="41833" y2="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7854" y="5181600"/>
            <a:ext cx="762000" cy="76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0DC8D6-FAA5-457C-8527-D8E5FBFCED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50" b="93750" l="1167" r="90000">
                        <a14:foregroundMark x1="45537" y1="11783" x2="49996" y2="13413"/>
                        <a14:foregroundMark x1="32917" y1="7167" x2="36039" y2="8309"/>
                        <a14:foregroundMark x1="60417" y1="27083" x2="63833" y2="38750"/>
                        <a14:foregroundMark x1="56000" y1="30250" x2="64250" y2="38750"/>
                        <a14:foregroundMark x1="67833" y1="27083" x2="72083" y2="37250"/>
                        <a14:foregroundMark x1="62750" y1="28750" x2="65750" y2="34750"/>
                        <a14:foregroundMark x1="65750" y1="32583" x2="67417" y2="35333"/>
                        <a14:foregroundMark x1="66167" y1="31917" x2="67833" y2="37917"/>
                        <a14:foregroundMark x1="40500" y1="93750" x2="46667" y2="91250"/>
                        <a14:foregroundMark x1="37583" y1="91667" x2="37583" y2="91667"/>
                        <a14:foregroundMark x1="31250" y1="66917" x2="31250" y2="66917"/>
                        <a14:foregroundMark x1="1167" y1="31083" x2="1167" y2="31083"/>
                        <a14:backgroundMark x1="38000" y1="8250" x2="41583" y2="9750"/>
                        <a14:backgroundMark x1="43917" y1="7000" x2="51083" y2="8917"/>
                        <a14:backgroundMark x1="41167" y1="11000" x2="44583" y2="11833"/>
                        <a14:backgroundMark x1="36083" y1="8250" x2="37167" y2="8500"/>
                        <a14:backgroundMark x1="44167" y1="10833" x2="45833" y2="11417"/>
                        <a14:backgroundMark x1="42667" y1="4667" x2="43500" y2="6583"/>
                        <a14:backgroundMark x1="51083" y1="8250" x2="56583" y2="8917"/>
                        <a14:backgroundMark x1="56833" y1="9333" x2="60833" y2="10167"/>
                        <a14:backgroundMark x1="57000" y1="9333" x2="61083" y2="10833"/>
                        <a14:backgroundMark x1="55333" y1="9333" x2="57250" y2="9500"/>
                        <a14:backgroundMark x1="50083" y1="13333" x2="51500" y2="14417"/>
                        <a14:backgroundMark x1="40083" y1="9500" x2="42000" y2="10333"/>
                        <a14:backgroundMark x1="37167" y1="8083" x2="38000" y2="9500"/>
                        <a14:backgroundMark x1="35250" y1="7167" x2="36083" y2="8667"/>
                        <a14:backgroundMark x1="41833" y1="5250" x2="41833" y2="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7854" y="4572000"/>
            <a:ext cx="762000" cy="762000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  <a:extLst>
              <a:ext uri="{FF2B5EF4-FFF2-40B4-BE49-F238E27FC236}">
                <a16:creationId xmlns:a16="http://schemas.microsoft.com/office/drawing/2014/main" id="{16CFC646-BF29-4039-BBB1-F51BC521911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297" y="4478172"/>
            <a:ext cx="718700" cy="630245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D7992A84-9726-4FE1-B423-B6579073374D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568" y="4172209"/>
            <a:ext cx="613140" cy="53767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47D8955-280A-4EF8-9E8D-F7CC7E41EC8E}"/>
              </a:ext>
            </a:extLst>
          </p:cNvPr>
          <p:cNvGrpSpPr/>
          <p:nvPr/>
        </p:nvGrpSpPr>
        <p:grpSpPr>
          <a:xfrm>
            <a:off x="1262222" y="2430613"/>
            <a:ext cx="2531652" cy="923330"/>
            <a:chOff x="2286000" y="73965"/>
            <a:chExt cx="2957247" cy="1215797"/>
          </a:xfrm>
        </p:grpSpPr>
        <p:sp>
          <p:nvSpPr>
            <p:cNvPr id="18" name="Rounded Rectangle 7">
              <a:extLst>
                <a:ext uri="{FF2B5EF4-FFF2-40B4-BE49-F238E27FC236}">
                  <a16:creationId xmlns:a16="http://schemas.microsoft.com/office/drawing/2014/main" id="{98E4A0A9-0AD9-4CDC-B726-F666D43ACA60}"/>
                </a:ext>
              </a:extLst>
            </p:cNvPr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F1AE3CA-369D-4938-B29D-D3250FF47EF7}"/>
                </a:ext>
              </a:extLst>
            </p:cNvPr>
            <p:cNvSpPr txBox="1"/>
            <p:nvPr/>
          </p:nvSpPr>
          <p:spPr>
            <a:xfrm>
              <a:off x="2863260" y="73965"/>
              <a:ext cx="2362199" cy="1215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A. 42</a:t>
              </a:r>
              <a:endPara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FB28010-EC7A-453F-A77B-4877C357EDE4}"/>
              </a:ext>
            </a:extLst>
          </p:cNvPr>
          <p:cNvGrpSpPr/>
          <p:nvPr/>
        </p:nvGrpSpPr>
        <p:grpSpPr>
          <a:xfrm>
            <a:off x="8646229" y="2346310"/>
            <a:ext cx="2761417" cy="923330"/>
            <a:chOff x="2285999" y="1386514"/>
            <a:chExt cx="3225639" cy="1215797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F7C50BC-692D-490F-9D8F-C2481BE1F36D}"/>
                </a:ext>
              </a:extLst>
            </p:cNvPr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D8C3137-9C2D-4AF0-AB56-21D3D2FD6328}"/>
                </a:ext>
              </a:extLst>
            </p:cNvPr>
            <p:cNvSpPr txBox="1"/>
            <p:nvPr/>
          </p:nvSpPr>
          <p:spPr>
            <a:xfrm>
              <a:off x="2881047" y="1386514"/>
              <a:ext cx="2630591" cy="1215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C.12</a:t>
              </a:r>
              <a:endPara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9CD0BD1-E07B-400E-BB46-4F9291C1E12B}"/>
              </a:ext>
            </a:extLst>
          </p:cNvPr>
          <p:cNvGrpSpPr/>
          <p:nvPr/>
        </p:nvGrpSpPr>
        <p:grpSpPr>
          <a:xfrm>
            <a:off x="4950704" y="2438604"/>
            <a:ext cx="2792601" cy="968523"/>
            <a:chOff x="2286000" y="2800350"/>
            <a:chExt cx="3262065" cy="1275304"/>
          </a:xfrm>
        </p:grpSpPr>
        <p:sp>
          <p:nvSpPr>
            <p:cNvPr id="26" name="Rounded Rectangle 11">
              <a:extLst>
                <a:ext uri="{FF2B5EF4-FFF2-40B4-BE49-F238E27FC236}">
                  <a16:creationId xmlns:a16="http://schemas.microsoft.com/office/drawing/2014/main" id="{DF0D3732-87CC-4B58-8888-4709C9C27DF1}"/>
                </a:ext>
              </a:extLst>
            </p:cNvPr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081A032-2AA0-4204-BEBC-3E19A52D89E9}"/>
                </a:ext>
              </a:extLst>
            </p:cNvPr>
            <p:cNvSpPr txBox="1"/>
            <p:nvPr/>
          </p:nvSpPr>
          <p:spPr>
            <a:xfrm>
              <a:off x="2611206" y="2859858"/>
              <a:ext cx="2936859" cy="1215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B. 10</a:t>
              </a:r>
              <a:endPara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29" name="sadtrombone.swf.mp3">
            <a:hlinkClick r:id="" action="ppaction://media"/>
            <a:extLst>
              <a:ext uri="{FF2B5EF4-FFF2-40B4-BE49-F238E27FC236}">
                <a16:creationId xmlns:a16="http://schemas.microsoft.com/office/drawing/2014/main" id="{B29BBDB7-47FA-4738-9B5E-6D0D14BC5D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pic>
        <p:nvPicPr>
          <p:cNvPr id="31" name="Tiếng yeah của trẻ con mp3.mp3">
            <a:hlinkClick r:id="" action="ppaction://media"/>
            <a:extLst>
              <a:ext uri="{FF2B5EF4-FFF2-40B4-BE49-F238E27FC236}">
                <a16:creationId xmlns:a16="http://schemas.microsoft.com/office/drawing/2014/main" id="{5C69A073-B7A9-4A61-BA71-5541274D1A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176702" y="-1524000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90B46F2-F4AA-4690-AFAA-2323490690D5}"/>
              </a:ext>
            </a:extLst>
          </p:cNvPr>
          <p:cNvSpPr/>
          <p:nvPr/>
        </p:nvSpPr>
        <p:spPr>
          <a:xfrm>
            <a:off x="2304925" y="705541"/>
            <a:ext cx="7391400" cy="860148"/>
          </a:xfrm>
          <a:prstGeom prst="round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Box 4">
            <a:extLst>
              <a:ext uri="{FF2B5EF4-FFF2-40B4-BE49-F238E27FC236}">
                <a16:creationId xmlns:a16="http://schemas.microsoft.com/office/drawing/2014/main" id="{729E83EF-FD2C-4511-B413-77879DBEA583}"/>
              </a:ext>
            </a:extLst>
          </p:cNvPr>
          <p:cNvSpPr txBox="1"/>
          <p:nvPr/>
        </p:nvSpPr>
        <p:spPr>
          <a:xfrm>
            <a:off x="1941491" y="792646"/>
            <a:ext cx="8118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en-US" sz="4000" b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 mm + .?. mm = 26 mm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393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62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62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1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-0.26602 -0.0120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07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414"/>
                            </p:stCondLst>
                            <p:childTnLst>
                              <p:par>
                                <p:cTn id="5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1E82C8-1441-4779-8D0C-1F924D759F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" b="11111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C0DE49-1A3D-4F1B-8D29-55B1F8FEC9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50" b="93750" l="1167" r="90000">
                        <a14:foregroundMark x1="45537" y1="11783" x2="49996" y2="13413"/>
                        <a14:foregroundMark x1="32917" y1="7167" x2="36039" y2="8309"/>
                        <a14:foregroundMark x1="60417" y1="27083" x2="63833" y2="38750"/>
                        <a14:foregroundMark x1="56000" y1="30250" x2="64250" y2="38750"/>
                        <a14:foregroundMark x1="67833" y1="27083" x2="72083" y2="37250"/>
                        <a14:foregroundMark x1="62750" y1="28750" x2="65750" y2="34750"/>
                        <a14:foregroundMark x1="65750" y1="32583" x2="67417" y2="35333"/>
                        <a14:foregroundMark x1="66167" y1="31917" x2="67833" y2="37917"/>
                        <a14:foregroundMark x1="40500" y1="93750" x2="46667" y2="91250"/>
                        <a14:foregroundMark x1="37583" y1="91667" x2="37583" y2="91667"/>
                        <a14:foregroundMark x1="31250" y1="66917" x2="31250" y2="66917"/>
                        <a14:foregroundMark x1="1167" y1="31083" x2="1167" y2="31083"/>
                        <a14:backgroundMark x1="38000" y1="8250" x2="41583" y2="9750"/>
                        <a14:backgroundMark x1="43917" y1="7000" x2="51083" y2="8917"/>
                        <a14:backgroundMark x1="41167" y1="11000" x2="44583" y2="11833"/>
                        <a14:backgroundMark x1="36083" y1="8250" x2="37167" y2="8500"/>
                        <a14:backgroundMark x1="44167" y1="10833" x2="45833" y2="11417"/>
                        <a14:backgroundMark x1="42667" y1="4667" x2="43500" y2="6583"/>
                        <a14:backgroundMark x1="51083" y1="8250" x2="56583" y2="8917"/>
                        <a14:backgroundMark x1="56833" y1="9333" x2="60833" y2="10167"/>
                        <a14:backgroundMark x1="57000" y1="9333" x2="61083" y2="10833"/>
                        <a14:backgroundMark x1="55333" y1="9333" x2="57250" y2="9500"/>
                        <a14:backgroundMark x1="50083" y1="13333" x2="51500" y2="14417"/>
                        <a14:backgroundMark x1="40083" y1="9500" x2="42000" y2="10333"/>
                        <a14:backgroundMark x1="37167" y1="8083" x2="38000" y2="9500"/>
                        <a14:backgroundMark x1="35250" y1="7167" x2="36083" y2="8667"/>
                        <a14:backgroundMark x1="41833" y1="5250" x2="41833" y2="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9708" y="5334000"/>
            <a:ext cx="762000" cy="76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E2E9BF-EB47-42FF-8BFA-AF0FC13E33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200" r="97300">
                        <a14:foregroundMark x1="18400" y1="17564" x2="17900" y2="25000"/>
                        <a14:foregroundMark x1="10500" y1="24487" x2="11000" y2="30000"/>
                        <a14:foregroundMark x1="12800" y1="25769" x2="13300" y2="31923"/>
                        <a14:foregroundMark x1="8500" y1="27692" x2="9700" y2="30513"/>
                        <a14:foregroundMark x1="7700" y1="41282" x2="9000" y2="41923"/>
                        <a14:foregroundMark x1="1200" y1="59103" x2="5400" y2="58590"/>
                        <a14:foregroundMark x1="14300" y1="67692" x2="15600" y2="67564"/>
                        <a14:foregroundMark x1="38900" y1="75128" x2="39900" y2="74744"/>
                        <a14:foregroundMark x1="59000" y1="73846" x2="60800" y2="73846"/>
                        <a14:foregroundMark x1="69900" y1="73846" x2="71600" y2="73846"/>
                        <a14:foregroundMark x1="88900" y1="55000" x2="96800" y2="56923"/>
                        <a14:foregroundMark x1="97300" y1="58846" x2="97300" y2="58846"/>
                        <a14:foregroundMark x1="67400" y1="33846" x2="68100" y2="35513"/>
                        <a14:foregroundMark x1="66300" y1="34487" x2="67300" y2="35128"/>
                        <a14:foregroundMark x1="34300" y1="32436" x2="34600" y2="30000"/>
                        <a14:foregroundMark x1="35700" y1="32179" x2="36100" y2="32436"/>
                        <a14:foregroundMark x1="44700" y1="36667" x2="77800" y2="48077"/>
                        <a14:foregroundMark x1="93000" y1="56667" x2="93000" y2="5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985" y="3504057"/>
            <a:ext cx="4692162" cy="36598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084F09-59AE-4EAD-919A-52A4532845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50" b="93750" l="1167" r="90000">
                        <a14:foregroundMark x1="45537" y1="11783" x2="49996" y2="13413"/>
                        <a14:foregroundMark x1="32917" y1="7167" x2="36039" y2="8309"/>
                        <a14:foregroundMark x1="60417" y1="27083" x2="63833" y2="38750"/>
                        <a14:foregroundMark x1="56000" y1="30250" x2="64250" y2="38750"/>
                        <a14:foregroundMark x1="67833" y1="27083" x2="72083" y2="37250"/>
                        <a14:foregroundMark x1="62750" y1="28750" x2="65750" y2="34750"/>
                        <a14:foregroundMark x1="65750" y1="32583" x2="67417" y2="35333"/>
                        <a14:foregroundMark x1="66167" y1="31917" x2="67833" y2="37917"/>
                        <a14:foregroundMark x1="40500" y1="93750" x2="46667" y2="91250"/>
                        <a14:foregroundMark x1="37583" y1="91667" x2="37583" y2="91667"/>
                        <a14:foregroundMark x1="31250" y1="66917" x2="31250" y2="66917"/>
                        <a14:foregroundMark x1="1167" y1="31083" x2="1167" y2="31083"/>
                        <a14:backgroundMark x1="38000" y1="8250" x2="41583" y2="9750"/>
                        <a14:backgroundMark x1="43917" y1="7000" x2="51083" y2="8917"/>
                        <a14:backgroundMark x1="41167" y1="11000" x2="44583" y2="11833"/>
                        <a14:backgroundMark x1="36083" y1="8250" x2="37167" y2="8500"/>
                        <a14:backgroundMark x1="44167" y1="10833" x2="45833" y2="11417"/>
                        <a14:backgroundMark x1="42667" y1="4667" x2="43500" y2="6583"/>
                        <a14:backgroundMark x1="51083" y1="8250" x2="56583" y2="8917"/>
                        <a14:backgroundMark x1="56833" y1="9333" x2="60833" y2="10167"/>
                        <a14:backgroundMark x1="57000" y1="9333" x2="61083" y2="10833"/>
                        <a14:backgroundMark x1="55333" y1="9333" x2="57250" y2="9500"/>
                        <a14:backgroundMark x1="50083" y1="13333" x2="51500" y2="14417"/>
                        <a14:backgroundMark x1="40083" y1="9500" x2="42000" y2="10333"/>
                        <a14:backgroundMark x1="37167" y1="8083" x2="38000" y2="9500"/>
                        <a14:backgroundMark x1="35250" y1="7167" x2="36083" y2="8667"/>
                        <a14:backgroundMark x1="41833" y1="5250" x2="41833" y2="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7854" y="5181600"/>
            <a:ext cx="762000" cy="76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0DC8D6-FAA5-457C-8527-D8E5FBFCED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50" b="93750" l="1167" r="90000">
                        <a14:foregroundMark x1="45537" y1="11783" x2="49996" y2="13413"/>
                        <a14:foregroundMark x1="32917" y1="7167" x2="36039" y2="8309"/>
                        <a14:foregroundMark x1="60417" y1="27083" x2="63833" y2="38750"/>
                        <a14:foregroundMark x1="56000" y1="30250" x2="64250" y2="38750"/>
                        <a14:foregroundMark x1="67833" y1="27083" x2="72083" y2="37250"/>
                        <a14:foregroundMark x1="62750" y1="28750" x2="65750" y2="34750"/>
                        <a14:foregroundMark x1="65750" y1="32583" x2="67417" y2="35333"/>
                        <a14:foregroundMark x1="66167" y1="31917" x2="67833" y2="37917"/>
                        <a14:foregroundMark x1="40500" y1="93750" x2="46667" y2="91250"/>
                        <a14:foregroundMark x1="37583" y1="91667" x2="37583" y2="91667"/>
                        <a14:foregroundMark x1="31250" y1="66917" x2="31250" y2="66917"/>
                        <a14:foregroundMark x1="1167" y1="31083" x2="1167" y2="31083"/>
                        <a14:backgroundMark x1="38000" y1="8250" x2="41583" y2="9750"/>
                        <a14:backgroundMark x1="43917" y1="7000" x2="51083" y2="8917"/>
                        <a14:backgroundMark x1="41167" y1="11000" x2="44583" y2="11833"/>
                        <a14:backgroundMark x1="36083" y1="8250" x2="37167" y2="8500"/>
                        <a14:backgroundMark x1="44167" y1="10833" x2="45833" y2="11417"/>
                        <a14:backgroundMark x1="42667" y1="4667" x2="43500" y2="6583"/>
                        <a14:backgroundMark x1="51083" y1="8250" x2="56583" y2="8917"/>
                        <a14:backgroundMark x1="56833" y1="9333" x2="60833" y2="10167"/>
                        <a14:backgroundMark x1="57000" y1="9333" x2="61083" y2="10833"/>
                        <a14:backgroundMark x1="55333" y1="9333" x2="57250" y2="9500"/>
                        <a14:backgroundMark x1="50083" y1="13333" x2="51500" y2="14417"/>
                        <a14:backgroundMark x1="40083" y1="9500" x2="42000" y2="10333"/>
                        <a14:backgroundMark x1="37167" y1="8083" x2="38000" y2="9500"/>
                        <a14:backgroundMark x1="35250" y1="7167" x2="36083" y2="8667"/>
                        <a14:backgroundMark x1="41833" y1="5250" x2="41833" y2="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7854" y="4572000"/>
            <a:ext cx="762000" cy="762000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D7992A84-9726-4FE1-B423-B6579073374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568" y="4172209"/>
            <a:ext cx="613140" cy="53767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47D8955-280A-4EF8-9E8D-F7CC7E41EC8E}"/>
              </a:ext>
            </a:extLst>
          </p:cNvPr>
          <p:cNvGrpSpPr/>
          <p:nvPr/>
        </p:nvGrpSpPr>
        <p:grpSpPr>
          <a:xfrm>
            <a:off x="5247998" y="2447255"/>
            <a:ext cx="2589857" cy="930493"/>
            <a:chOff x="2286000" y="117634"/>
            <a:chExt cx="3025237" cy="1225229"/>
          </a:xfrm>
        </p:grpSpPr>
        <p:sp>
          <p:nvSpPr>
            <p:cNvPr id="18" name="Rounded Rectangle 7">
              <a:extLst>
                <a:ext uri="{FF2B5EF4-FFF2-40B4-BE49-F238E27FC236}">
                  <a16:creationId xmlns:a16="http://schemas.microsoft.com/office/drawing/2014/main" id="{98E4A0A9-0AD9-4CDC-B726-F666D43ACA60}"/>
                </a:ext>
              </a:extLst>
            </p:cNvPr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F1AE3CA-369D-4938-B29D-D3250FF47EF7}"/>
                </a:ext>
              </a:extLst>
            </p:cNvPr>
            <p:cNvSpPr txBox="1"/>
            <p:nvPr/>
          </p:nvSpPr>
          <p:spPr>
            <a:xfrm>
              <a:off x="2537213" y="127066"/>
              <a:ext cx="2774024" cy="1215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B.100</a:t>
              </a:r>
              <a:endPara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FB28010-EC7A-453F-A77B-4877C357EDE4}"/>
              </a:ext>
            </a:extLst>
          </p:cNvPr>
          <p:cNvGrpSpPr/>
          <p:nvPr/>
        </p:nvGrpSpPr>
        <p:grpSpPr>
          <a:xfrm>
            <a:off x="8646229" y="2361095"/>
            <a:ext cx="2625572" cy="923330"/>
            <a:chOff x="2285999" y="1405982"/>
            <a:chExt cx="3066957" cy="1215797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F7C50BC-692D-490F-9D8F-C2481BE1F36D}"/>
                </a:ext>
              </a:extLst>
            </p:cNvPr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D8C3137-9C2D-4AF0-AB56-21D3D2FD6328}"/>
                </a:ext>
              </a:extLst>
            </p:cNvPr>
            <p:cNvSpPr txBox="1"/>
            <p:nvPr/>
          </p:nvSpPr>
          <p:spPr>
            <a:xfrm>
              <a:off x="2722365" y="1405982"/>
              <a:ext cx="2630591" cy="1215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C.10</a:t>
              </a:r>
              <a:endPara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9CD0BD1-E07B-400E-BB46-4F9291C1E12B}"/>
              </a:ext>
            </a:extLst>
          </p:cNvPr>
          <p:cNvGrpSpPr/>
          <p:nvPr/>
        </p:nvGrpSpPr>
        <p:grpSpPr>
          <a:xfrm>
            <a:off x="1282835" y="2441155"/>
            <a:ext cx="3132514" cy="965474"/>
            <a:chOff x="2286000" y="2800350"/>
            <a:chExt cx="3091443" cy="1271289"/>
          </a:xfrm>
        </p:grpSpPr>
        <p:sp>
          <p:nvSpPr>
            <p:cNvPr id="26" name="Rounded Rectangle 11">
              <a:extLst>
                <a:ext uri="{FF2B5EF4-FFF2-40B4-BE49-F238E27FC236}">
                  <a16:creationId xmlns:a16="http://schemas.microsoft.com/office/drawing/2014/main" id="{DF0D3732-87CC-4B58-8888-4709C9C27DF1}"/>
                </a:ext>
              </a:extLst>
            </p:cNvPr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081A032-2AA0-4204-BEBC-3E19A52D89E9}"/>
                </a:ext>
              </a:extLst>
            </p:cNvPr>
            <p:cNvSpPr txBox="1"/>
            <p:nvPr/>
          </p:nvSpPr>
          <p:spPr>
            <a:xfrm>
              <a:off x="2440584" y="2855843"/>
              <a:ext cx="2936859" cy="1215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A.1000</a:t>
              </a:r>
              <a:endPara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29" name="sadtrombone.swf.mp3">
            <a:hlinkClick r:id="" action="ppaction://media"/>
            <a:extLst>
              <a:ext uri="{FF2B5EF4-FFF2-40B4-BE49-F238E27FC236}">
                <a16:creationId xmlns:a16="http://schemas.microsoft.com/office/drawing/2014/main" id="{B29BBDB7-47FA-4738-9B5E-6D0D14BC5D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pic>
        <p:nvPicPr>
          <p:cNvPr id="31" name="Tiếng yeah của trẻ con mp3.mp3">
            <a:hlinkClick r:id="" action="ppaction://media"/>
            <a:extLst>
              <a:ext uri="{FF2B5EF4-FFF2-40B4-BE49-F238E27FC236}">
                <a16:creationId xmlns:a16="http://schemas.microsoft.com/office/drawing/2014/main" id="{5C69A073-B7A9-4A61-BA71-5541274D1A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176702" y="-1524000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90B46F2-F4AA-4690-AFAA-2323490690D5}"/>
              </a:ext>
            </a:extLst>
          </p:cNvPr>
          <p:cNvSpPr/>
          <p:nvPr/>
        </p:nvSpPr>
        <p:spPr>
          <a:xfrm>
            <a:off x="3227057" y="704700"/>
            <a:ext cx="5413072" cy="860148"/>
          </a:xfrm>
          <a:prstGeom prst="round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Text Box 4">
            <a:extLst>
              <a:ext uri="{FF2B5EF4-FFF2-40B4-BE49-F238E27FC236}">
                <a16:creationId xmlns:a16="http://schemas.microsoft.com/office/drawing/2014/main" id="{729E83EF-FD2C-4511-B413-77879DBEA583}"/>
              </a:ext>
            </a:extLst>
          </p:cNvPr>
          <p:cNvSpPr txBox="1"/>
          <p:nvPr/>
        </p:nvSpPr>
        <p:spPr>
          <a:xfrm>
            <a:off x="2863623" y="791805"/>
            <a:ext cx="6368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en-US" sz="4000" b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m = .?. mm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810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62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62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1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6 L -0.35013 0.0576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13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414"/>
                            </p:stCondLst>
                            <p:childTnLst>
                              <p:par>
                                <p:cTn id="5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315" y="4120301"/>
            <a:ext cx="5120216" cy="2795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29" y="64318"/>
            <a:ext cx="3827972" cy="1918049"/>
          </a:xfrm>
          <a:prstGeom prst="rect">
            <a:avLst/>
          </a:prstGeom>
        </p:spPr>
      </p:pic>
      <p:pic>
        <p:nvPicPr>
          <p:cNvPr id="9" name="轻快儿童音乐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11315" y="-1270000"/>
            <a:ext cx="812800" cy="812800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8E82E132-C8F7-4283-B6D8-21B7A780D1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-58102"/>
            <a:ext cx="6686269" cy="45609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14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315" y="4120301"/>
            <a:ext cx="5120216" cy="2795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29" y="64318"/>
            <a:ext cx="3827972" cy="1918049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074251" y="1892223"/>
            <a:ext cx="8194344" cy="1536777"/>
            <a:chOff x="588835" y="1018940"/>
            <a:chExt cx="6145758" cy="1152583"/>
          </a:xfrm>
        </p:grpSpPr>
        <p:sp>
          <p:nvSpPr>
            <p:cNvPr id="114" name="六边形 113"/>
            <p:cNvSpPr/>
            <p:nvPr/>
          </p:nvSpPr>
          <p:spPr>
            <a:xfrm>
              <a:off x="1111248" y="1018940"/>
              <a:ext cx="5086351" cy="987451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latin typeface="Coiny" panose="02000903060500060000" pitchFamily="2" charset="0"/>
              </a:endParaRPr>
            </a:p>
          </p:txBody>
        </p:sp>
        <p:sp>
          <p:nvSpPr>
            <p:cNvPr id="115" name="圆角矩形 114"/>
            <p:cNvSpPr/>
            <p:nvPr/>
          </p:nvSpPr>
          <p:spPr>
            <a:xfrm>
              <a:off x="588835" y="1184696"/>
              <a:ext cx="6145758" cy="98682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924" tIns="54463" rIns="108924" bIns="54463" anchor="ctr"/>
            <a:lstStyle/>
            <a:p>
              <a:pPr algn="ctr"/>
              <a:r>
                <a:rPr lang="en-US" altLang="zh-CN" sz="7200" b="1">
                  <a:solidFill>
                    <a:schemeClr val="bg1"/>
                  </a:solidFill>
                  <a:latin typeface="Coiny" panose="02000903060500060000" pitchFamily="2" charset="0"/>
                  <a:ea typeface="微软雅黑" panose="020B0503020204020204" pitchFamily="34" charset="-122"/>
                </a:rPr>
                <a:t>KHỞI ĐỘNG</a:t>
              </a:r>
              <a:endParaRPr lang="zh-CN" altLang="en-US" sz="7200" b="1" dirty="0">
                <a:solidFill>
                  <a:schemeClr val="bg1"/>
                </a:solidFill>
                <a:latin typeface="Coiny" panose="02000903060500060000" pitchFamily="2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13" name="Zen Garden">
            <a:hlinkClick r:id="" action="ppaction://media"/>
            <a:extLst>
              <a:ext uri="{FF2B5EF4-FFF2-40B4-BE49-F238E27FC236}">
                <a16:creationId xmlns:a16="http://schemas.microsoft.com/office/drawing/2014/main" id="{02EF262B-C4A1-4099-8C1D-7907174F7B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48784" y="518723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F164DA-BDE9-4B2F-91F6-3657F8B2F6B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3600" y="25908000"/>
            <a:ext cx="2119555" cy="21195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172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 Kiến và Hạt Gạo ♫ Bé Quý Dương ♫ Nhạc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D7BA1992-9CFC-4BFE-8C01-10E4B7CFFDA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832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8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84927D-8265-44FC-8D73-CD6072A67F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42" y="4740739"/>
            <a:ext cx="2475340" cy="1781096"/>
          </a:xfrm>
          <a:prstGeom prst="rect">
            <a:avLst/>
          </a:prstGeom>
        </p:spPr>
      </p:pic>
      <p:pic>
        <p:nvPicPr>
          <p:cNvPr id="6" name="图片 7" descr="572005ec0a0c4">
            <a:extLst>
              <a:ext uri="{FF2B5EF4-FFF2-40B4-BE49-F238E27FC236}">
                <a16:creationId xmlns:a16="http://schemas.microsoft.com/office/drawing/2014/main" id="{8EBE9B8E-0A76-49F3-ACA8-B8B4832FC7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39401" y="336165"/>
            <a:ext cx="2142240" cy="1439401"/>
          </a:xfrm>
          <a:prstGeom prst="rect">
            <a:avLst/>
          </a:prstGeom>
        </p:spPr>
      </p:pic>
      <p:pic>
        <p:nvPicPr>
          <p:cNvPr id="8" name="图片 8" descr="觅元素58b0fbac4bf92">
            <a:extLst>
              <a:ext uri="{FF2B5EF4-FFF2-40B4-BE49-F238E27FC236}">
                <a16:creationId xmlns:a16="http://schemas.microsoft.com/office/drawing/2014/main" id="{5EA6917A-0FE5-4A75-8B9B-AC3ACE57E09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09" y="5994904"/>
            <a:ext cx="5212715" cy="740410"/>
          </a:xfrm>
          <a:prstGeom prst="rect">
            <a:avLst/>
          </a:prstGeom>
        </p:spPr>
      </p:pic>
      <p:pic>
        <p:nvPicPr>
          <p:cNvPr id="10" name="图片 1" descr="31f7217a017c2d9a8a7bcbd9844c1629">
            <a:extLst>
              <a:ext uri="{FF2B5EF4-FFF2-40B4-BE49-F238E27FC236}">
                <a16:creationId xmlns:a16="http://schemas.microsoft.com/office/drawing/2014/main" id="{3CB4AD8E-23C2-4998-B21D-2581833FAD2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207" y="1768509"/>
            <a:ext cx="5994717" cy="4726940"/>
          </a:xfrm>
          <a:prstGeom prst="rect">
            <a:avLst/>
          </a:prstGeom>
        </p:spPr>
      </p:pic>
      <p:pic>
        <p:nvPicPr>
          <p:cNvPr id="11" name="图片 2" descr="觅元素584a989cd6c5a">
            <a:extLst>
              <a:ext uri="{FF2B5EF4-FFF2-40B4-BE49-F238E27FC236}">
                <a16:creationId xmlns:a16="http://schemas.microsoft.com/office/drawing/2014/main" id="{BDEB9A88-62C2-4E06-811A-70F9D29212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5745" y="577662"/>
            <a:ext cx="6506845" cy="139446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A271EEF-5D70-4297-BAA4-DB75CD3FC2B7}"/>
              </a:ext>
            </a:extLst>
          </p:cNvPr>
          <p:cNvSpPr txBox="1"/>
          <p:nvPr/>
        </p:nvSpPr>
        <p:spPr>
          <a:xfrm>
            <a:off x="5028537" y="2373071"/>
            <a:ext cx="6234053" cy="26825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HÌNH THÀNH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 KIẾN THỨC</a:t>
            </a:r>
          </a:p>
        </p:txBody>
      </p:sp>
      <p:pic>
        <p:nvPicPr>
          <p:cNvPr id="13" name="图片 8" descr="觅元素58b0fbac4bf92">
            <a:extLst>
              <a:ext uri="{FF2B5EF4-FFF2-40B4-BE49-F238E27FC236}">
                <a16:creationId xmlns:a16="http://schemas.microsoft.com/office/drawing/2014/main" id="{899AD10D-6450-473C-8A79-2BC72DA4B2F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09" y="5994904"/>
            <a:ext cx="5212715" cy="740410"/>
          </a:xfrm>
          <a:prstGeom prst="rect">
            <a:avLst/>
          </a:prstGeom>
        </p:spPr>
      </p:pic>
      <p:pic>
        <p:nvPicPr>
          <p:cNvPr id="14" name="图片 1" descr="31f7217a017c2d9a8a7bcbd9844c1629">
            <a:extLst>
              <a:ext uri="{FF2B5EF4-FFF2-40B4-BE49-F238E27FC236}">
                <a16:creationId xmlns:a16="http://schemas.microsoft.com/office/drawing/2014/main" id="{4F5EE2E4-608E-41BF-843F-855D38C4E0A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207" y="1768509"/>
            <a:ext cx="5994717" cy="4726940"/>
          </a:xfrm>
          <a:prstGeom prst="rect">
            <a:avLst/>
          </a:prstGeom>
        </p:spPr>
      </p:pic>
      <p:pic>
        <p:nvPicPr>
          <p:cNvPr id="15" name="图片 2" descr="觅元素584a989cd6c5a">
            <a:extLst>
              <a:ext uri="{FF2B5EF4-FFF2-40B4-BE49-F238E27FC236}">
                <a16:creationId xmlns:a16="http://schemas.microsoft.com/office/drawing/2014/main" id="{208D20AC-1DBA-415E-A716-60808671BA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5745" y="577662"/>
            <a:ext cx="6506845" cy="1394460"/>
          </a:xfrm>
          <a:prstGeom prst="rect">
            <a:avLst/>
          </a:prstGeom>
        </p:spPr>
      </p:pic>
      <p:sp>
        <p:nvSpPr>
          <p:cNvPr id="16" name="文本框 11">
            <a:extLst>
              <a:ext uri="{FF2B5EF4-FFF2-40B4-BE49-F238E27FC236}">
                <a16:creationId xmlns:a16="http://schemas.microsoft.com/office/drawing/2014/main" id="{4E982A9B-C933-4D4A-90F5-6FF97BA3BB75}"/>
              </a:ext>
            </a:extLst>
          </p:cNvPr>
          <p:cNvSpPr txBox="1"/>
          <p:nvPr/>
        </p:nvSpPr>
        <p:spPr>
          <a:xfrm>
            <a:off x="5028537" y="2373071"/>
            <a:ext cx="6234053" cy="130625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LUYỆN TẬP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077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1" y="76200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152400" y="727694"/>
            <a:ext cx="11587315" cy="5703585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5 h 4960354"/>
                <a:gd name="connsiteX1" fmla="*/ 849365 w 11350833"/>
                <a:gd name="connsiteY1" fmla="*/ 0 h 4960354"/>
                <a:gd name="connsiteX2" fmla="*/ 1417136 w 11350833"/>
                <a:gd name="connsiteY2" fmla="*/ 0 h 4960354"/>
                <a:gd name="connsiteX3" fmla="*/ 2177948 w 11350833"/>
                <a:gd name="connsiteY3" fmla="*/ 0 h 4960354"/>
                <a:gd name="connsiteX4" fmla="*/ 2649198 w 11350833"/>
                <a:gd name="connsiteY4" fmla="*/ 0 h 4960354"/>
                <a:gd name="connsiteX5" fmla="*/ 2927405 w 11350833"/>
                <a:gd name="connsiteY5" fmla="*/ 0 h 4960354"/>
                <a:gd name="connsiteX6" fmla="*/ 3688219 w 11350833"/>
                <a:gd name="connsiteY6" fmla="*/ 0 h 4960354"/>
                <a:gd name="connsiteX7" fmla="*/ 4352510 w 11350833"/>
                <a:gd name="connsiteY7" fmla="*/ 0 h 4960354"/>
                <a:gd name="connsiteX8" fmla="*/ 4823760 w 11350833"/>
                <a:gd name="connsiteY8" fmla="*/ 0 h 4960354"/>
                <a:gd name="connsiteX9" fmla="*/ 5584573 w 11350833"/>
                <a:gd name="connsiteY9" fmla="*/ 0 h 4960354"/>
                <a:gd name="connsiteX10" fmla="*/ 6248864 w 11350833"/>
                <a:gd name="connsiteY10" fmla="*/ 0 h 4960354"/>
                <a:gd name="connsiteX11" fmla="*/ 7009678 w 11350833"/>
                <a:gd name="connsiteY11" fmla="*/ 0 h 4960354"/>
                <a:gd name="connsiteX12" fmla="*/ 7384406 w 11350833"/>
                <a:gd name="connsiteY12" fmla="*/ 0 h 4960354"/>
                <a:gd name="connsiteX13" fmla="*/ 8145219 w 11350833"/>
                <a:gd name="connsiteY13" fmla="*/ 0 h 4960354"/>
                <a:gd name="connsiteX14" fmla="*/ 8809510 w 11350833"/>
                <a:gd name="connsiteY14" fmla="*/ 0 h 4960354"/>
                <a:gd name="connsiteX15" fmla="*/ 9473802 w 11350833"/>
                <a:gd name="connsiteY15" fmla="*/ 0 h 4960354"/>
                <a:gd name="connsiteX16" fmla="*/ 10501467 w 11350833"/>
                <a:gd name="connsiteY16" fmla="*/ 0 h 4960354"/>
                <a:gd name="connsiteX17" fmla="*/ 11350833 w 11350833"/>
                <a:gd name="connsiteY17" fmla="*/ 826725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7 h 4960354"/>
                <a:gd name="connsiteX20" fmla="*/ 11350833 w 11350833"/>
                <a:gd name="connsiteY20" fmla="*/ 2347900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01467 w 11350833"/>
                <a:gd name="connsiteY24" fmla="*/ 4960354 h 4960354"/>
                <a:gd name="connsiteX25" fmla="*/ 10223259 w 11350833"/>
                <a:gd name="connsiteY25" fmla="*/ 4960354 h 4960354"/>
                <a:gd name="connsiteX26" fmla="*/ 9848530 w 11350833"/>
                <a:gd name="connsiteY26" fmla="*/ 4960354 h 4960354"/>
                <a:gd name="connsiteX27" fmla="*/ 9473802 w 11350833"/>
                <a:gd name="connsiteY27" fmla="*/ 4960354 h 4960354"/>
                <a:gd name="connsiteX28" fmla="*/ 8809510 w 11350833"/>
                <a:gd name="connsiteY28" fmla="*/ 4960354 h 4960354"/>
                <a:gd name="connsiteX29" fmla="*/ 8531302 w 11350833"/>
                <a:gd name="connsiteY29" fmla="*/ 4960354 h 4960354"/>
                <a:gd name="connsiteX30" fmla="*/ 7963532 w 11350833"/>
                <a:gd name="connsiteY30" fmla="*/ 4960354 h 4960354"/>
                <a:gd name="connsiteX31" fmla="*/ 7685324 w 11350833"/>
                <a:gd name="connsiteY31" fmla="*/ 4960354 h 4960354"/>
                <a:gd name="connsiteX32" fmla="*/ 7117553 w 11350833"/>
                <a:gd name="connsiteY32" fmla="*/ 4960354 h 4960354"/>
                <a:gd name="connsiteX33" fmla="*/ 6453262 w 11350833"/>
                <a:gd name="connsiteY33" fmla="*/ 4960354 h 4960354"/>
                <a:gd name="connsiteX34" fmla="*/ 6078533 w 11350833"/>
                <a:gd name="connsiteY34" fmla="*/ 4960354 h 4960354"/>
                <a:gd name="connsiteX35" fmla="*/ 5607284 w 11350833"/>
                <a:gd name="connsiteY35" fmla="*/ 4960354 h 4960354"/>
                <a:gd name="connsiteX36" fmla="*/ 5232555 w 11350833"/>
                <a:gd name="connsiteY36" fmla="*/ 4960354 h 4960354"/>
                <a:gd name="connsiteX37" fmla="*/ 4761305 w 11350833"/>
                <a:gd name="connsiteY37" fmla="*/ 4960354 h 4960354"/>
                <a:gd name="connsiteX38" fmla="*/ 4386576 w 11350833"/>
                <a:gd name="connsiteY38" fmla="*/ 4960354 h 4960354"/>
                <a:gd name="connsiteX39" fmla="*/ 4108369 w 11350833"/>
                <a:gd name="connsiteY39" fmla="*/ 4960354 h 4960354"/>
                <a:gd name="connsiteX40" fmla="*/ 3733640 w 11350833"/>
                <a:gd name="connsiteY40" fmla="*/ 4960354 h 4960354"/>
                <a:gd name="connsiteX41" fmla="*/ 3165869 w 11350833"/>
                <a:gd name="connsiteY41" fmla="*/ 4960354 h 4960354"/>
                <a:gd name="connsiteX42" fmla="*/ 2791141 w 11350833"/>
                <a:gd name="connsiteY42" fmla="*/ 4960354 h 4960354"/>
                <a:gd name="connsiteX43" fmla="*/ 2030328 w 11350833"/>
                <a:gd name="connsiteY43" fmla="*/ 4960354 h 4960354"/>
                <a:gd name="connsiteX44" fmla="*/ 1752120 w 11350833"/>
                <a:gd name="connsiteY44" fmla="*/ 4960354 h 4960354"/>
                <a:gd name="connsiteX45" fmla="*/ 849365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5 h 4960354"/>
                <a:gd name="connsiteX50" fmla="*/ 0 w 11350833"/>
                <a:gd name="connsiteY50" fmla="*/ 1929026 h 4960354"/>
                <a:gd name="connsiteX51" fmla="*/ 0 w 11350833"/>
                <a:gd name="connsiteY51" fmla="*/ 1311737 h 4960354"/>
                <a:gd name="connsiteX52" fmla="*/ 0 w 11350833"/>
                <a:gd name="connsiteY52" fmla="*/ 826725 h 4960354"/>
                <a:gd name="connsiteX0" fmla="*/ 0 w 11350833"/>
                <a:gd name="connsiteY0" fmla="*/ 826725 h 4960354"/>
                <a:gd name="connsiteX1" fmla="*/ 849365 w 11350833"/>
                <a:gd name="connsiteY1" fmla="*/ 0 h 4960354"/>
                <a:gd name="connsiteX2" fmla="*/ 1610177 w 11350833"/>
                <a:gd name="connsiteY2" fmla="*/ 0 h 4960354"/>
                <a:gd name="connsiteX3" fmla="*/ 2274469 w 11350833"/>
                <a:gd name="connsiteY3" fmla="*/ 0 h 4960354"/>
                <a:gd name="connsiteX4" fmla="*/ 2649198 w 11350833"/>
                <a:gd name="connsiteY4" fmla="*/ 0 h 4960354"/>
                <a:gd name="connsiteX5" fmla="*/ 3410011 w 11350833"/>
                <a:gd name="connsiteY5" fmla="*/ 0 h 4960354"/>
                <a:gd name="connsiteX6" fmla="*/ 3688219 w 11350833"/>
                <a:gd name="connsiteY6" fmla="*/ 0 h 4960354"/>
                <a:gd name="connsiteX7" fmla="*/ 3966426 w 11350833"/>
                <a:gd name="connsiteY7" fmla="*/ 0 h 4960354"/>
                <a:gd name="connsiteX8" fmla="*/ 4437675 w 11350833"/>
                <a:gd name="connsiteY8" fmla="*/ 0 h 4960354"/>
                <a:gd name="connsiteX9" fmla="*/ 4812404 w 11350833"/>
                <a:gd name="connsiteY9" fmla="*/ 0 h 4960354"/>
                <a:gd name="connsiteX10" fmla="*/ 5090612 w 11350833"/>
                <a:gd name="connsiteY10" fmla="*/ 0 h 4960354"/>
                <a:gd name="connsiteX11" fmla="*/ 5368820 w 11350833"/>
                <a:gd name="connsiteY11" fmla="*/ 0 h 4960354"/>
                <a:gd name="connsiteX12" fmla="*/ 6033111 w 11350833"/>
                <a:gd name="connsiteY12" fmla="*/ 0 h 4960354"/>
                <a:gd name="connsiteX13" fmla="*/ 6504361 w 11350833"/>
                <a:gd name="connsiteY13" fmla="*/ 0 h 4960354"/>
                <a:gd name="connsiteX14" fmla="*/ 7168653 w 11350833"/>
                <a:gd name="connsiteY14" fmla="*/ 0 h 4960354"/>
                <a:gd name="connsiteX15" fmla="*/ 7832945 w 11350833"/>
                <a:gd name="connsiteY15" fmla="*/ 0 h 4960354"/>
                <a:gd name="connsiteX16" fmla="*/ 8111153 w 11350833"/>
                <a:gd name="connsiteY16" fmla="*/ 0 h 4960354"/>
                <a:gd name="connsiteX17" fmla="*/ 8678923 w 11350833"/>
                <a:gd name="connsiteY17" fmla="*/ 0 h 4960354"/>
                <a:gd name="connsiteX18" fmla="*/ 9246694 w 11350833"/>
                <a:gd name="connsiteY18" fmla="*/ 0 h 4960354"/>
                <a:gd name="connsiteX19" fmla="*/ 9621423 w 11350833"/>
                <a:gd name="connsiteY19" fmla="*/ 0 h 4960354"/>
                <a:gd name="connsiteX20" fmla="*/ 10501467 w 11350833"/>
                <a:gd name="connsiteY20" fmla="*/ 0 h 4960354"/>
                <a:gd name="connsiteX21" fmla="*/ 11350833 w 11350833"/>
                <a:gd name="connsiteY21" fmla="*/ 826725 h 4960354"/>
                <a:gd name="connsiteX22" fmla="*/ 11350833 w 11350833"/>
                <a:gd name="connsiteY22" fmla="*/ 1410944 h 4960354"/>
                <a:gd name="connsiteX23" fmla="*/ 11350833 w 11350833"/>
                <a:gd name="connsiteY23" fmla="*/ 1995164 h 4960354"/>
                <a:gd name="connsiteX24" fmla="*/ 11350833 w 11350833"/>
                <a:gd name="connsiteY24" fmla="*/ 2447108 h 4960354"/>
                <a:gd name="connsiteX25" fmla="*/ 11350833 w 11350833"/>
                <a:gd name="connsiteY25" fmla="*/ 3064396 h 4960354"/>
                <a:gd name="connsiteX26" fmla="*/ 11350833 w 11350833"/>
                <a:gd name="connsiteY26" fmla="*/ 4133628 h 4960354"/>
                <a:gd name="connsiteX27" fmla="*/ 10501467 w 11350833"/>
                <a:gd name="connsiteY27" fmla="*/ 4960354 h 4960354"/>
                <a:gd name="connsiteX28" fmla="*/ 10126738 w 11350833"/>
                <a:gd name="connsiteY28" fmla="*/ 4960354 h 4960354"/>
                <a:gd name="connsiteX29" fmla="*/ 9752010 w 11350833"/>
                <a:gd name="connsiteY29" fmla="*/ 4960354 h 4960354"/>
                <a:gd name="connsiteX30" fmla="*/ 9473802 w 11350833"/>
                <a:gd name="connsiteY30" fmla="*/ 4960354 h 4960354"/>
                <a:gd name="connsiteX31" fmla="*/ 9099073 w 11350833"/>
                <a:gd name="connsiteY31" fmla="*/ 4960354 h 4960354"/>
                <a:gd name="connsiteX32" fmla="*/ 8724344 w 11350833"/>
                <a:gd name="connsiteY32" fmla="*/ 4960354 h 4960354"/>
                <a:gd name="connsiteX33" fmla="*/ 8446137 w 11350833"/>
                <a:gd name="connsiteY33" fmla="*/ 4960354 h 4960354"/>
                <a:gd name="connsiteX34" fmla="*/ 8071409 w 11350833"/>
                <a:gd name="connsiteY34" fmla="*/ 4960354 h 4960354"/>
                <a:gd name="connsiteX35" fmla="*/ 7600159 w 11350833"/>
                <a:gd name="connsiteY35" fmla="*/ 4960354 h 4960354"/>
                <a:gd name="connsiteX36" fmla="*/ 7032388 w 11350833"/>
                <a:gd name="connsiteY36" fmla="*/ 4960354 h 4960354"/>
                <a:gd name="connsiteX37" fmla="*/ 6464617 w 11350833"/>
                <a:gd name="connsiteY37" fmla="*/ 4960354 h 4960354"/>
                <a:gd name="connsiteX38" fmla="*/ 5800325 w 11350833"/>
                <a:gd name="connsiteY38" fmla="*/ 4960354 h 4960354"/>
                <a:gd name="connsiteX39" fmla="*/ 5425597 w 11350833"/>
                <a:gd name="connsiteY39" fmla="*/ 4960354 h 4960354"/>
                <a:gd name="connsiteX40" fmla="*/ 5147389 w 11350833"/>
                <a:gd name="connsiteY40" fmla="*/ 4960354 h 4960354"/>
                <a:gd name="connsiteX41" fmla="*/ 4483097 w 11350833"/>
                <a:gd name="connsiteY41" fmla="*/ 4960354 h 4960354"/>
                <a:gd name="connsiteX42" fmla="*/ 4011848 w 11350833"/>
                <a:gd name="connsiteY42" fmla="*/ 4960354 h 4960354"/>
                <a:gd name="connsiteX43" fmla="*/ 3347556 w 11350833"/>
                <a:gd name="connsiteY43" fmla="*/ 4960354 h 4960354"/>
                <a:gd name="connsiteX44" fmla="*/ 2779786 w 11350833"/>
                <a:gd name="connsiteY44" fmla="*/ 4960354 h 4960354"/>
                <a:gd name="connsiteX45" fmla="*/ 2501578 w 11350833"/>
                <a:gd name="connsiteY45" fmla="*/ 4960354 h 4960354"/>
                <a:gd name="connsiteX46" fmla="*/ 1837286 w 11350833"/>
                <a:gd name="connsiteY46" fmla="*/ 4960354 h 4960354"/>
                <a:gd name="connsiteX47" fmla="*/ 1366037 w 11350833"/>
                <a:gd name="connsiteY47" fmla="*/ 4960354 h 4960354"/>
                <a:gd name="connsiteX48" fmla="*/ 849365 w 11350833"/>
                <a:gd name="connsiteY48" fmla="*/ 4960354 h 4960354"/>
                <a:gd name="connsiteX49" fmla="*/ 0 w 11350833"/>
                <a:gd name="connsiteY49" fmla="*/ 4133628 h 4960354"/>
                <a:gd name="connsiteX50" fmla="*/ 0 w 11350833"/>
                <a:gd name="connsiteY50" fmla="*/ 3681684 h 4960354"/>
                <a:gd name="connsiteX51" fmla="*/ 0 w 11350833"/>
                <a:gd name="connsiteY51" fmla="*/ 3229741 h 4960354"/>
                <a:gd name="connsiteX52" fmla="*/ 0 w 11350833"/>
                <a:gd name="connsiteY52" fmla="*/ 2645521 h 4960354"/>
                <a:gd name="connsiteX53" fmla="*/ 0 w 11350833"/>
                <a:gd name="connsiteY53" fmla="*/ 2160509 h 4960354"/>
                <a:gd name="connsiteX54" fmla="*/ 0 w 11350833"/>
                <a:gd name="connsiteY54" fmla="*/ 1609358 h 4960354"/>
                <a:gd name="connsiteX55" fmla="*/ 0 w 11350833"/>
                <a:gd name="connsiteY55" fmla="*/ 826725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1350833" h="4960354" fill="none" extrusionOk="0">
                  <a:moveTo>
                    <a:pt x="0" y="826725"/>
                  </a:moveTo>
                  <a:cubicBezTo>
                    <a:pt x="-83349" y="498546"/>
                    <a:pt x="260980" y="-20280"/>
                    <a:pt x="849365" y="0"/>
                  </a:cubicBezTo>
                  <a:cubicBezTo>
                    <a:pt x="1047536" y="-39019"/>
                    <a:pt x="1181776" y="16580"/>
                    <a:pt x="1417136" y="0"/>
                  </a:cubicBezTo>
                  <a:cubicBezTo>
                    <a:pt x="1658894" y="-23021"/>
                    <a:pt x="1872555" y="37830"/>
                    <a:pt x="2177948" y="0"/>
                  </a:cubicBezTo>
                  <a:cubicBezTo>
                    <a:pt x="2508096" y="-23859"/>
                    <a:pt x="2525595" y="25919"/>
                    <a:pt x="2649198" y="0"/>
                  </a:cubicBezTo>
                  <a:cubicBezTo>
                    <a:pt x="2794803" y="-48168"/>
                    <a:pt x="2845337" y="38419"/>
                    <a:pt x="2927405" y="0"/>
                  </a:cubicBezTo>
                  <a:cubicBezTo>
                    <a:pt x="3030655" y="4373"/>
                    <a:pt x="3428039" y="10535"/>
                    <a:pt x="3688219" y="0"/>
                  </a:cubicBezTo>
                  <a:cubicBezTo>
                    <a:pt x="3943703" y="-47902"/>
                    <a:pt x="4120125" y="42240"/>
                    <a:pt x="4352510" y="0"/>
                  </a:cubicBezTo>
                  <a:cubicBezTo>
                    <a:pt x="4574545" y="-4435"/>
                    <a:pt x="4729351" y="71044"/>
                    <a:pt x="4823760" y="0"/>
                  </a:cubicBezTo>
                  <a:cubicBezTo>
                    <a:pt x="4913261" y="-24807"/>
                    <a:pt x="5354752" y="35915"/>
                    <a:pt x="5584573" y="0"/>
                  </a:cubicBezTo>
                  <a:cubicBezTo>
                    <a:pt x="5783521" y="-58882"/>
                    <a:pt x="6140166" y="5958"/>
                    <a:pt x="6248864" y="0"/>
                  </a:cubicBezTo>
                  <a:cubicBezTo>
                    <a:pt x="6440523" y="14666"/>
                    <a:pt x="6701646" y="3430"/>
                    <a:pt x="7009678" y="0"/>
                  </a:cubicBezTo>
                  <a:cubicBezTo>
                    <a:pt x="7291609" y="-16322"/>
                    <a:pt x="7270526" y="36082"/>
                    <a:pt x="7384406" y="0"/>
                  </a:cubicBezTo>
                  <a:cubicBezTo>
                    <a:pt x="7454223" y="-40855"/>
                    <a:pt x="7973238" y="57131"/>
                    <a:pt x="8145219" y="0"/>
                  </a:cubicBezTo>
                  <a:cubicBezTo>
                    <a:pt x="8319339" y="-39848"/>
                    <a:pt x="8653213" y="8654"/>
                    <a:pt x="8809510" y="0"/>
                  </a:cubicBezTo>
                  <a:cubicBezTo>
                    <a:pt x="8950606" y="13158"/>
                    <a:pt x="9222589" y="21598"/>
                    <a:pt x="9473802" y="0"/>
                  </a:cubicBezTo>
                  <a:cubicBezTo>
                    <a:pt x="9713874" y="-23010"/>
                    <a:pt x="10136703" y="55704"/>
                    <a:pt x="10501467" y="0"/>
                  </a:cubicBezTo>
                  <a:cubicBezTo>
                    <a:pt x="11064185" y="86583"/>
                    <a:pt x="11370547" y="400374"/>
                    <a:pt x="11350833" y="826725"/>
                  </a:cubicBezTo>
                  <a:cubicBezTo>
                    <a:pt x="11358276" y="978478"/>
                    <a:pt x="11352801" y="1150668"/>
                    <a:pt x="11350833" y="1344807"/>
                  </a:cubicBezTo>
                  <a:cubicBezTo>
                    <a:pt x="11357195" y="1527323"/>
                    <a:pt x="11282465" y="1677873"/>
                    <a:pt x="11350833" y="1895957"/>
                  </a:cubicBezTo>
                  <a:cubicBezTo>
                    <a:pt x="11397004" y="2133239"/>
                    <a:pt x="11322352" y="2201277"/>
                    <a:pt x="11350833" y="2347900"/>
                  </a:cubicBezTo>
                  <a:cubicBezTo>
                    <a:pt x="11393235" y="2533607"/>
                    <a:pt x="11319760" y="2736431"/>
                    <a:pt x="11350833" y="2932120"/>
                  </a:cubicBezTo>
                  <a:cubicBezTo>
                    <a:pt x="11347112" y="3115752"/>
                    <a:pt x="11336948" y="3407546"/>
                    <a:pt x="11350833" y="3549409"/>
                  </a:cubicBezTo>
                  <a:cubicBezTo>
                    <a:pt x="11341191" y="3701170"/>
                    <a:pt x="11317609" y="3905270"/>
                    <a:pt x="11350833" y="4133628"/>
                  </a:cubicBezTo>
                  <a:cubicBezTo>
                    <a:pt x="11499338" y="4520953"/>
                    <a:pt x="11102926" y="4861255"/>
                    <a:pt x="10501467" y="4960354"/>
                  </a:cubicBezTo>
                  <a:cubicBezTo>
                    <a:pt x="10362445" y="4979370"/>
                    <a:pt x="10280785" y="4953531"/>
                    <a:pt x="10223259" y="4960354"/>
                  </a:cubicBezTo>
                  <a:cubicBezTo>
                    <a:pt x="10158567" y="4961941"/>
                    <a:pt x="10017024" y="4942947"/>
                    <a:pt x="9848530" y="4960354"/>
                  </a:cubicBezTo>
                  <a:cubicBezTo>
                    <a:pt x="9728406" y="5010819"/>
                    <a:pt x="9584330" y="4953137"/>
                    <a:pt x="9473802" y="4960354"/>
                  </a:cubicBezTo>
                  <a:cubicBezTo>
                    <a:pt x="9288120" y="4990948"/>
                    <a:pt x="9044244" y="4947458"/>
                    <a:pt x="8809510" y="4960354"/>
                  </a:cubicBezTo>
                  <a:cubicBezTo>
                    <a:pt x="8575119" y="4982902"/>
                    <a:pt x="8619692" y="4939054"/>
                    <a:pt x="8531302" y="4960354"/>
                  </a:cubicBezTo>
                  <a:cubicBezTo>
                    <a:pt x="8386485" y="5021513"/>
                    <a:pt x="8156150" y="4849205"/>
                    <a:pt x="7963532" y="4960354"/>
                  </a:cubicBezTo>
                  <a:cubicBezTo>
                    <a:pt x="7778195" y="5002830"/>
                    <a:pt x="7731979" y="4936130"/>
                    <a:pt x="7685324" y="4960354"/>
                  </a:cubicBezTo>
                  <a:cubicBezTo>
                    <a:pt x="7602268" y="4979864"/>
                    <a:pt x="7258458" y="4941389"/>
                    <a:pt x="7117553" y="4960354"/>
                  </a:cubicBezTo>
                  <a:cubicBezTo>
                    <a:pt x="7016018" y="4940392"/>
                    <a:pt x="6783801" y="4827683"/>
                    <a:pt x="6453262" y="4960354"/>
                  </a:cubicBezTo>
                  <a:cubicBezTo>
                    <a:pt x="6123896" y="5034707"/>
                    <a:pt x="6221367" y="4969525"/>
                    <a:pt x="6078533" y="4960354"/>
                  </a:cubicBezTo>
                  <a:cubicBezTo>
                    <a:pt x="5925598" y="4987786"/>
                    <a:pt x="5840165" y="4956368"/>
                    <a:pt x="5607284" y="4960354"/>
                  </a:cubicBezTo>
                  <a:cubicBezTo>
                    <a:pt x="5387148" y="4976889"/>
                    <a:pt x="5355600" y="4954469"/>
                    <a:pt x="5232555" y="4960354"/>
                  </a:cubicBezTo>
                  <a:cubicBezTo>
                    <a:pt x="5104420" y="4941436"/>
                    <a:pt x="4913809" y="4977994"/>
                    <a:pt x="4761305" y="4960354"/>
                  </a:cubicBezTo>
                  <a:cubicBezTo>
                    <a:pt x="4616015" y="4980929"/>
                    <a:pt x="4503629" y="4948175"/>
                    <a:pt x="4386576" y="4960354"/>
                  </a:cubicBezTo>
                  <a:cubicBezTo>
                    <a:pt x="4268366" y="4965209"/>
                    <a:pt x="4237631" y="4941825"/>
                    <a:pt x="4108369" y="4960354"/>
                  </a:cubicBezTo>
                  <a:cubicBezTo>
                    <a:pt x="3991669" y="4968893"/>
                    <a:pt x="3909557" y="4950923"/>
                    <a:pt x="3733640" y="4960354"/>
                  </a:cubicBezTo>
                  <a:cubicBezTo>
                    <a:pt x="3573448" y="4975060"/>
                    <a:pt x="3377991" y="4890396"/>
                    <a:pt x="3165869" y="4960354"/>
                  </a:cubicBezTo>
                  <a:cubicBezTo>
                    <a:pt x="2918268" y="5007319"/>
                    <a:pt x="2925724" y="4936080"/>
                    <a:pt x="2791141" y="4960354"/>
                  </a:cubicBezTo>
                  <a:cubicBezTo>
                    <a:pt x="2647309" y="5024907"/>
                    <a:pt x="2420064" y="4913611"/>
                    <a:pt x="2030328" y="4960354"/>
                  </a:cubicBezTo>
                  <a:cubicBezTo>
                    <a:pt x="1667801" y="4969262"/>
                    <a:pt x="1864256" y="4976072"/>
                    <a:pt x="1752120" y="4960354"/>
                  </a:cubicBezTo>
                  <a:cubicBezTo>
                    <a:pt x="1585490" y="4978189"/>
                    <a:pt x="1053993" y="4942303"/>
                    <a:pt x="849365" y="4960354"/>
                  </a:cubicBezTo>
                  <a:cubicBezTo>
                    <a:pt x="266445" y="4946840"/>
                    <a:pt x="-25203" y="4739902"/>
                    <a:pt x="0" y="4133628"/>
                  </a:cubicBezTo>
                  <a:cubicBezTo>
                    <a:pt x="-74119" y="3865763"/>
                    <a:pt x="18157" y="3694843"/>
                    <a:pt x="0" y="3549409"/>
                  </a:cubicBezTo>
                  <a:cubicBezTo>
                    <a:pt x="1969" y="3378486"/>
                    <a:pt x="66455" y="3181668"/>
                    <a:pt x="0" y="3064396"/>
                  </a:cubicBezTo>
                  <a:cubicBezTo>
                    <a:pt x="-51965" y="2940569"/>
                    <a:pt x="-6248" y="2729585"/>
                    <a:pt x="0" y="2513245"/>
                  </a:cubicBezTo>
                  <a:cubicBezTo>
                    <a:pt x="-33339" y="2312240"/>
                    <a:pt x="73337" y="2048610"/>
                    <a:pt x="0" y="1929026"/>
                  </a:cubicBezTo>
                  <a:cubicBezTo>
                    <a:pt x="-50556" y="1755348"/>
                    <a:pt x="23122" y="1498802"/>
                    <a:pt x="0" y="1311737"/>
                  </a:cubicBezTo>
                  <a:cubicBezTo>
                    <a:pt x="-60239" y="1136927"/>
                    <a:pt x="58379" y="952747"/>
                    <a:pt x="0" y="826725"/>
                  </a:cubicBezTo>
                  <a:close/>
                </a:path>
                <a:path w="11350833" h="4960354" stroke="0" extrusionOk="0">
                  <a:moveTo>
                    <a:pt x="0" y="826725"/>
                  </a:moveTo>
                  <a:cubicBezTo>
                    <a:pt x="45338" y="371088"/>
                    <a:pt x="264667" y="-107685"/>
                    <a:pt x="849365" y="0"/>
                  </a:cubicBezTo>
                  <a:cubicBezTo>
                    <a:pt x="1065072" y="-38266"/>
                    <a:pt x="1301639" y="86326"/>
                    <a:pt x="1610177" y="0"/>
                  </a:cubicBezTo>
                  <a:cubicBezTo>
                    <a:pt x="1883465" y="-51775"/>
                    <a:pt x="2117295" y="37313"/>
                    <a:pt x="2274469" y="0"/>
                  </a:cubicBezTo>
                  <a:cubicBezTo>
                    <a:pt x="2446127" y="-60041"/>
                    <a:pt x="2514105" y="50284"/>
                    <a:pt x="2649198" y="0"/>
                  </a:cubicBezTo>
                  <a:cubicBezTo>
                    <a:pt x="2763435" y="-3807"/>
                    <a:pt x="3165359" y="39696"/>
                    <a:pt x="3410011" y="0"/>
                  </a:cubicBezTo>
                  <a:cubicBezTo>
                    <a:pt x="3669624" y="-73260"/>
                    <a:pt x="3611423" y="9699"/>
                    <a:pt x="3688219" y="0"/>
                  </a:cubicBezTo>
                  <a:cubicBezTo>
                    <a:pt x="3754266" y="-23137"/>
                    <a:pt x="3834717" y="4590"/>
                    <a:pt x="3966426" y="0"/>
                  </a:cubicBezTo>
                  <a:cubicBezTo>
                    <a:pt x="4088936" y="10428"/>
                    <a:pt x="4190731" y="42119"/>
                    <a:pt x="4437675" y="0"/>
                  </a:cubicBezTo>
                  <a:cubicBezTo>
                    <a:pt x="4659494" y="-32300"/>
                    <a:pt x="4671389" y="33448"/>
                    <a:pt x="4812404" y="0"/>
                  </a:cubicBezTo>
                  <a:cubicBezTo>
                    <a:pt x="4966188" y="-41875"/>
                    <a:pt x="4982800" y="20976"/>
                    <a:pt x="5090612" y="0"/>
                  </a:cubicBezTo>
                  <a:cubicBezTo>
                    <a:pt x="5206815" y="-37664"/>
                    <a:pt x="5294197" y="-5815"/>
                    <a:pt x="5368820" y="0"/>
                  </a:cubicBezTo>
                  <a:cubicBezTo>
                    <a:pt x="5452150" y="23949"/>
                    <a:pt x="5822082" y="11485"/>
                    <a:pt x="6033111" y="0"/>
                  </a:cubicBezTo>
                  <a:cubicBezTo>
                    <a:pt x="6251656" y="-57121"/>
                    <a:pt x="6398852" y="29678"/>
                    <a:pt x="6504361" y="0"/>
                  </a:cubicBezTo>
                  <a:cubicBezTo>
                    <a:pt x="6666037" y="-36568"/>
                    <a:pt x="7030081" y="40064"/>
                    <a:pt x="7168653" y="0"/>
                  </a:cubicBezTo>
                  <a:cubicBezTo>
                    <a:pt x="7298488" y="1251"/>
                    <a:pt x="7570854" y="-13850"/>
                    <a:pt x="7832945" y="0"/>
                  </a:cubicBezTo>
                  <a:cubicBezTo>
                    <a:pt x="8082442" y="-5833"/>
                    <a:pt x="8042944" y="22831"/>
                    <a:pt x="8111153" y="0"/>
                  </a:cubicBezTo>
                  <a:cubicBezTo>
                    <a:pt x="8168147" y="-20129"/>
                    <a:pt x="8437305" y="-15581"/>
                    <a:pt x="8678923" y="0"/>
                  </a:cubicBezTo>
                  <a:cubicBezTo>
                    <a:pt x="8923270" y="-36471"/>
                    <a:pt x="9028214" y="23993"/>
                    <a:pt x="9246694" y="0"/>
                  </a:cubicBezTo>
                  <a:cubicBezTo>
                    <a:pt x="9451610" y="-26539"/>
                    <a:pt x="9482668" y="17376"/>
                    <a:pt x="9621423" y="0"/>
                  </a:cubicBezTo>
                  <a:cubicBezTo>
                    <a:pt x="9786260" y="9633"/>
                    <a:pt x="10248713" y="121170"/>
                    <a:pt x="10501467" y="0"/>
                  </a:cubicBezTo>
                  <a:cubicBezTo>
                    <a:pt x="11027865" y="-41937"/>
                    <a:pt x="11432568" y="474691"/>
                    <a:pt x="11350833" y="826725"/>
                  </a:cubicBezTo>
                  <a:cubicBezTo>
                    <a:pt x="11420944" y="1130254"/>
                    <a:pt x="11336200" y="1147823"/>
                    <a:pt x="11350833" y="1410944"/>
                  </a:cubicBezTo>
                  <a:cubicBezTo>
                    <a:pt x="11379564" y="1629054"/>
                    <a:pt x="11323279" y="1806759"/>
                    <a:pt x="11350833" y="1995164"/>
                  </a:cubicBezTo>
                  <a:cubicBezTo>
                    <a:pt x="11364786" y="2187709"/>
                    <a:pt x="11337027" y="2368947"/>
                    <a:pt x="11350833" y="2447108"/>
                  </a:cubicBezTo>
                  <a:cubicBezTo>
                    <a:pt x="11348706" y="2559532"/>
                    <a:pt x="11327619" y="2753858"/>
                    <a:pt x="11350833" y="3064396"/>
                  </a:cubicBezTo>
                  <a:cubicBezTo>
                    <a:pt x="11305780" y="3361341"/>
                    <a:pt x="11370201" y="3956444"/>
                    <a:pt x="11350833" y="4133628"/>
                  </a:cubicBezTo>
                  <a:cubicBezTo>
                    <a:pt x="11425167" y="4613973"/>
                    <a:pt x="11098864" y="5064578"/>
                    <a:pt x="10501467" y="4960354"/>
                  </a:cubicBezTo>
                  <a:cubicBezTo>
                    <a:pt x="10352802" y="4985689"/>
                    <a:pt x="10300746" y="4957687"/>
                    <a:pt x="10126738" y="4960354"/>
                  </a:cubicBezTo>
                  <a:cubicBezTo>
                    <a:pt x="9955022" y="4959586"/>
                    <a:pt x="9843999" y="4958966"/>
                    <a:pt x="9752010" y="4960354"/>
                  </a:cubicBezTo>
                  <a:cubicBezTo>
                    <a:pt x="9672905" y="4961019"/>
                    <a:pt x="9557339" y="4936779"/>
                    <a:pt x="9473802" y="4960354"/>
                  </a:cubicBezTo>
                  <a:cubicBezTo>
                    <a:pt x="9374748" y="4972534"/>
                    <a:pt x="9251076" y="4940682"/>
                    <a:pt x="9099073" y="4960354"/>
                  </a:cubicBezTo>
                  <a:cubicBezTo>
                    <a:pt x="8955749" y="4971887"/>
                    <a:pt x="8847170" y="4942203"/>
                    <a:pt x="8724344" y="4960354"/>
                  </a:cubicBezTo>
                  <a:cubicBezTo>
                    <a:pt x="8628551" y="4960042"/>
                    <a:pt x="8585632" y="4941777"/>
                    <a:pt x="8446137" y="4960354"/>
                  </a:cubicBezTo>
                  <a:cubicBezTo>
                    <a:pt x="8301718" y="4999088"/>
                    <a:pt x="8205834" y="4958650"/>
                    <a:pt x="8071409" y="4960354"/>
                  </a:cubicBezTo>
                  <a:cubicBezTo>
                    <a:pt x="7926818" y="4998552"/>
                    <a:pt x="7697967" y="4938120"/>
                    <a:pt x="7600159" y="4960354"/>
                  </a:cubicBezTo>
                  <a:cubicBezTo>
                    <a:pt x="7502512" y="4994672"/>
                    <a:pt x="7194640" y="4920148"/>
                    <a:pt x="7032388" y="4960354"/>
                  </a:cubicBezTo>
                  <a:cubicBezTo>
                    <a:pt x="6875660" y="5028417"/>
                    <a:pt x="6695626" y="4919995"/>
                    <a:pt x="6464617" y="4960354"/>
                  </a:cubicBezTo>
                  <a:cubicBezTo>
                    <a:pt x="6218645" y="4960724"/>
                    <a:pt x="5918958" y="4894364"/>
                    <a:pt x="5800325" y="4960354"/>
                  </a:cubicBezTo>
                  <a:cubicBezTo>
                    <a:pt x="5674834" y="5012646"/>
                    <a:pt x="5634915" y="4930959"/>
                    <a:pt x="5425597" y="4960354"/>
                  </a:cubicBezTo>
                  <a:cubicBezTo>
                    <a:pt x="5243043" y="4973022"/>
                    <a:pt x="5281759" y="4941803"/>
                    <a:pt x="5147389" y="4960354"/>
                  </a:cubicBezTo>
                  <a:cubicBezTo>
                    <a:pt x="5003607" y="4998955"/>
                    <a:pt x="4694237" y="4907156"/>
                    <a:pt x="4483097" y="4960354"/>
                  </a:cubicBezTo>
                  <a:cubicBezTo>
                    <a:pt x="4285409" y="5011274"/>
                    <a:pt x="4219881" y="4913199"/>
                    <a:pt x="4011848" y="4960354"/>
                  </a:cubicBezTo>
                  <a:cubicBezTo>
                    <a:pt x="3799653" y="5003852"/>
                    <a:pt x="3647178" y="4956045"/>
                    <a:pt x="3347556" y="4960354"/>
                  </a:cubicBezTo>
                  <a:cubicBezTo>
                    <a:pt x="3048530" y="4970833"/>
                    <a:pt x="3062625" y="4910308"/>
                    <a:pt x="2779786" y="4960354"/>
                  </a:cubicBezTo>
                  <a:cubicBezTo>
                    <a:pt x="2482744" y="4995951"/>
                    <a:pt x="2592691" y="4929804"/>
                    <a:pt x="2501578" y="4960354"/>
                  </a:cubicBezTo>
                  <a:cubicBezTo>
                    <a:pt x="2449381" y="5024374"/>
                    <a:pt x="2177444" y="4864836"/>
                    <a:pt x="1837286" y="4960354"/>
                  </a:cubicBezTo>
                  <a:cubicBezTo>
                    <a:pt x="1520090" y="5017882"/>
                    <a:pt x="1577283" y="4928045"/>
                    <a:pt x="1366037" y="4960354"/>
                  </a:cubicBezTo>
                  <a:cubicBezTo>
                    <a:pt x="1163778" y="4988911"/>
                    <a:pt x="1053257" y="4891754"/>
                    <a:pt x="849365" y="4960354"/>
                  </a:cubicBezTo>
                  <a:cubicBezTo>
                    <a:pt x="341012" y="4775350"/>
                    <a:pt x="-101598" y="4600302"/>
                    <a:pt x="0" y="4133628"/>
                  </a:cubicBezTo>
                  <a:cubicBezTo>
                    <a:pt x="-31195" y="3949399"/>
                    <a:pt x="30700" y="3863974"/>
                    <a:pt x="0" y="3681684"/>
                  </a:cubicBezTo>
                  <a:cubicBezTo>
                    <a:pt x="-57798" y="3497276"/>
                    <a:pt x="40747" y="3298584"/>
                    <a:pt x="0" y="3229741"/>
                  </a:cubicBezTo>
                  <a:cubicBezTo>
                    <a:pt x="-19145" y="3140097"/>
                    <a:pt x="61745" y="2805872"/>
                    <a:pt x="0" y="2645521"/>
                  </a:cubicBezTo>
                  <a:cubicBezTo>
                    <a:pt x="-61761" y="2477248"/>
                    <a:pt x="32063" y="2251853"/>
                    <a:pt x="0" y="2160509"/>
                  </a:cubicBezTo>
                  <a:cubicBezTo>
                    <a:pt x="-8687" y="2054336"/>
                    <a:pt x="18345" y="1770841"/>
                    <a:pt x="0" y="1609358"/>
                  </a:cubicBezTo>
                  <a:cubicBezTo>
                    <a:pt x="-23599" y="1455023"/>
                    <a:pt x="18935" y="1020368"/>
                    <a:pt x="0" y="826725"/>
                  </a:cubicBezTo>
                  <a:close/>
                </a:path>
                <a:path w="11350833" h="4960354" fill="none" stroke="0" extrusionOk="0">
                  <a:moveTo>
                    <a:pt x="0" y="826725"/>
                  </a:moveTo>
                  <a:cubicBezTo>
                    <a:pt x="-12552" y="463566"/>
                    <a:pt x="246583" y="56928"/>
                    <a:pt x="849365" y="0"/>
                  </a:cubicBezTo>
                  <a:cubicBezTo>
                    <a:pt x="1034059" y="-45131"/>
                    <a:pt x="1201332" y="17356"/>
                    <a:pt x="1417136" y="0"/>
                  </a:cubicBezTo>
                  <a:cubicBezTo>
                    <a:pt x="1652503" y="10264"/>
                    <a:pt x="1856614" y="26677"/>
                    <a:pt x="2177948" y="0"/>
                  </a:cubicBezTo>
                  <a:cubicBezTo>
                    <a:pt x="2511916" y="-15116"/>
                    <a:pt x="2509759" y="46042"/>
                    <a:pt x="2649198" y="0"/>
                  </a:cubicBezTo>
                  <a:cubicBezTo>
                    <a:pt x="2782435" y="-23071"/>
                    <a:pt x="2829385" y="15197"/>
                    <a:pt x="2927405" y="0"/>
                  </a:cubicBezTo>
                  <a:cubicBezTo>
                    <a:pt x="3010150" y="-25000"/>
                    <a:pt x="3467966" y="83999"/>
                    <a:pt x="3688219" y="0"/>
                  </a:cubicBezTo>
                  <a:cubicBezTo>
                    <a:pt x="3974158" y="-77884"/>
                    <a:pt x="4160905" y="25817"/>
                    <a:pt x="4352510" y="0"/>
                  </a:cubicBezTo>
                  <a:cubicBezTo>
                    <a:pt x="4602706" y="-20341"/>
                    <a:pt x="4733283" y="52012"/>
                    <a:pt x="4823760" y="0"/>
                  </a:cubicBezTo>
                  <a:cubicBezTo>
                    <a:pt x="4947274" y="-43971"/>
                    <a:pt x="5378040" y="78933"/>
                    <a:pt x="5584573" y="0"/>
                  </a:cubicBezTo>
                  <a:cubicBezTo>
                    <a:pt x="5831367" y="-89235"/>
                    <a:pt x="6076018" y="41500"/>
                    <a:pt x="6248864" y="0"/>
                  </a:cubicBezTo>
                  <a:cubicBezTo>
                    <a:pt x="6431941" y="56214"/>
                    <a:pt x="6706860" y="85857"/>
                    <a:pt x="7009678" y="0"/>
                  </a:cubicBezTo>
                  <a:cubicBezTo>
                    <a:pt x="7280130" y="-26604"/>
                    <a:pt x="7271418" y="21438"/>
                    <a:pt x="7384406" y="0"/>
                  </a:cubicBezTo>
                  <a:cubicBezTo>
                    <a:pt x="7495512" y="-53802"/>
                    <a:pt x="7907445" y="53189"/>
                    <a:pt x="8145219" y="0"/>
                  </a:cubicBezTo>
                  <a:cubicBezTo>
                    <a:pt x="8359126" y="-11243"/>
                    <a:pt x="8589535" y="39269"/>
                    <a:pt x="8809510" y="0"/>
                  </a:cubicBezTo>
                  <a:cubicBezTo>
                    <a:pt x="8991612" y="1865"/>
                    <a:pt x="9201931" y="66803"/>
                    <a:pt x="9473802" y="0"/>
                  </a:cubicBezTo>
                  <a:cubicBezTo>
                    <a:pt x="9676372" y="-48024"/>
                    <a:pt x="10123339" y="90683"/>
                    <a:pt x="10501467" y="0"/>
                  </a:cubicBezTo>
                  <a:cubicBezTo>
                    <a:pt x="10886921" y="145110"/>
                    <a:pt x="11376517" y="283823"/>
                    <a:pt x="11350833" y="826725"/>
                  </a:cubicBezTo>
                  <a:cubicBezTo>
                    <a:pt x="11352646" y="998392"/>
                    <a:pt x="11323991" y="1146481"/>
                    <a:pt x="11350833" y="1344807"/>
                  </a:cubicBezTo>
                  <a:cubicBezTo>
                    <a:pt x="11382835" y="1535768"/>
                    <a:pt x="11332044" y="1709013"/>
                    <a:pt x="11350833" y="1895957"/>
                  </a:cubicBezTo>
                  <a:cubicBezTo>
                    <a:pt x="11374018" y="2114496"/>
                    <a:pt x="11325074" y="2182128"/>
                    <a:pt x="11350833" y="2347900"/>
                  </a:cubicBezTo>
                  <a:cubicBezTo>
                    <a:pt x="11392229" y="2552414"/>
                    <a:pt x="11322156" y="2775250"/>
                    <a:pt x="11350833" y="2932120"/>
                  </a:cubicBezTo>
                  <a:cubicBezTo>
                    <a:pt x="11387521" y="3092466"/>
                    <a:pt x="11359645" y="3389475"/>
                    <a:pt x="11350833" y="3549409"/>
                  </a:cubicBezTo>
                  <a:cubicBezTo>
                    <a:pt x="11374372" y="3677368"/>
                    <a:pt x="11303626" y="3906944"/>
                    <a:pt x="11350833" y="4133628"/>
                  </a:cubicBezTo>
                  <a:cubicBezTo>
                    <a:pt x="11478207" y="4600514"/>
                    <a:pt x="10980199" y="4956446"/>
                    <a:pt x="10501467" y="4960354"/>
                  </a:cubicBezTo>
                  <a:cubicBezTo>
                    <a:pt x="10366153" y="5002545"/>
                    <a:pt x="10291076" y="4942930"/>
                    <a:pt x="10223259" y="4960354"/>
                  </a:cubicBezTo>
                  <a:cubicBezTo>
                    <a:pt x="10142600" y="4928383"/>
                    <a:pt x="10024367" y="4919554"/>
                    <a:pt x="9848530" y="4960354"/>
                  </a:cubicBezTo>
                  <a:cubicBezTo>
                    <a:pt x="9703196" y="4983580"/>
                    <a:pt x="9629240" y="4926610"/>
                    <a:pt x="9473802" y="4960354"/>
                  </a:cubicBezTo>
                  <a:cubicBezTo>
                    <a:pt x="9387776" y="4999017"/>
                    <a:pt x="9044037" y="4946778"/>
                    <a:pt x="8809510" y="4960354"/>
                  </a:cubicBezTo>
                  <a:cubicBezTo>
                    <a:pt x="8589613" y="4971684"/>
                    <a:pt x="8637501" y="4930732"/>
                    <a:pt x="8531302" y="4960354"/>
                  </a:cubicBezTo>
                  <a:cubicBezTo>
                    <a:pt x="8429544" y="4964174"/>
                    <a:pt x="8169076" y="4903309"/>
                    <a:pt x="7963532" y="4960354"/>
                  </a:cubicBezTo>
                  <a:cubicBezTo>
                    <a:pt x="7757208" y="4999764"/>
                    <a:pt x="7760249" y="4933152"/>
                    <a:pt x="7685324" y="4960354"/>
                  </a:cubicBezTo>
                  <a:cubicBezTo>
                    <a:pt x="7619720" y="4997850"/>
                    <a:pt x="7263963" y="4950166"/>
                    <a:pt x="7117553" y="4960354"/>
                  </a:cubicBezTo>
                  <a:cubicBezTo>
                    <a:pt x="6982306" y="4998441"/>
                    <a:pt x="6793367" y="4883732"/>
                    <a:pt x="6453262" y="4960354"/>
                  </a:cubicBezTo>
                  <a:cubicBezTo>
                    <a:pt x="6109173" y="5013325"/>
                    <a:pt x="6218332" y="4915229"/>
                    <a:pt x="6078533" y="4960354"/>
                  </a:cubicBezTo>
                  <a:cubicBezTo>
                    <a:pt x="5946749" y="4960981"/>
                    <a:pt x="5814212" y="4950097"/>
                    <a:pt x="5607284" y="4960354"/>
                  </a:cubicBezTo>
                  <a:cubicBezTo>
                    <a:pt x="5382827" y="4971749"/>
                    <a:pt x="5346524" y="4951863"/>
                    <a:pt x="5232555" y="4960354"/>
                  </a:cubicBezTo>
                  <a:cubicBezTo>
                    <a:pt x="5097050" y="5005235"/>
                    <a:pt x="4912070" y="4925270"/>
                    <a:pt x="4761305" y="4960354"/>
                  </a:cubicBezTo>
                  <a:cubicBezTo>
                    <a:pt x="4628079" y="4974991"/>
                    <a:pt x="4485987" y="4920669"/>
                    <a:pt x="4386576" y="4960354"/>
                  </a:cubicBezTo>
                  <a:cubicBezTo>
                    <a:pt x="4259978" y="4969421"/>
                    <a:pt x="4246721" y="4948049"/>
                    <a:pt x="4108369" y="4960354"/>
                  </a:cubicBezTo>
                  <a:cubicBezTo>
                    <a:pt x="3975602" y="4963027"/>
                    <a:pt x="3905119" y="4961817"/>
                    <a:pt x="3733640" y="4960354"/>
                  </a:cubicBezTo>
                  <a:cubicBezTo>
                    <a:pt x="3579026" y="4950506"/>
                    <a:pt x="3423746" y="4918894"/>
                    <a:pt x="3165869" y="4960354"/>
                  </a:cubicBezTo>
                  <a:cubicBezTo>
                    <a:pt x="2910543" y="5008878"/>
                    <a:pt x="2924546" y="4925792"/>
                    <a:pt x="2791141" y="4960354"/>
                  </a:cubicBezTo>
                  <a:cubicBezTo>
                    <a:pt x="2642151" y="4995806"/>
                    <a:pt x="2387045" y="4940440"/>
                    <a:pt x="2030328" y="4960354"/>
                  </a:cubicBezTo>
                  <a:cubicBezTo>
                    <a:pt x="1614512" y="4973186"/>
                    <a:pt x="1900683" y="4920927"/>
                    <a:pt x="1752120" y="4960354"/>
                  </a:cubicBezTo>
                  <a:cubicBezTo>
                    <a:pt x="1629663" y="4984868"/>
                    <a:pt x="1058529" y="4908937"/>
                    <a:pt x="849365" y="4960354"/>
                  </a:cubicBezTo>
                  <a:cubicBezTo>
                    <a:pt x="291571" y="4903048"/>
                    <a:pt x="53039" y="4730029"/>
                    <a:pt x="0" y="4133628"/>
                  </a:cubicBezTo>
                  <a:cubicBezTo>
                    <a:pt x="-52899" y="3856800"/>
                    <a:pt x="-11423" y="3686432"/>
                    <a:pt x="0" y="3549409"/>
                  </a:cubicBezTo>
                  <a:cubicBezTo>
                    <a:pt x="-16978" y="3399058"/>
                    <a:pt x="19434" y="3172011"/>
                    <a:pt x="0" y="3064396"/>
                  </a:cubicBezTo>
                  <a:cubicBezTo>
                    <a:pt x="-81917" y="2908796"/>
                    <a:pt x="-24323" y="2728216"/>
                    <a:pt x="0" y="2513245"/>
                  </a:cubicBezTo>
                  <a:cubicBezTo>
                    <a:pt x="-1247" y="2296888"/>
                    <a:pt x="27261" y="2063843"/>
                    <a:pt x="0" y="1929026"/>
                  </a:cubicBezTo>
                  <a:cubicBezTo>
                    <a:pt x="-100123" y="1776139"/>
                    <a:pt x="81121" y="1536171"/>
                    <a:pt x="0" y="1311737"/>
                  </a:cubicBezTo>
                  <a:cubicBezTo>
                    <a:pt x="-45286" y="1108403"/>
                    <a:pt x="58623" y="943211"/>
                    <a:pt x="0" y="826725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custGeom>
                      <a:avLst/>
                      <a:gdLst>
                        <a:gd name="connsiteX0" fmla="*/ 0 w 11587315"/>
                        <a:gd name="connsiteY0" fmla="*/ 867061 h 5202368"/>
                        <a:gd name="connsiteX1" fmla="*/ 867061 w 11587315"/>
                        <a:gd name="connsiteY1" fmla="*/ 0 h 5202368"/>
                        <a:gd name="connsiteX2" fmla="*/ 1446661 w 11587315"/>
                        <a:gd name="connsiteY2" fmla="*/ 0 h 5202368"/>
                        <a:gd name="connsiteX3" fmla="*/ 2223324 w 11587315"/>
                        <a:gd name="connsiteY3" fmla="*/ 0 h 5202368"/>
                        <a:gd name="connsiteX4" fmla="*/ 2704392 w 11587315"/>
                        <a:gd name="connsiteY4" fmla="*/ 0 h 5202368"/>
                        <a:gd name="connsiteX5" fmla="*/ 2988395 w 11587315"/>
                        <a:gd name="connsiteY5" fmla="*/ 0 h 5202368"/>
                        <a:gd name="connsiteX6" fmla="*/ 3765059 w 11587315"/>
                        <a:gd name="connsiteY6" fmla="*/ 0 h 5202368"/>
                        <a:gd name="connsiteX7" fmla="*/ 4443190 w 11587315"/>
                        <a:gd name="connsiteY7" fmla="*/ 0 h 5202368"/>
                        <a:gd name="connsiteX8" fmla="*/ 4924258 w 11587315"/>
                        <a:gd name="connsiteY8" fmla="*/ 0 h 5202368"/>
                        <a:gd name="connsiteX9" fmla="*/ 5700922 w 11587315"/>
                        <a:gd name="connsiteY9" fmla="*/ 0 h 5202368"/>
                        <a:gd name="connsiteX10" fmla="*/ 6379053 w 11587315"/>
                        <a:gd name="connsiteY10" fmla="*/ 0 h 5202368"/>
                        <a:gd name="connsiteX11" fmla="*/ 7155717 w 11587315"/>
                        <a:gd name="connsiteY11" fmla="*/ 0 h 5202368"/>
                        <a:gd name="connsiteX12" fmla="*/ 7538252 w 11587315"/>
                        <a:gd name="connsiteY12" fmla="*/ 0 h 5202368"/>
                        <a:gd name="connsiteX13" fmla="*/ 8314916 w 11587315"/>
                        <a:gd name="connsiteY13" fmla="*/ 0 h 5202368"/>
                        <a:gd name="connsiteX14" fmla="*/ 8993047 w 11587315"/>
                        <a:gd name="connsiteY14" fmla="*/ 0 h 5202368"/>
                        <a:gd name="connsiteX15" fmla="*/ 9671179 w 11587315"/>
                        <a:gd name="connsiteY15" fmla="*/ 0 h 5202368"/>
                        <a:gd name="connsiteX16" fmla="*/ 10720254 w 11587315"/>
                        <a:gd name="connsiteY16" fmla="*/ 0 h 5202368"/>
                        <a:gd name="connsiteX17" fmla="*/ 11587315 w 11587315"/>
                        <a:gd name="connsiteY17" fmla="*/ 867061 h 5202368"/>
                        <a:gd name="connsiteX18" fmla="*/ 11587315 w 11587315"/>
                        <a:gd name="connsiteY18" fmla="*/ 1410420 h 5202368"/>
                        <a:gd name="connsiteX19" fmla="*/ 11587315 w 11587315"/>
                        <a:gd name="connsiteY19" fmla="*/ 1988461 h 5202368"/>
                        <a:gd name="connsiteX20" fmla="*/ 11587315 w 11587315"/>
                        <a:gd name="connsiteY20" fmla="*/ 2462454 h 5202368"/>
                        <a:gd name="connsiteX21" fmla="*/ 11587315 w 11587315"/>
                        <a:gd name="connsiteY21" fmla="*/ 3075178 h 5202368"/>
                        <a:gd name="connsiteX22" fmla="*/ 11587315 w 11587315"/>
                        <a:gd name="connsiteY22" fmla="*/ 3722584 h 5202368"/>
                        <a:gd name="connsiteX23" fmla="*/ 11587315 w 11587315"/>
                        <a:gd name="connsiteY23" fmla="*/ 4335307 h 5202368"/>
                        <a:gd name="connsiteX24" fmla="*/ 10720254 w 11587315"/>
                        <a:gd name="connsiteY24" fmla="*/ 5202368 h 5202368"/>
                        <a:gd name="connsiteX25" fmla="*/ 10436250 w 11587315"/>
                        <a:gd name="connsiteY25" fmla="*/ 5202368 h 5202368"/>
                        <a:gd name="connsiteX26" fmla="*/ 10053714 w 11587315"/>
                        <a:gd name="connsiteY26" fmla="*/ 5202368 h 5202368"/>
                        <a:gd name="connsiteX27" fmla="*/ 9671179 w 11587315"/>
                        <a:gd name="connsiteY27" fmla="*/ 5202368 h 5202368"/>
                        <a:gd name="connsiteX28" fmla="*/ 8993047 w 11587315"/>
                        <a:gd name="connsiteY28" fmla="*/ 5202368 h 5202368"/>
                        <a:gd name="connsiteX29" fmla="*/ 8709043 w 11587315"/>
                        <a:gd name="connsiteY29" fmla="*/ 5202368 h 5202368"/>
                        <a:gd name="connsiteX30" fmla="*/ 8129444 w 11587315"/>
                        <a:gd name="connsiteY30" fmla="*/ 5202368 h 5202368"/>
                        <a:gd name="connsiteX31" fmla="*/ 7845440 w 11587315"/>
                        <a:gd name="connsiteY31" fmla="*/ 5202368 h 5202368"/>
                        <a:gd name="connsiteX32" fmla="*/ 7265840 w 11587315"/>
                        <a:gd name="connsiteY32" fmla="*/ 5202368 h 5202368"/>
                        <a:gd name="connsiteX33" fmla="*/ 6587709 w 11587315"/>
                        <a:gd name="connsiteY33" fmla="*/ 5202368 h 5202368"/>
                        <a:gd name="connsiteX34" fmla="*/ 6205173 w 11587315"/>
                        <a:gd name="connsiteY34" fmla="*/ 5202368 h 5202368"/>
                        <a:gd name="connsiteX35" fmla="*/ 5724106 w 11587315"/>
                        <a:gd name="connsiteY35" fmla="*/ 5202368 h 5202368"/>
                        <a:gd name="connsiteX36" fmla="*/ 5341570 w 11587315"/>
                        <a:gd name="connsiteY36" fmla="*/ 5202368 h 5202368"/>
                        <a:gd name="connsiteX37" fmla="*/ 4860502 w 11587315"/>
                        <a:gd name="connsiteY37" fmla="*/ 5202368 h 5202368"/>
                        <a:gd name="connsiteX38" fmla="*/ 4477966 w 11587315"/>
                        <a:gd name="connsiteY38" fmla="*/ 5202368 h 5202368"/>
                        <a:gd name="connsiteX39" fmla="*/ 4193963 w 11587315"/>
                        <a:gd name="connsiteY39" fmla="*/ 5202368 h 5202368"/>
                        <a:gd name="connsiteX40" fmla="*/ 3811427 w 11587315"/>
                        <a:gd name="connsiteY40" fmla="*/ 5202368 h 5202368"/>
                        <a:gd name="connsiteX41" fmla="*/ 3231827 w 11587315"/>
                        <a:gd name="connsiteY41" fmla="*/ 5202368 h 5202368"/>
                        <a:gd name="connsiteX42" fmla="*/ 2849292 w 11587315"/>
                        <a:gd name="connsiteY42" fmla="*/ 5202368 h 5202368"/>
                        <a:gd name="connsiteX43" fmla="*/ 2072628 w 11587315"/>
                        <a:gd name="connsiteY43" fmla="*/ 5202368 h 5202368"/>
                        <a:gd name="connsiteX44" fmla="*/ 1788624 w 11587315"/>
                        <a:gd name="connsiteY44" fmla="*/ 5202368 h 5202368"/>
                        <a:gd name="connsiteX45" fmla="*/ 867061 w 11587315"/>
                        <a:gd name="connsiteY45" fmla="*/ 5202368 h 5202368"/>
                        <a:gd name="connsiteX46" fmla="*/ 0 w 11587315"/>
                        <a:gd name="connsiteY46" fmla="*/ 4335307 h 5202368"/>
                        <a:gd name="connsiteX47" fmla="*/ 0 w 11587315"/>
                        <a:gd name="connsiteY47" fmla="*/ 3722584 h 5202368"/>
                        <a:gd name="connsiteX48" fmla="*/ 0 w 11587315"/>
                        <a:gd name="connsiteY48" fmla="*/ 3213907 h 5202368"/>
                        <a:gd name="connsiteX49" fmla="*/ 0 w 11587315"/>
                        <a:gd name="connsiteY49" fmla="*/ 2635866 h 5202368"/>
                        <a:gd name="connsiteX50" fmla="*/ 0 w 11587315"/>
                        <a:gd name="connsiteY50" fmla="*/ 2023143 h 5202368"/>
                        <a:gd name="connsiteX51" fmla="*/ 0 w 11587315"/>
                        <a:gd name="connsiteY51" fmla="*/ 1375737 h 5202368"/>
                        <a:gd name="connsiteX52" fmla="*/ 0 w 11587315"/>
                        <a:gd name="connsiteY52" fmla="*/ 867061 h 52023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</a:cxnLst>
                      <a:rect l="l" t="t" r="r" b="b"/>
                      <a:pathLst>
                        <a:path w="11587315" h="5202368" fill="none" extrusionOk="0">
                          <a:moveTo>
                            <a:pt x="0" y="867061"/>
                          </a:moveTo>
                          <a:cubicBezTo>
                            <a:pt x="-2207" y="415004"/>
                            <a:pt x="360685" y="29283"/>
                            <a:pt x="867061" y="0"/>
                          </a:cubicBezTo>
                          <a:cubicBezTo>
                            <a:pt x="1062170" y="-45354"/>
                            <a:pt x="1210455" y="13276"/>
                            <a:pt x="1446661" y="0"/>
                          </a:cubicBezTo>
                          <a:cubicBezTo>
                            <a:pt x="1682867" y="-13276"/>
                            <a:pt x="1884176" y="20735"/>
                            <a:pt x="2223324" y="0"/>
                          </a:cubicBezTo>
                          <a:cubicBezTo>
                            <a:pt x="2562472" y="-20735"/>
                            <a:pt x="2569553" y="34312"/>
                            <a:pt x="2704392" y="0"/>
                          </a:cubicBezTo>
                          <a:cubicBezTo>
                            <a:pt x="2839231" y="-34312"/>
                            <a:pt x="2887148" y="31849"/>
                            <a:pt x="2988395" y="0"/>
                          </a:cubicBezTo>
                          <a:cubicBezTo>
                            <a:pt x="3089642" y="-31849"/>
                            <a:pt x="3469707" y="33654"/>
                            <a:pt x="3765059" y="0"/>
                          </a:cubicBezTo>
                          <a:cubicBezTo>
                            <a:pt x="4060411" y="-33654"/>
                            <a:pt x="4215607" y="33003"/>
                            <a:pt x="4443190" y="0"/>
                          </a:cubicBezTo>
                          <a:cubicBezTo>
                            <a:pt x="4670773" y="-33003"/>
                            <a:pt x="4802975" y="48991"/>
                            <a:pt x="4924258" y="0"/>
                          </a:cubicBezTo>
                          <a:cubicBezTo>
                            <a:pt x="5045541" y="-48991"/>
                            <a:pt x="5479075" y="62283"/>
                            <a:pt x="5700922" y="0"/>
                          </a:cubicBezTo>
                          <a:cubicBezTo>
                            <a:pt x="5922769" y="-62283"/>
                            <a:pt x="6226062" y="14451"/>
                            <a:pt x="6379053" y="0"/>
                          </a:cubicBezTo>
                          <a:cubicBezTo>
                            <a:pt x="6532044" y="-14451"/>
                            <a:pt x="6868941" y="16155"/>
                            <a:pt x="7155717" y="0"/>
                          </a:cubicBezTo>
                          <a:cubicBezTo>
                            <a:pt x="7442493" y="-16155"/>
                            <a:pt x="7421230" y="40539"/>
                            <a:pt x="7538252" y="0"/>
                          </a:cubicBezTo>
                          <a:cubicBezTo>
                            <a:pt x="7655275" y="-40539"/>
                            <a:pt x="8123537" y="36933"/>
                            <a:pt x="8314916" y="0"/>
                          </a:cubicBezTo>
                          <a:cubicBezTo>
                            <a:pt x="8506295" y="-36933"/>
                            <a:pt x="8798208" y="505"/>
                            <a:pt x="8993047" y="0"/>
                          </a:cubicBezTo>
                          <a:cubicBezTo>
                            <a:pt x="9187886" y="-505"/>
                            <a:pt x="9409286" y="35951"/>
                            <a:pt x="9671179" y="0"/>
                          </a:cubicBezTo>
                          <a:cubicBezTo>
                            <a:pt x="9933072" y="-35951"/>
                            <a:pt x="10278058" y="97505"/>
                            <a:pt x="10720254" y="0"/>
                          </a:cubicBezTo>
                          <a:cubicBezTo>
                            <a:pt x="11213892" y="126135"/>
                            <a:pt x="11602389" y="377049"/>
                            <a:pt x="11587315" y="867061"/>
                          </a:cubicBezTo>
                          <a:cubicBezTo>
                            <a:pt x="11610988" y="1026338"/>
                            <a:pt x="11578426" y="1194506"/>
                            <a:pt x="11587315" y="1410420"/>
                          </a:cubicBezTo>
                          <a:cubicBezTo>
                            <a:pt x="11596204" y="1626334"/>
                            <a:pt x="11536941" y="1765841"/>
                            <a:pt x="11587315" y="1988461"/>
                          </a:cubicBezTo>
                          <a:cubicBezTo>
                            <a:pt x="11637689" y="2211081"/>
                            <a:pt x="11563480" y="2286301"/>
                            <a:pt x="11587315" y="2462454"/>
                          </a:cubicBezTo>
                          <a:cubicBezTo>
                            <a:pt x="11611150" y="2638607"/>
                            <a:pt x="11553170" y="2909747"/>
                            <a:pt x="11587315" y="3075178"/>
                          </a:cubicBezTo>
                          <a:cubicBezTo>
                            <a:pt x="11621460" y="3240609"/>
                            <a:pt x="11585501" y="3553184"/>
                            <a:pt x="11587315" y="3722584"/>
                          </a:cubicBezTo>
                          <a:cubicBezTo>
                            <a:pt x="11589129" y="3891984"/>
                            <a:pt x="11535760" y="4113476"/>
                            <a:pt x="11587315" y="4335307"/>
                          </a:cubicBezTo>
                          <a:cubicBezTo>
                            <a:pt x="11686118" y="4724196"/>
                            <a:pt x="11226999" y="5107240"/>
                            <a:pt x="10720254" y="5202368"/>
                          </a:cubicBezTo>
                          <a:cubicBezTo>
                            <a:pt x="10584601" y="5229667"/>
                            <a:pt x="10502465" y="5196893"/>
                            <a:pt x="10436250" y="5202368"/>
                          </a:cubicBezTo>
                          <a:cubicBezTo>
                            <a:pt x="10370035" y="5207843"/>
                            <a:pt x="10192921" y="5173587"/>
                            <a:pt x="10053714" y="5202368"/>
                          </a:cubicBezTo>
                          <a:cubicBezTo>
                            <a:pt x="9914507" y="5231149"/>
                            <a:pt x="9799229" y="5172917"/>
                            <a:pt x="9671179" y="5202368"/>
                          </a:cubicBezTo>
                          <a:cubicBezTo>
                            <a:pt x="9543129" y="5231819"/>
                            <a:pt x="9225692" y="5180377"/>
                            <a:pt x="8993047" y="5202368"/>
                          </a:cubicBezTo>
                          <a:cubicBezTo>
                            <a:pt x="8760402" y="5224359"/>
                            <a:pt x="8815581" y="5170780"/>
                            <a:pt x="8709043" y="5202368"/>
                          </a:cubicBezTo>
                          <a:cubicBezTo>
                            <a:pt x="8602505" y="5233956"/>
                            <a:pt x="8333850" y="5149788"/>
                            <a:pt x="8129444" y="5202368"/>
                          </a:cubicBezTo>
                          <a:cubicBezTo>
                            <a:pt x="7925038" y="5254948"/>
                            <a:pt x="7905415" y="5179180"/>
                            <a:pt x="7845440" y="5202368"/>
                          </a:cubicBezTo>
                          <a:cubicBezTo>
                            <a:pt x="7785465" y="5225556"/>
                            <a:pt x="7388841" y="5174630"/>
                            <a:pt x="7265840" y="5202368"/>
                          </a:cubicBezTo>
                          <a:cubicBezTo>
                            <a:pt x="7142839" y="5230106"/>
                            <a:pt x="6922720" y="5133188"/>
                            <a:pt x="6587709" y="5202368"/>
                          </a:cubicBezTo>
                          <a:cubicBezTo>
                            <a:pt x="6252698" y="5271548"/>
                            <a:pt x="6348842" y="5189338"/>
                            <a:pt x="6205173" y="5202368"/>
                          </a:cubicBezTo>
                          <a:cubicBezTo>
                            <a:pt x="6061504" y="5215398"/>
                            <a:pt x="5945592" y="5190927"/>
                            <a:pt x="5724106" y="5202368"/>
                          </a:cubicBezTo>
                          <a:cubicBezTo>
                            <a:pt x="5502620" y="5213809"/>
                            <a:pt x="5465499" y="5197046"/>
                            <a:pt x="5341570" y="5202368"/>
                          </a:cubicBezTo>
                          <a:cubicBezTo>
                            <a:pt x="5217641" y="5207690"/>
                            <a:pt x="5004983" y="5193602"/>
                            <a:pt x="4860502" y="5202368"/>
                          </a:cubicBezTo>
                          <a:cubicBezTo>
                            <a:pt x="4716021" y="5211134"/>
                            <a:pt x="4600063" y="5187854"/>
                            <a:pt x="4477966" y="5202368"/>
                          </a:cubicBezTo>
                          <a:cubicBezTo>
                            <a:pt x="4355869" y="5216882"/>
                            <a:pt x="4327220" y="5185285"/>
                            <a:pt x="4193963" y="5202368"/>
                          </a:cubicBezTo>
                          <a:cubicBezTo>
                            <a:pt x="4060706" y="5219451"/>
                            <a:pt x="3988806" y="5200684"/>
                            <a:pt x="3811427" y="5202368"/>
                          </a:cubicBezTo>
                          <a:cubicBezTo>
                            <a:pt x="3634048" y="5204052"/>
                            <a:pt x="3486932" y="5147990"/>
                            <a:pt x="3231827" y="5202368"/>
                          </a:cubicBezTo>
                          <a:cubicBezTo>
                            <a:pt x="2976722" y="5256746"/>
                            <a:pt x="2987815" y="5178545"/>
                            <a:pt x="2849292" y="5202368"/>
                          </a:cubicBezTo>
                          <a:cubicBezTo>
                            <a:pt x="2710770" y="5226191"/>
                            <a:pt x="2458212" y="5201594"/>
                            <a:pt x="2072628" y="5202368"/>
                          </a:cubicBezTo>
                          <a:cubicBezTo>
                            <a:pt x="1687044" y="5203142"/>
                            <a:pt x="1926694" y="5196530"/>
                            <a:pt x="1788624" y="5202368"/>
                          </a:cubicBezTo>
                          <a:cubicBezTo>
                            <a:pt x="1650554" y="5208206"/>
                            <a:pt x="1061600" y="5143598"/>
                            <a:pt x="867061" y="5202368"/>
                          </a:cubicBezTo>
                          <a:cubicBezTo>
                            <a:pt x="354136" y="5194589"/>
                            <a:pt x="22226" y="4855944"/>
                            <a:pt x="0" y="4335307"/>
                          </a:cubicBezTo>
                          <a:cubicBezTo>
                            <a:pt x="-65651" y="4050436"/>
                            <a:pt x="20817" y="3879196"/>
                            <a:pt x="0" y="3722584"/>
                          </a:cubicBezTo>
                          <a:cubicBezTo>
                            <a:pt x="-20817" y="3565972"/>
                            <a:pt x="32171" y="3353804"/>
                            <a:pt x="0" y="3213907"/>
                          </a:cubicBezTo>
                          <a:cubicBezTo>
                            <a:pt x="-32171" y="3074010"/>
                            <a:pt x="6693" y="2858347"/>
                            <a:pt x="0" y="2635866"/>
                          </a:cubicBezTo>
                          <a:cubicBezTo>
                            <a:pt x="-6693" y="2413385"/>
                            <a:pt x="64742" y="2185110"/>
                            <a:pt x="0" y="2023143"/>
                          </a:cubicBezTo>
                          <a:cubicBezTo>
                            <a:pt x="-64742" y="1861176"/>
                            <a:pt x="65604" y="1584178"/>
                            <a:pt x="0" y="1375737"/>
                          </a:cubicBezTo>
                          <a:cubicBezTo>
                            <a:pt x="-65604" y="1167296"/>
                            <a:pt x="38307" y="980244"/>
                            <a:pt x="0" y="867061"/>
                          </a:cubicBezTo>
                          <a:close/>
                        </a:path>
                        <a:path w="11587315" h="5202368" stroke="0" extrusionOk="0">
                          <a:moveTo>
                            <a:pt x="0" y="867061"/>
                          </a:moveTo>
                          <a:cubicBezTo>
                            <a:pt x="-17468" y="502293"/>
                            <a:pt x="261597" y="34406"/>
                            <a:pt x="867061" y="0"/>
                          </a:cubicBezTo>
                          <a:cubicBezTo>
                            <a:pt x="1099912" y="-35887"/>
                            <a:pt x="1349253" y="28955"/>
                            <a:pt x="1643724" y="0"/>
                          </a:cubicBezTo>
                          <a:cubicBezTo>
                            <a:pt x="1938195" y="-28955"/>
                            <a:pt x="2172040" y="49749"/>
                            <a:pt x="2321856" y="0"/>
                          </a:cubicBezTo>
                          <a:cubicBezTo>
                            <a:pt x="2471672" y="-49749"/>
                            <a:pt x="2543758" y="32646"/>
                            <a:pt x="2704392" y="0"/>
                          </a:cubicBezTo>
                          <a:cubicBezTo>
                            <a:pt x="2865026" y="-32646"/>
                            <a:pt x="3199158" y="77770"/>
                            <a:pt x="3481055" y="0"/>
                          </a:cubicBezTo>
                          <a:cubicBezTo>
                            <a:pt x="3762952" y="-77770"/>
                            <a:pt x="3682856" y="16311"/>
                            <a:pt x="3765059" y="0"/>
                          </a:cubicBezTo>
                          <a:cubicBezTo>
                            <a:pt x="3847262" y="-16311"/>
                            <a:pt x="3922610" y="9107"/>
                            <a:pt x="4049063" y="0"/>
                          </a:cubicBezTo>
                          <a:cubicBezTo>
                            <a:pt x="4175516" y="-9107"/>
                            <a:pt x="4315068" y="33986"/>
                            <a:pt x="4530130" y="0"/>
                          </a:cubicBezTo>
                          <a:cubicBezTo>
                            <a:pt x="4745192" y="-33986"/>
                            <a:pt x="4765270" y="39552"/>
                            <a:pt x="4912666" y="0"/>
                          </a:cubicBezTo>
                          <a:cubicBezTo>
                            <a:pt x="5060062" y="-39552"/>
                            <a:pt x="5084826" y="20943"/>
                            <a:pt x="5196670" y="0"/>
                          </a:cubicBezTo>
                          <a:cubicBezTo>
                            <a:pt x="5308514" y="-20943"/>
                            <a:pt x="5412406" y="8318"/>
                            <a:pt x="5480674" y="0"/>
                          </a:cubicBezTo>
                          <a:cubicBezTo>
                            <a:pt x="5548942" y="-8318"/>
                            <a:pt x="5927623" y="40607"/>
                            <a:pt x="6158805" y="0"/>
                          </a:cubicBezTo>
                          <a:cubicBezTo>
                            <a:pt x="6389987" y="-40607"/>
                            <a:pt x="6505177" y="19920"/>
                            <a:pt x="6639873" y="0"/>
                          </a:cubicBezTo>
                          <a:cubicBezTo>
                            <a:pt x="6774569" y="-19920"/>
                            <a:pt x="7165039" y="8699"/>
                            <a:pt x="7318004" y="0"/>
                          </a:cubicBezTo>
                          <a:cubicBezTo>
                            <a:pt x="7470969" y="-8699"/>
                            <a:pt x="7743041" y="8406"/>
                            <a:pt x="7996136" y="0"/>
                          </a:cubicBezTo>
                          <a:cubicBezTo>
                            <a:pt x="8249231" y="-8406"/>
                            <a:pt x="8207771" y="22153"/>
                            <a:pt x="8280140" y="0"/>
                          </a:cubicBezTo>
                          <a:cubicBezTo>
                            <a:pt x="8352509" y="-22153"/>
                            <a:pt x="8647910" y="35848"/>
                            <a:pt x="8859739" y="0"/>
                          </a:cubicBezTo>
                          <a:cubicBezTo>
                            <a:pt x="9071568" y="-35848"/>
                            <a:pt x="9217703" y="30238"/>
                            <a:pt x="9439339" y="0"/>
                          </a:cubicBezTo>
                          <a:cubicBezTo>
                            <a:pt x="9660975" y="-30238"/>
                            <a:pt x="9682841" y="16586"/>
                            <a:pt x="9821875" y="0"/>
                          </a:cubicBezTo>
                          <a:cubicBezTo>
                            <a:pt x="9960909" y="-16586"/>
                            <a:pt x="10501234" y="85333"/>
                            <a:pt x="10720254" y="0"/>
                          </a:cubicBezTo>
                          <a:cubicBezTo>
                            <a:pt x="11290077" y="-55519"/>
                            <a:pt x="11623024" y="428951"/>
                            <a:pt x="11587315" y="867061"/>
                          </a:cubicBezTo>
                          <a:cubicBezTo>
                            <a:pt x="11645381" y="1171780"/>
                            <a:pt x="11557245" y="1226333"/>
                            <a:pt x="11587315" y="1479784"/>
                          </a:cubicBezTo>
                          <a:cubicBezTo>
                            <a:pt x="11617385" y="1733235"/>
                            <a:pt x="11573913" y="1885807"/>
                            <a:pt x="11587315" y="2092508"/>
                          </a:cubicBezTo>
                          <a:cubicBezTo>
                            <a:pt x="11600717" y="2299209"/>
                            <a:pt x="11576021" y="2465938"/>
                            <a:pt x="11587315" y="2566502"/>
                          </a:cubicBezTo>
                          <a:cubicBezTo>
                            <a:pt x="11598609" y="2667066"/>
                            <a:pt x="11574782" y="2908558"/>
                            <a:pt x="11587315" y="3213907"/>
                          </a:cubicBezTo>
                          <a:cubicBezTo>
                            <a:pt x="11599848" y="3519257"/>
                            <a:pt x="11584920" y="4101389"/>
                            <a:pt x="11587315" y="4335307"/>
                          </a:cubicBezTo>
                          <a:cubicBezTo>
                            <a:pt x="11656713" y="4870096"/>
                            <a:pt x="11283810" y="5215049"/>
                            <a:pt x="10720254" y="5202368"/>
                          </a:cubicBezTo>
                          <a:cubicBezTo>
                            <a:pt x="10567922" y="5216368"/>
                            <a:pt x="10522299" y="5197445"/>
                            <a:pt x="10337718" y="5202368"/>
                          </a:cubicBezTo>
                          <a:cubicBezTo>
                            <a:pt x="10153137" y="5207291"/>
                            <a:pt x="10046112" y="5198761"/>
                            <a:pt x="9955183" y="5202368"/>
                          </a:cubicBezTo>
                          <a:cubicBezTo>
                            <a:pt x="9864254" y="5205975"/>
                            <a:pt x="9759294" y="5175375"/>
                            <a:pt x="9671179" y="5202368"/>
                          </a:cubicBezTo>
                          <a:cubicBezTo>
                            <a:pt x="9583064" y="5229361"/>
                            <a:pt x="9447221" y="5194122"/>
                            <a:pt x="9288643" y="5202368"/>
                          </a:cubicBezTo>
                          <a:cubicBezTo>
                            <a:pt x="9130065" y="5210614"/>
                            <a:pt x="9014367" y="5201574"/>
                            <a:pt x="8906107" y="5202368"/>
                          </a:cubicBezTo>
                          <a:cubicBezTo>
                            <a:pt x="8797847" y="5203162"/>
                            <a:pt x="8763148" y="5185016"/>
                            <a:pt x="8622103" y="5202368"/>
                          </a:cubicBezTo>
                          <a:cubicBezTo>
                            <a:pt x="8481058" y="5219720"/>
                            <a:pt x="8372466" y="5192951"/>
                            <a:pt x="8239568" y="5202368"/>
                          </a:cubicBezTo>
                          <a:cubicBezTo>
                            <a:pt x="8106671" y="5211785"/>
                            <a:pt x="7863538" y="5163512"/>
                            <a:pt x="7758500" y="5202368"/>
                          </a:cubicBezTo>
                          <a:cubicBezTo>
                            <a:pt x="7653462" y="5241224"/>
                            <a:pt x="7320827" y="5152236"/>
                            <a:pt x="7178901" y="5202368"/>
                          </a:cubicBezTo>
                          <a:cubicBezTo>
                            <a:pt x="7036975" y="5252500"/>
                            <a:pt x="6873555" y="5176247"/>
                            <a:pt x="6599301" y="5202368"/>
                          </a:cubicBezTo>
                          <a:cubicBezTo>
                            <a:pt x="6325047" y="5228489"/>
                            <a:pt x="6062985" y="5149665"/>
                            <a:pt x="5921169" y="5202368"/>
                          </a:cubicBezTo>
                          <a:cubicBezTo>
                            <a:pt x="5779353" y="5255071"/>
                            <a:pt x="5727126" y="5174463"/>
                            <a:pt x="5538634" y="5202368"/>
                          </a:cubicBezTo>
                          <a:cubicBezTo>
                            <a:pt x="5350142" y="5230273"/>
                            <a:pt x="5377053" y="5180826"/>
                            <a:pt x="5254630" y="5202368"/>
                          </a:cubicBezTo>
                          <a:cubicBezTo>
                            <a:pt x="5132207" y="5223910"/>
                            <a:pt x="4780554" y="5152663"/>
                            <a:pt x="4576498" y="5202368"/>
                          </a:cubicBezTo>
                          <a:cubicBezTo>
                            <a:pt x="4372442" y="5252073"/>
                            <a:pt x="4319718" y="5155420"/>
                            <a:pt x="4095431" y="5202368"/>
                          </a:cubicBezTo>
                          <a:cubicBezTo>
                            <a:pt x="3871144" y="5249316"/>
                            <a:pt x="3710253" y="5198493"/>
                            <a:pt x="3417299" y="5202368"/>
                          </a:cubicBezTo>
                          <a:cubicBezTo>
                            <a:pt x="3124345" y="5206243"/>
                            <a:pt x="3121050" y="5153891"/>
                            <a:pt x="2837700" y="5202368"/>
                          </a:cubicBezTo>
                          <a:cubicBezTo>
                            <a:pt x="2554350" y="5250845"/>
                            <a:pt x="2639609" y="5175269"/>
                            <a:pt x="2553696" y="5202368"/>
                          </a:cubicBezTo>
                          <a:cubicBezTo>
                            <a:pt x="2467783" y="5229467"/>
                            <a:pt x="2181195" y="5130334"/>
                            <a:pt x="1875564" y="5202368"/>
                          </a:cubicBezTo>
                          <a:cubicBezTo>
                            <a:pt x="1569933" y="5274402"/>
                            <a:pt x="1611750" y="5158462"/>
                            <a:pt x="1394497" y="5202368"/>
                          </a:cubicBezTo>
                          <a:cubicBezTo>
                            <a:pt x="1177244" y="5246274"/>
                            <a:pt x="1069922" y="5146878"/>
                            <a:pt x="867061" y="5202368"/>
                          </a:cubicBezTo>
                          <a:cubicBezTo>
                            <a:pt x="394751" y="5120204"/>
                            <a:pt x="-58055" y="4879568"/>
                            <a:pt x="0" y="4335307"/>
                          </a:cubicBezTo>
                          <a:cubicBezTo>
                            <a:pt x="-37193" y="4142568"/>
                            <a:pt x="36419" y="4055098"/>
                            <a:pt x="0" y="3861313"/>
                          </a:cubicBezTo>
                          <a:cubicBezTo>
                            <a:pt x="-36419" y="3667528"/>
                            <a:pt x="33291" y="3486821"/>
                            <a:pt x="0" y="3387320"/>
                          </a:cubicBezTo>
                          <a:cubicBezTo>
                            <a:pt x="-33291" y="3287819"/>
                            <a:pt x="67451" y="2938289"/>
                            <a:pt x="0" y="2774596"/>
                          </a:cubicBezTo>
                          <a:cubicBezTo>
                            <a:pt x="-67451" y="2610903"/>
                            <a:pt x="17593" y="2389330"/>
                            <a:pt x="0" y="2265920"/>
                          </a:cubicBezTo>
                          <a:cubicBezTo>
                            <a:pt x="-17593" y="2142510"/>
                            <a:pt x="12518" y="1855618"/>
                            <a:pt x="0" y="1687879"/>
                          </a:cubicBezTo>
                          <a:cubicBezTo>
                            <a:pt x="-12518" y="1520140"/>
                            <a:pt x="31943" y="1066116"/>
                            <a:pt x="0" y="867061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D684BE-B814-4235-9C1D-B5D04ED794A1}"/>
              </a:ext>
            </a:extLst>
          </p:cNvPr>
          <p:cNvGrpSpPr/>
          <p:nvPr/>
        </p:nvGrpSpPr>
        <p:grpSpPr>
          <a:xfrm>
            <a:off x="263357" y="261437"/>
            <a:ext cx="2216086" cy="728185"/>
            <a:chOff x="1647560" y="175190"/>
            <a:chExt cx="2216087" cy="72818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B9DD42A-D97A-43B7-9968-D34C590EF4F3}"/>
                </a:ext>
              </a:extLst>
            </p:cNvPr>
            <p:cNvSpPr txBox="1"/>
            <p:nvPr/>
          </p:nvSpPr>
          <p:spPr>
            <a:xfrm>
              <a:off x="1859053" y="175190"/>
              <a:ext cx="2004594" cy="523221"/>
            </a:xfrm>
            <a:custGeom>
              <a:avLst/>
              <a:gdLst>
                <a:gd name="connsiteX0" fmla="*/ 0 w 2004594"/>
                <a:gd name="connsiteY0" fmla="*/ 0 h 523221"/>
                <a:gd name="connsiteX1" fmla="*/ 541240 w 2004594"/>
                <a:gd name="connsiteY1" fmla="*/ 0 h 523221"/>
                <a:gd name="connsiteX2" fmla="*/ 982251 w 2004594"/>
                <a:gd name="connsiteY2" fmla="*/ 0 h 523221"/>
                <a:gd name="connsiteX3" fmla="*/ 1503446 w 2004594"/>
                <a:gd name="connsiteY3" fmla="*/ 0 h 523221"/>
                <a:gd name="connsiteX4" fmla="*/ 2004594 w 2004594"/>
                <a:gd name="connsiteY4" fmla="*/ 0 h 523221"/>
                <a:gd name="connsiteX5" fmla="*/ 2004594 w 2004594"/>
                <a:gd name="connsiteY5" fmla="*/ 523221 h 523221"/>
                <a:gd name="connsiteX6" fmla="*/ 1503446 w 2004594"/>
                <a:gd name="connsiteY6" fmla="*/ 523221 h 523221"/>
                <a:gd name="connsiteX7" fmla="*/ 1062435 w 2004594"/>
                <a:gd name="connsiteY7" fmla="*/ 523221 h 523221"/>
                <a:gd name="connsiteX8" fmla="*/ 521194 w 2004594"/>
                <a:gd name="connsiteY8" fmla="*/ 523221 h 523221"/>
                <a:gd name="connsiteX9" fmla="*/ 0 w 2004594"/>
                <a:gd name="connsiteY9" fmla="*/ 523221 h 523221"/>
                <a:gd name="connsiteX10" fmla="*/ 0 w 2004594"/>
                <a:gd name="connsiteY10" fmla="*/ 0 h 52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04594" h="523221" fill="none" extrusionOk="0">
                  <a:moveTo>
                    <a:pt x="0" y="0"/>
                  </a:moveTo>
                  <a:cubicBezTo>
                    <a:pt x="263610" y="-42415"/>
                    <a:pt x="396363" y="37923"/>
                    <a:pt x="541240" y="0"/>
                  </a:cubicBezTo>
                  <a:cubicBezTo>
                    <a:pt x="686117" y="-37923"/>
                    <a:pt x="796321" y="20144"/>
                    <a:pt x="982251" y="0"/>
                  </a:cubicBezTo>
                  <a:cubicBezTo>
                    <a:pt x="1168181" y="-20144"/>
                    <a:pt x="1268627" y="9958"/>
                    <a:pt x="1503446" y="0"/>
                  </a:cubicBezTo>
                  <a:cubicBezTo>
                    <a:pt x="1738265" y="-9958"/>
                    <a:pt x="1826289" y="32052"/>
                    <a:pt x="2004594" y="0"/>
                  </a:cubicBezTo>
                  <a:cubicBezTo>
                    <a:pt x="2034998" y="174628"/>
                    <a:pt x="1949372" y="383072"/>
                    <a:pt x="2004594" y="523221"/>
                  </a:cubicBezTo>
                  <a:cubicBezTo>
                    <a:pt x="1798566" y="554468"/>
                    <a:pt x="1615565" y="493331"/>
                    <a:pt x="1503446" y="523221"/>
                  </a:cubicBezTo>
                  <a:cubicBezTo>
                    <a:pt x="1391327" y="553111"/>
                    <a:pt x="1243418" y="492256"/>
                    <a:pt x="1062435" y="523221"/>
                  </a:cubicBezTo>
                  <a:cubicBezTo>
                    <a:pt x="881452" y="554186"/>
                    <a:pt x="708407" y="470594"/>
                    <a:pt x="521194" y="523221"/>
                  </a:cubicBezTo>
                  <a:cubicBezTo>
                    <a:pt x="333981" y="575848"/>
                    <a:pt x="113109" y="519309"/>
                    <a:pt x="0" y="523221"/>
                  </a:cubicBezTo>
                  <a:cubicBezTo>
                    <a:pt x="-41744" y="268255"/>
                    <a:pt x="22991" y="215725"/>
                    <a:pt x="0" y="0"/>
                  </a:cubicBezTo>
                  <a:close/>
                </a:path>
                <a:path w="2004594" h="523221" stroke="0" extrusionOk="0">
                  <a:moveTo>
                    <a:pt x="0" y="0"/>
                  </a:moveTo>
                  <a:cubicBezTo>
                    <a:pt x="106967" y="-54077"/>
                    <a:pt x="312108" y="42793"/>
                    <a:pt x="461057" y="0"/>
                  </a:cubicBezTo>
                  <a:cubicBezTo>
                    <a:pt x="610006" y="-42793"/>
                    <a:pt x="839856" y="12193"/>
                    <a:pt x="1002297" y="0"/>
                  </a:cubicBezTo>
                  <a:cubicBezTo>
                    <a:pt x="1164738" y="-12193"/>
                    <a:pt x="1294286" y="35105"/>
                    <a:pt x="1463354" y="0"/>
                  </a:cubicBezTo>
                  <a:cubicBezTo>
                    <a:pt x="1632422" y="-35105"/>
                    <a:pt x="1819641" y="29740"/>
                    <a:pt x="2004594" y="0"/>
                  </a:cubicBezTo>
                  <a:cubicBezTo>
                    <a:pt x="2042056" y="192747"/>
                    <a:pt x="1968575" y="348626"/>
                    <a:pt x="2004594" y="523221"/>
                  </a:cubicBezTo>
                  <a:cubicBezTo>
                    <a:pt x="1781709" y="565896"/>
                    <a:pt x="1726472" y="495613"/>
                    <a:pt x="1543537" y="523221"/>
                  </a:cubicBezTo>
                  <a:cubicBezTo>
                    <a:pt x="1360602" y="550829"/>
                    <a:pt x="1166166" y="510544"/>
                    <a:pt x="1062435" y="523221"/>
                  </a:cubicBezTo>
                  <a:cubicBezTo>
                    <a:pt x="958704" y="535898"/>
                    <a:pt x="708036" y="483235"/>
                    <a:pt x="561286" y="523221"/>
                  </a:cubicBezTo>
                  <a:cubicBezTo>
                    <a:pt x="414536" y="563207"/>
                    <a:pt x="187745" y="464117"/>
                    <a:pt x="0" y="523221"/>
                  </a:cubicBezTo>
                  <a:cubicBezTo>
                    <a:pt x="-39420" y="372766"/>
                    <a:pt x="17841" y="224455"/>
                    <a:pt x="0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02899707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endParaRPr lang="en-US" altLang="zh-CN" sz="2800" b="1">
                <a:latin typeface="VNI-Avo" pitchFamily="2" charset="0"/>
                <a:ea typeface="仓耳今楷05-6763 W05" panose="02020400000000000000" pitchFamily="18" charset="-122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81A585C-0D88-4312-83F3-18D37D1B2F07}"/>
                </a:ext>
              </a:extLst>
            </p:cNvPr>
            <p:cNvSpPr txBox="1"/>
            <p:nvPr/>
          </p:nvSpPr>
          <p:spPr>
            <a:xfrm>
              <a:off x="1647560" y="318600"/>
              <a:ext cx="1939963" cy="584775"/>
            </a:xfrm>
            <a:custGeom>
              <a:avLst/>
              <a:gdLst>
                <a:gd name="connsiteX0" fmla="*/ 0 w 1939963"/>
                <a:gd name="connsiteY0" fmla="*/ 0 h 584775"/>
                <a:gd name="connsiteX1" fmla="*/ 523790 w 1939963"/>
                <a:gd name="connsiteY1" fmla="*/ 0 h 584775"/>
                <a:gd name="connsiteX2" fmla="*/ 950582 w 1939963"/>
                <a:gd name="connsiteY2" fmla="*/ 0 h 584775"/>
                <a:gd name="connsiteX3" fmla="*/ 1454972 w 1939963"/>
                <a:gd name="connsiteY3" fmla="*/ 0 h 584775"/>
                <a:gd name="connsiteX4" fmla="*/ 1939963 w 1939963"/>
                <a:gd name="connsiteY4" fmla="*/ 0 h 584775"/>
                <a:gd name="connsiteX5" fmla="*/ 1939963 w 1939963"/>
                <a:gd name="connsiteY5" fmla="*/ 584775 h 584775"/>
                <a:gd name="connsiteX6" fmla="*/ 1454972 w 1939963"/>
                <a:gd name="connsiteY6" fmla="*/ 584775 h 584775"/>
                <a:gd name="connsiteX7" fmla="*/ 1028180 w 1939963"/>
                <a:gd name="connsiteY7" fmla="*/ 584775 h 584775"/>
                <a:gd name="connsiteX8" fmla="*/ 504390 w 1939963"/>
                <a:gd name="connsiteY8" fmla="*/ 584775 h 584775"/>
                <a:gd name="connsiteX9" fmla="*/ 0 w 1939963"/>
                <a:gd name="connsiteY9" fmla="*/ 584775 h 584775"/>
                <a:gd name="connsiteX10" fmla="*/ 0 w 1939963"/>
                <a:gd name="connsiteY10" fmla="*/ 0 h 58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39963" h="584775" fill="none" extrusionOk="0">
                  <a:moveTo>
                    <a:pt x="0" y="0"/>
                  </a:moveTo>
                  <a:cubicBezTo>
                    <a:pt x="118501" y="-39367"/>
                    <a:pt x="397404" y="50895"/>
                    <a:pt x="523790" y="0"/>
                  </a:cubicBezTo>
                  <a:cubicBezTo>
                    <a:pt x="650176" y="-50895"/>
                    <a:pt x="738801" y="47468"/>
                    <a:pt x="950582" y="0"/>
                  </a:cubicBezTo>
                  <a:cubicBezTo>
                    <a:pt x="1162363" y="-47468"/>
                    <a:pt x="1217464" y="1212"/>
                    <a:pt x="1454972" y="0"/>
                  </a:cubicBezTo>
                  <a:cubicBezTo>
                    <a:pt x="1692480" y="-1212"/>
                    <a:pt x="1803155" y="54339"/>
                    <a:pt x="1939963" y="0"/>
                  </a:cubicBezTo>
                  <a:cubicBezTo>
                    <a:pt x="1988546" y="187766"/>
                    <a:pt x="1900423" y="383163"/>
                    <a:pt x="1939963" y="584775"/>
                  </a:cubicBezTo>
                  <a:cubicBezTo>
                    <a:pt x="1706959" y="593700"/>
                    <a:pt x="1574928" y="575691"/>
                    <a:pt x="1454972" y="584775"/>
                  </a:cubicBezTo>
                  <a:cubicBezTo>
                    <a:pt x="1335016" y="593859"/>
                    <a:pt x="1223427" y="554586"/>
                    <a:pt x="1028180" y="584775"/>
                  </a:cubicBezTo>
                  <a:cubicBezTo>
                    <a:pt x="832933" y="614964"/>
                    <a:pt x="730420" y="558867"/>
                    <a:pt x="504390" y="584775"/>
                  </a:cubicBezTo>
                  <a:cubicBezTo>
                    <a:pt x="278360" y="610683"/>
                    <a:pt x="206069" y="557633"/>
                    <a:pt x="0" y="584775"/>
                  </a:cubicBezTo>
                  <a:cubicBezTo>
                    <a:pt x="-64839" y="355039"/>
                    <a:pt x="21560" y="143526"/>
                    <a:pt x="0" y="0"/>
                  </a:cubicBezTo>
                  <a:close/>
                </a:path>
                <a:path w="1939963" h="584775" stroke="0" extrusionOk="0">
                  <a:moveTo>
                    <a:pt x="0" y="0"/>
                  </a:moveTo>
                  <a:cubicBezTo>
                    <a:pt x="90745" y="-2635"/>
                    <a:pt x="336855" y="42181"/>
                    <a:pt x="446191" y="0"/>
                  </a:cubicBezTo>
                  <a:cubicBezTo>
                    <a:pt x="555527" y="-42181"/>
                    <a:pt x="761778" y="8084"/>
                    <a:pt x="969982" y="0"/>
                  </a:cubicBezTo>
                  <a:cubicBezTo>
                    <a:pt x="1178186" y="-8084"/>
                    <a:pt x="1320743" y="41308"/>
                    <a:pt x="1416173" y="0"/>
                  </a:cubicBezTo>
                  <a:cubicBezTo>
                    <a:pt x="1511603" y="-41308"/>
                    <a:pt x="1699978" y="12229"/>
                    <a:pt x="1939963" y="0"/>
                  </a:cubicBezTo>
                  <a:cubicBezTo>
                    <a:pt x="1973839" y="190382"/>
                    <a:pt x="1872578" y="436154"/>
                    <a:pt x="1939963" y="584775"/>
                  </a:cubicBezTo>
                  <a:cubicBezTo>
                    <a:pt x="1817182" y="601391"/>
                    <a:pt x="1654071" y="564579"/>
                    <a:pt x="1493772" y="584775"/>
                  </a:cubicBezTo>
                  <a:cubicBezTo>
                    <a:pt x="1333473" y="604971"/>
                    <a:pt x="1243579" y="547889"/>
                    <a:pt x="1028180" y="584775"/>
                  </a:cubicBezTo>
                  <a:cubicBezTo>
                    <a:pt x="812781" y="621661"/>
                    <a:pt x="716247" y="549301"/>
                    <a:pt x="543190" y="584775"/>
                  </a:cubicBezTo>
                  <a:cubicBezTo>
                    <a:pt x="370133" y="620249"/>
                    <a:pt x="109861" y="546048"/>
                    <a:pt x="0" y="584775"/>
                  </a:cubicBezTo>
                  <a:cubicBezTo>
                    <a:pt x="-57545" y="336588"/>
                    <a:pt x="65921" y="14183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02899707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3200" b="1" err="1">
                  <a:solidFill>
                    <a:srgbClr val="C0000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Bài</a:t>
              </a:r>
              <a:r>
                <a:rPr lang="en-US" altLang="zh-CN" sz="3200" b="1">
                  <a:solidFill>
                    <a:srgbClr val="C0000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1: </a:t>
              </a:r>
              <a:r>
                <a:rPr lang="en-US" altLang="zh-CN" sz="3200" b="1" dirty="0" err="1">
                  <a:solidFill>
                    <a:srgbClr val="C0000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?</a:t>
              </a:r>
              <a:endParaRPr lang="en-US" altLang="zh-CN" sz="3200" b="1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84FB1D1-15D0-406E-B71F-97C898A23D28}"/>
              </a:ext>
            </a:extLst>
          </p:cNvPr>
          <p:cNvSpPr txBox="1"/>
          <p:nvPr/>
        </p:nvSpPr>
        <p:spPr>
          <a:xfrm>
            <a:off x="1539994" y="2323992"/>
            <a:ext cx="898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3600" dirty="0">
                <a:solidFill>
                  <a:srgbClr val="FF0000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a)</a:t>
            </a:r>
            <a:endParaRPr lang="en-US" altLang="zh-CN" sz="3600" dirty="0">
              <a:solidFill>
                <a:srgbClr val="FF0000"/>
              </a:solidFill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B4B9CD1-27CF-4574-AAA6-8ABB828B72D8}"/>
              </a:ext>
            </a:extLst>
          </p:cNvPr>
          <p:cNvSpPr txBox="1"/>
          <p:nvPr/>
        </p:nvSpPr>
        <p:spPr>
          <a:xfrm>
            <a:off x="1728756" y="3085710"/>
            <a:ext cx="3452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1 cm </a:t>
            </a:r>
            <a:r>
              <a:rPr lang="vi-VN" altLang="zh-CN" sz="3600" dirty="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= </a:t>
            </a:r>
            <a:r>
              <a:rPr lang="en-US" altLang="zh-CN" sz="3600" dirty="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10</a:t>
            </a:r>
            <a:r>
              <a:rPr lang="en-US" altLang="zh-CN" sz="3600" dirty="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 mm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19D689C-5B05-4AD2-8FE8-12699AB53B05}"/>
              </a:ext>
            </a:extLst>
          </p:cNvPr>
          <p:cNvSpPr txBox="1"/>
          <p:nvPr/>
        </p:nvSpPr>
        <p:spPr>
          <a:xfrm>
            <a:off x="3441357" y="3074116"/>
            <a:ext cx="62730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360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.?.</a:t>
            </a:r>
          </a:p>
        </p:txBody>
      </p:sp>
      <p:pic>
        <p:nvPicPr>
          <p:cNvPr id="38" name="Picture 37" descr="A toy with a toothbrush&#10;&#10;Description automatically generated with low confidence">
            <a:extLst>
              <a:ext uri="{FF2B5EF4-FFF2-40B4-BE49-F238E27FC236}">
                <a16:creationId xmlns:a16="http://schemas.microsoft.com/office/drawing/2014/main" id="{2016436E-AFDB-44CA-ABA7-666C637E45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0" y="4751616"/>
            <a:ext cx="1716065" cy="209359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7FCD7B1-14EC-47C9-8EC3-150FE13813F3}"/>
              </a:ext>
            </a:extLst>
          </p:cNvPr>
          <p:cNvSpPr txBox="1"/>
          <p:nvPr/>
        </p:nvSpPr>
        <p:spPr>
          <a:xfrm>
            <a:off x="1717792" y="3874814"/>
            <a:ext cx="3409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5 cm </a:t>
            </a:r>
            <a:r>
              <a:rPr lang="vi-VN" altLang="zh-CN" sz="360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= </a:t>
            </a:r>
            <a:r>
              <a:rPr lang="en-US" altLang="zh-CN" sz="360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600" b="1">
                <a:solidFill>
                  <a:srgbClr val="FF0000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50</a:t>
            </a:r>
            <a:r>
              <a:rPr lang="en-US" altLang="zh-CN" sz="360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 mm</a:t>
            </a:r>
            <a:endParaRPr lang="en-US" altLang="zh-CN" sz="3600" dirty="0"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4581EE9-DE3E-4E38-9B41-B3BF47AA8649}"/>
              </a:ext>
            </a:extLst>
          </p:cNvPr>
          <p:cNvSpPr txBox="1"/>
          <p:nvPr/>
        </p:nvSpPr>
        <p:spPr>
          <a:xfrm>
            <a:off x="3422506" y="3830067"/>
            <a:ext cx="69229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.?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916CB72-32FF-41E1-912A-0B86077B2935}"/>
              </a:ext>
            </a:extLst>
          </p:cNvPr>
          <p:cNvSpPr txBox="1"/>
          <p:nvPr/>
        </p:nvSpPr>
        <p:spPr>
          <a:xfrm>
            <a:off x="6875062" y="2305396"/>
            <a:ext cx="1049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b</a:t>
            </a:r>
            <a:r>
              <a:rPr lang="vi-VN" altLang="zh-CN" sz="3600" dirty="0">
                <a:solidFill>
                  <a:srgbClr val="FF0000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)</a:t>
            </a:r>
            <a:endParaRPr lang="en-US" altLang="zh-CN" sz="3600" dirty="0">
              <a:solidFill>
                <a:srgbClr val="FF0000"/>
              </a:solidFill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0457704-2BFC-478A-8193-AC29ECE131EF}"/>
              </a:ext>
            </a:extLst>
          </p:cNvPr>
          <p:cNvSpPr txBox="1"/>
          <p:nvPr/>
        </p:nvSpPr>
        <p:spPr>
          <a:xfrm>
            <a:off x="7063823" y="3067114"/>
            <a:ext cx="3598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30 mm </a:t>
            </a:r>
            <a:r>
              <a:rPr lang="vi-VN" altLang="zh-CN" sz="360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= </a:t>
            </a:r>
            <a:r>
              <a:rPr lang="en-US" altLang="zh-CN" sz="360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600" b="1">
                <a:solidFill>
                  <a:srgbClr val="FF0000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3</a:t>
            </a:r>
            <a:r>
              <a:rPr lang="en-US" altLang="zh-CN" sz="360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  cm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5C45B0F-8A9A-493D-AE91-8D10F417B27D}"/>
              </a:ext>
            </a:extLst>
          </p:cNvPr>
          <p:cNvSpPr txBox="1"/>
          <p:nvPr/>
        </p:nvSpPr>
        <p:spPr>
          <a:xfrm>
            <a:off x="9054627" y="3051207"/>
            <a:ext cx="62730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360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.?.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E0C8E0B-3C98-4D89-9A1D-7DC9FE607263}"/>
              </a:ext>
            </a:extLst>
          </p:cNvPr>
          <p:cNvSpPr txBox="1"/>
          <p:nvPr/>
        </p:nvSpPr>
        <p:spPr>
          <a:xfrm>
            <a:off x="7052859" y="3856218"/>
            <a:ext cx="3409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80 mm </a:t>
            </a:r>
            <a:r>
              <a:rPr lang="vi-VN" altLang="zh-CN" sz="360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= </a:t>
            </a:r>
            <a:r>
              <a:rPr lang="en-US" altLang="zh-CN" sz="360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600" b="1">
                <a:solidFill>
                  <a:srgbClr val="FF0000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8</a:t>
            </a:r>
            <a:r>
              <a:rPr lang="en-US" altLang="zh-CN" sz="360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 cm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525E4E1-67D9-4551-A211-0D0C664A6F8A}"/>
              </a:ext>
            </a:extLst>
          </p:cNvPr>
          <p:cNvSpPr txBox="1"/>
          <p:nvPr/>
        </p:nvSpPr>
        <p:spPr>
          <a:xfrm>
            <a:off x="9021128" y="3854074"/>
            <a:ext cx="62730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.?.</a:t>
            </a:r>
          </a:p>
        </p:txBody>
      </p:sp>
      <p:pic>
        <p:nvPicPr>
          <p:cNvPr id="30" name="Picture 29">
            <a:hlinkClick r:id="rId6" action="ppaction://hlinksldjump"/>
            <a:extLst>
              <a:ext uri="{FF2B5EF4-FFF2-40B4-BE49-F238E27FC236}">
                <a16:creationId xmlns:a16="http://schemas.microsoft.com/office/drawing/2014/main" id="{C0D407A1-541A-4A47-BBF1-6C75635001A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816" y="5824731"/>
            <a:ext cx="1102043" cy="9664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699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 animBg="1"/>
      <p:bldP spid="36" grpId="1" animBg="1"/>
      <p:bldP spid="39" grpId="0"/>
      <p:bldP spid="40" grpId="0" animBg="1"/>
      <p:bldP spid="40" grpId="1" animBg="1"/>
      <p:bldP spid="47" grpId="0"/>
      <p:bldP spid="48" grpId="0"/>
      <p:bldP spid="49" grpId="0" animBg="1"/>
      <p:bldP spid="49" grpId="1" animBg="1"/>
      <p:bldP spid="50" grpId="0"/>
      <p:bldP spid="51" grpId="0" animBg="1"/>
      <p:bldP spid="5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21" name="Picture 20" descr="A toy with a toothbrush&#10;&#10;Description automatically generated with low confidence">
            <a:extLst>
              <a:ext uri="{FF2B5EF4-FFF2-40B4-BE49-F238E27FC236}">
                <a16:creationId xmlns:a16="http://schemas.microsoft.com/office/drawing/2014/main" id="{FC9399FA-3DD2-45F1-81BA-66CE5B4280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0" y="4751616"/>
            <a:ext cx="1716065" cy="209359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2D66301-C66B-4B54-B585-A0774CF305A7}"/>
              </a:ext>
            </a:extLst>
          </p:cNvPr>
          <p:cNvGrpSpPr/>
          <p:nvPr/>
        </p:nvGrpSpPr>
        <p:grpSpPr>
          <a:xfrm>
            <a:off x="263357" y="261437"/>
            <a:ext cx="2216086" cy="728185"/>
            <a:chOff x="1647560" y="175190"/>
            <a:chExt cx="2216087" cy="72818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5184EE9-7158-4C5A-82BF-7EC133EF713B}"/>
                </a:ext>
              </a:extLst>
            </p:cNvPr>
            <p:cNvSpPr txBox="1"/>
            <p:nvPr/>
          </p:nvSpPr>
          <p:spPr>
            <a:xfrm>
              <a:off x="1859053" y="175190"/>
              <a:ext cx="2004594" cy="523221"/>
            </a:xfrm>
            <a:custGeom>
              <a:avLst/>
              <a:gdLst>
                <a:gd name="connsiteX0" fmla="*/ 0 w 2004594"/>
                <a:gd name="connsiteY0" fmla="*/ 0 h 523221"/>
                <a:gd name="connsiteX1" fmla="*/ 541240 w 2004594"/>
                <a:gd name="connsiteY1" fmla="*/ 0 h 523221"/>
                <a:gd name="connsiteX2" fmla="*/ 982251 w 2004594"/>
                <a:gd name="connsiteY2" fmla="*/ 0 h 523221"/>
                <a:gd name="connsiteX3" fmla="*/ 1503446 w 2004594"/>
                <a:gd name="connsiteY3" fmla="*/ 0 h 523221"/>
                <a:gd name="connsiteX4" fmla="*/ 2004594 w 2004594"/>
                <a:gd name="connsiteY4" fmla="*/ 0 h 523221"/>
                <a:gd name="connsiteX5" fmla="*/ 2004594 w 2004594"/>
                <a:gd name="connsiteY5" fmla="*/ 523221 h 523221"/>
                <a:gd name="connsiteX6" fmla="*/ 1503446 w 2004594"/>
                <a:gd name="connsiteY6" fmla="*/ 523221 h 523221"/>
                <a:gd name="connsiteX7" fmla="*/ 1062435 w 2004594"/>
                <a:gd name="connsiteY7" fmla="*/ 523221 h 523221"/>
                <a:gd name="connsiteX8" fmla="*/ 521194 w 2004594"/>
                <a:gd name="connsiteY8" fmla="*/ 523221 h 523221"/>
                <a:gd name="connsiteX9" fmla="*/ 0 w 2004594"/>
                <a:gd name="connsiteY9" fmla="*/ 523221 h 523221"/>
                <a:gd name="connsiteX10" fmla="*/ 0 w 2004594"/>
                <a:gd name="connsiteY10" fmla="*/ 0 h 52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04594" h="523221" fill="none" extrusionOk="0">
                  <a:moveTo>
                    <a:pt x="0" y="0"/>
                  </a:moveTo>
                  <a:cubicBezTo>
                    <a:pt x="263610" y="-42415"/>
                    <a:pt x="396363" y="37923"/>
                    <a:pt x="541240" y="0"/>
                  </a:cubicBezTo>
                  <a:cubicBezTo>
                    <a:pt x="686117" y="-37923"/>
                    <a:pt x="796321" y="20144"/>
                    <a:pt x="982251" y="0"/>
                  </a:cubicBezTo>
                  <a:cubicBezTo>
                    <a:pt x="1168181" y="-20144"/>
                    <a:pt x="1268627" y="9958"/>
                    <a:pt x="1503446" y="0"/>
                  </a:cubicBezTo>
                  <a:cubicBezTo>
                    <a:pt x="1738265" y="-9958"/>
                    <a:pt x="1826289" y="32052"/>
                    <a:pt x="2004594" y="0"/>
                  </a:cubicBezTo>
                  <a:cubicBezTo>
                    <a:pt x="2034998" y="174628"/>
                    <a:pt x="1949372" y="383072"/>
                    <a:pt x="2004594" y="523221"/>
                  </a:cubicBezTo>
                  <a:cubicBezTo>
                    <a:pt x="1798566" y="554468"/>
                    <a:pt x="1615565" y="493331"/>
                    <a:pt x="1503446" y="523221"/>
                  </a:cubicBezTo>
                  <a:cubicBezTo>
                    <a:pt x="1391327" y="553111"/>
                    <a:pt x="1243418" y="492256"/>
                    <a:pt x="1062435" y="523221"/>
                  </a:cubicBezTo>
                  <a:cubicBezTo>
                    <a:pt x="881452" y="554186"/>
                    <a:pt x="708407" y="470594"/>
                    <a:pt x="521194" y="523221"/>
                  </a:cubicBezTo>
                  <a:cubicBezTo>
                    <a:pt x="333981" y="575848"/>
                    <a:pt x="113109" y="519309"/>
                    <a:pt x="0" y="523221"/>
                  </a:cubicBezTo>
                  <a:cubicBezTo>
                    <a:pt x="-41744" y="268255"/>
                    <a:pt x="22991" y="215725"/>
                    <a:pt x="0" y="0"/>
                  </a:cubicBezTo>
                  <a:close/>
                </a:path>
                <a:path w="2004594" h="523221" stroke="0" extrusionOk="0">
                  <a:moveTo>
                    <a:pt x="0" y="0"/>
                  </a:moveTo>
                  <a:cubicBezTo>
                    <a:pt x="106967" y="-54077"/>
                    <a:pt x="312108" y="42793"/>
                    <a:pt x="461057" y="0"/>
                  </a:cubicBezTo>
                  <a:cubicBezTo>
                    <a:pt x="610006" y="-42793"/>
                    <a:pt x="839856" y="12193"/>
                    <a:pt x="1002297" y="0"/>
                  </a:cubicBezTo>
                  <a:cubicBezTo>
                    <a:pt x="1164738" y="-12193"/>
                    <a:pt x="1294286" y="35105"/>
                    <a:pt x="1463354" y="0"/>
                  </a:cubicBezTo>
                  <a:cubicBezTo>
                    <a:pt x="1632422" y="-35105"/>
                    <a:pt x="1819641" y="29740"/>
                    <a:pt x="2004594" y="0"/>
                  </a:cubicBezTo>
                  <a:cubicBezTo>
                    <a:pt x="2042056" y="192747"/>
                    <a:pt x="1968575" y="348626"/>
                    <a:pt x="2004594" y="523221"/>
                  </a:cubicBezTo>
                  <a:cubicBezTo>
                    <a:pt x="1781709" y="565896"/>
                    <a:pt x="1726472" y="495613"/>
                    <a:pt x="1543537" y="523221"/>
                  </a:cubicBezTo>
                  <a:cubicBezTo>
                    <a:pt x="1360602" y="550829"/>
                    <a:pt x="1166166" y="510544"/>
                    <a:pt x="1062435" y="523221"/>
                  </a:cubicBezTo>
                  <a:cubicBezTo>
                    <a:pt x="958704" y="535898"/>
                    <a:pt x="708036" y="483235"/>
                    <a:pt x="561286" y="523221"/>
                  </a:cubicBezTo>
                  <a:cubicBezTo>
                    <a:pt x="414536" y="563207"/>
                    <a:pt x="187745" y="464117"/>
                    <a:pt x="0" y="523221"/>
                  </a:cubicBezTo>
                  <a:cubicBezTo>
                    <a:pt x="-39420" y="372766"/>
                    <a:pt x="17841" y="224455"/>
                    <a:pt x="0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02899707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endParaRPr lang="en-US" altLang="zh-CN" sz="2800" b="1">
                <a:latin typeface="VNI-Avo" pitchFamily="2" charset="0"/>
                <a:ea typeface="仓耳今楷05-6763 W05" panose="02020400000000000000" pitchFamily="18" charset="-122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0A1FD70-9E6E-48A3-9479-08A7AF49950E}"/>
                </a:ext>
              </a:extLst>
            </p:cNvPr>
            <p:cNvSpPr txBox="1"/>
            <p:nvPr/>
          </p:nvSpPr>
          <p:spPr>
            <a:xfrm>
              <a:off x="1647560" y="318600"/>
              <a:ext cx="1939963" cy="584775"/>
            </a:xfrm>
            <a:custGeom>
              <a:avLst/>
              <a:gdLst>
                <a:gd name="connsiteX0" fmla="*/ 0 w 1939963"/>
                <a:gd name="connsiteY0" fmla="*/ 0 h 584775"/>
                <a:gd name="connsiteX1" fmla="*/ 523790 w 1939963"/>
                <a:gd name="connsiteY1" fmla="*/ 0 h 584775"/>
                <a:gd name="connsiteX2" fmla="*/ 950582 w 1939963"/>
                <a:gd name="connsiteY2" fmla="*/ 0 h 584775"/>
                <a:gd name="connsiteX3" fmla="*/ 1454972 w 1939963"/>
                <a:gd name="connsiteY3" fmla="*/ 0 h 584775"/>
                <a:gd name="connsiteX4" fmla="*/ 1939963 w 1939963"/>
                <a:gd name="connsiteY4" fmla="*/ 0 h 584775"/>
                <a:gd name="connsiteX5" fmla="*/ 1939963 w 1939963"/>
                <a:gd name="connsiteY5" fmla="*/ 584775 h 584775"/>
                <a:gd name="connsiteX6" fmla="*/ 1454972 w 1939963"/>
                <a:gd name="connsiteY6" fmla="*/ 584775 h 584775"/>
                <a:gd name="connsiteX7" fmla="*/ 1028180 w 1939963"/>
                <a:gd name="connsiteY7" fmla="*/ 584775 h 584775"/>
                <a:gd name="connsiteX8" fmla="*/ 504390 w 1939963"/>
                <a:gd name="connsiteY8" fmla="*/ 584775 h 584775"/>
                <a:gd name="connsiteX9" fmla="*/ 0 w 1939963"/>
                <a:gd name="connsiteY9" fmla="*/ 584775 h 584775"/>
                <a:gd name="connsiteX10" fmla="*/ 0 w 1939963"/>
                <a:gd name="connsiteY10" fmla="*/ 0 h 58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39963" h="584775" fill="none" extrusionOk="0">
                  <a:moveTo>
                    <a:pt x="0" y="0"/>
                  </a:moveTo>
                  <a:cubicBezTo>
                    <a:pt x="118501" y="-39367"/>
                    <a:pt x="397404" y="50895"/>
                    <a:pt x="523790" y="0"/>
                  </a:cubicBezTo>
                  <a:cubicBezTo>
                    <a:pt x="650176" y="-50895"/>
                    <a:pt x="738801" y="47468"/>
                    <a:pt x="950582" y="0"/>
                  </a:cubicBezTo>
                  <a:cubicBezTo>
                    <a:pt x="1162363" y="-47468"/>
                    <a:pt x="1217464" y="1212"/>
                    <a:pt x="1454972" y="0"/>
                  </a:cubicBezTo>
                  <a:cubicBezTo>
                    <a:pt x="1692480" y="-1212"/>
                    <a:pt x="1803155" y="54339"/>
                    <a:pt x="1939963" y="0"/>
                  </a:cubicBezTo>
                  <a:cubicBezTo>
                    <a:pt x="1988546" y="187766"/>
                    <a:pt x="1900423" y="383163"/>
                    <a:pt x="1939963" y="584775"/>
                  </a:cubicBezTo>
                  <a:cubicBezTo>
                    <a:pt x="1706959" y="593700"/>
                    <a:pt x="1574928" y="575691"/>
                    <a:pt x="1454972" y="584775"/>
                  </a:cubicBezTo>
                  <a:cubicBezTo>
                    <a:pt x="1335016" y="593859"/>
                    <a:pt x="1223427" y="554586"/>
                    <a:pt x="1028180" y="584775"/>
                  </a:cubicBezTo>
                  <a:cubicBezTo>
                    <a:pt x="832933" y="614964"/>
                    <a:pt x="730420" y="558867"/>
                    <a:pt x="504390" y="584775"/>
                  </a:cubicBezTo>
                  <a:cubicBezTo>
                    <a:pt x="278360" y="610683"/>
                    <a:pt x="206069" y="557633"/>
                    <a:pt x="0" y="584775"/>
                  </a:cubicBezTo>
                  <a:cubicBezTo>
                    <a:pt x="-64839" y="355039"/>
                    <a:pt x="21560" y="143526"/>
                    <a:pt x="0" y="0"/>
                  </a:cubicBezTo>
                  <a:close/>
                </a:path>
                <a:path w="1939963" h="584775" stroke="0" extrusionOk="0">
                  <a:moveTo>
                    <a:pt x="0" y="0"/>
                  </a:moveTo>
                  <a:cubicBezTo>
                    <a:pt x="90745" y="-2635"/>
                    <a:pt x="336855" y="42181"/>
                    <a:pt x="446191" y="0"/>
                  </a:cubicBezTo>
                  <a:cubicBezTo>
                    <a:pt x="555527" y="-42181"/>
                    <a:pt x="761778" y="8084"/>
                    <a:pt x="969982" y="0"/>
                  </a:cubicBezTo>
                  <a:cubicBezTo>
                    <a:pt x="1178186" y="-8084"/>
                    <a:pt x="1320743" y="41308"/>
                    <a:pt x="1416173" y="0"/>
                  </a:cubicBezTo>
                  <a:cubicBezTo>
                    <a:pt x="1511603" y="-41308"/>
                    <a:pt x="1699978" y="12229"/>
                    <a:pt x="1939963" y="0"/>
                  </a:cubicBezTo>
                  <a:cubicBezTo>
                    <a:pt x="1973839" y="190382"/>
                    <a:pt x="1872578" y="436154"/>
                    <a:pt x="1939963" y="584775"/>
                  </a:cubicBezTo>
                  <a:cubicBezTo>
                    <a:pt x="1817182" y="601391"/>
                    <a:pt x="1654071" y="564579"/>
                    <a:pt x="1493772" y="584775"/>
                  </a:cubicBezTo>
                  <a:cubicBezTo>
                    <a:pt x="1333473" y="604971"/>
                    <a:pt x="1243579" y="547889"/>
                    <a:pt x="1028180" y="584775"/>
                  </a:cubicBezTo>
                  <a:cubicBezTo>
                    <a:pt x="812781" y="621661"/>
                    <a:pt x="716247" y="549301"/>
                    <a:pt x="543190" y="584775"/>
                  </a:cubicBezTo>
                  <a:cubicBezTo>
                    <a:pt x="370133" y="620249"/>
                    <a:pt x="109861" y="546048"/>
                    <a:pt x="0" y="584775"/>
                  </a:cubicBezTo>
                  <a:cubicBezTo>
                    <a:pt x="-57545" y="336588"/>
                    <a:pt x="65921" y="14183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02899707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3200" b="1" err="1">
                  <a:solidFill>
                    <a:srgbClr val="C0000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Bài</a:t>
              </a:r>
              <a:r>
                <a:rPr lang="en-US" altLang="zh-CN" sz="3200" b="1">
                  <a:solidFill>
                    <a:srgbClr val="C0000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2: </a:t>
              </a:r>
              <a:r>
                <a:rPr lang="en-US" altLang="zh-CN" sz="3200" b="1" dirty="0" err="1">
                  <a:solidFill>
                    <a:srgbClr val="C0000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?</a:t>
              </a:r>
              <a:endParaRPr lang="en-US" altLang="zh-CN" sz="3200" b="1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2" name="图片 7" descr="572005ec0a0c4">
            <a:extLst>
              <a:ext uri="{FF2B5EF4-FFF2-40B4-BE49-F238E27FC236}">
                <a16:creationId xmlns:a16="http://schemas.microsoft.com/office/drawing/2014/main" id="{DE0BC095-2482-4909-B834-1BB1CFD050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10006025" y="18848"/>
            <a:ext cx="2142240" cy="1439401"/>
          </a:xfrm>
          <a:prstGeom prst="rect">
            <a:avLst/>
          </a:prstGeom>
        </p:spPr>
      </p:pic>
      <p:pic>
        <p:nvPicPr>
          <p:cNvPr id="39" name="图片 8" descr="觅元素58b0fbac4bf92">
            <a:extLst>
              <a:ext uri="{FF2B5EF4-FFF2-40B4-BE49-F238E27FC236}">
                <a16:creationId xmlns:a16="http://schemas.microsoft.com/office/drawing/2014/main" id="{1C818E80-7AEE-47F3-8E5A-E87C35646D2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2386" y="6137269"/>
            <a:ext cx="8755412" cy="740410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06C0A3D1-D443-4AC6-A269-168CC4CB0C83}"/>
              </a:ext>
            </a:extLst>
          </p:cNvPr>
          <p:cNvSpPr/>
          <p:nvPr/>
        </p:nvSpPr>
        <p:spPr>
          <a:xfrm>
            <a:off x="2104520" y="1422395"/>
            <a:ext cx="1707963" cy="831073"/>
          </a:xfrm>
          <a:prstGeom prst="ellipse">
            <a:avLst/>
          </a:prstGeom>
          <a:solidFill>
            <a:srgbClr val="FFFF00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mm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4F85BF7-4882-40D4-B096-8E85CCC3BC55}"/>
              </a:ext>
            </a:extLst>
          </p:cNvPr>
          <p:cNvSpPr/>
          <p:nvPr/>
        </p:nvSpPr>
        <p:spPr>
          <a:xfrm>
            <a:off x="4436423" y="1422395"/>
            <a:ext cx="1959429" cy="831073"/>
          </a:xfrm>
          <a:prstGeom prst="ellipse">
            <a:avLst/>
          </a:prstGeom>
          <a:solidFill>
            <a:srgbClr val="FFFF00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.?. mm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F0C8C08-8EBC-4A8C-9445-5BC41D999D43}"/>
              </a:ext>
            </a:extLst>
          </p:cNvPr>
          <p:cNvSpPr/>
          <p:nvPr/>
        </p:nvSpPr>
        <p:spPr>
          <a:xfrm>
            <a:off x="6928737" y="1457747"/>
            <a:ext cx="1959429" cy="831073"/>
          </a:xfrm>
          <a:prstGeom prst="ellipse">
            <a:avLst/>
          </a:prstGeom>
          <a:solidFill>
            <a:srgbClr val="00B0F0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cm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le 12">
            <a:extLst>
              <a:ext uri="{FF2B5EF4-FFF2-40B4-BE49-F238E27FC236}">
                <a16:creationId xmlns:a16="http://schemas.microsoft.com/office/drawing/2014/main" id="{6DADD058-27ED-41C0-80FE-4C3BB1473AB4}"/>
              </a:ext>
            </a:extLst>
          </p:cNvPr>
          <p:cNvSpPr/>
          <p:nvPr/>
        </p:nvSpPr>
        <p:spPr>
          <a:xfrm>
            <a:off x="3613560" y="1652559"/>
            <a:ext cx="1047751" cy="457200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6" name="Rounded Rectangle 13">
            <a:extLst>
              <a:ext uri="{FF2B5EF4-FFF2-40B4-BE49-F238E27FC236}">
                <a16:creationId xmlns:a16="http://schemas.microsoft.com/office/drawing/2014/main" id="{3D0C965E-03A6-4CA5-8142-CA143D544FB7}"/>
              </a:ext>
            </a:extLst>
          </p:cNvPr>
          <p:cNvSpPr/>
          <p:nvPr/>
        </p:nvSpPr>
        <p:spPr>
          <a:xfrm>
            <a:off x="6094875" y="1686031"/>
            <a:ext cx="1047751" cy="457200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7" name="Rounded Rectangle 14">
            <a:extLst>
              <a:ext uri="{FF2B5EF4-FFF2-40B4-BE49-F238E27FC236}">
                <a16:creationId xmlns:a16="http://schemas.microsoft.com/office/drawing/2014/main" id="{37429065-19A6-4E58-87E1-B8D7C4698028}"/>
              </a:ext>
            </a:extLst>
          </p:cNvPr>
          <p:cNvSpPr/>
          <p:nvPr/>
        </p:nvSpPr>
        <p:spPr>
          <a:xfrm>
            <a:off x="6718041" y="2539991"/>
            <a:ext cx="3500750" cy="457200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cm =      .?.   mm</a:t>
            </a:r>
          </a:p>
        </p:txBody>
      </p:sp>
      <p:sp>
        <p:nvSpPr>
          <p:cNvPr id="48" name="Rounded Rectangle 15">
            <a:extLst>
              <a:ext uri="{FF2B5EF4-FFF2-40B4-BE49-F238E27FC236}">
                <a16:creationId xmlns:a16="http://schemas.microsoft.com/office/drawing/2014/main" id="{114EB994-AA30-4A87-B1F9-48A4D28D897F}"/>
              </a:ext>
            </a:extLst>
          </p:cNvPr>
          <p:cNvSpPr/>
          <p:nvPr/>
        </p:nvSpPr>
        <p:spPr>
          <a:xfrm>
            <a:off x="8383195" y="2558791"/>
            <a:ext cx="757549" cy="4572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9F757C5-8D63-4C1B-8E9A-1A88B18A5C1C}"/>
              </a:ext>
            </a:extLst>
          </p:cNvPr>
          <p:cNvSpPr/>
          <p:nvPr/>
        </p:nvSpPr>
        <p:spPr>
          <a:xfrm>
            <a:off x="6928737" y="1422395"/>
            <a:ext cx="1959429" cy="860372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mm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ounded Rectangle 17">
            <a:extLst>
              <a:ext uri="{FF2B5EF4-FFF2-40B4-BE49-F238E27FC236}">
                <a16:creationId xmlns:a16="http://schemas.microsoft.com/office/drawing/2014/main" id="{B5A67902-0AA9-48EC-AACD-35F606DC60F7}"/>
              </a:ext>
            </a:extLst>
          </p:cNvPr>
          <p:cNvSpPr/>
          <p:nvPr/>
        </p:nvSpPr>
        <p:spPr>
          <a:xfrm>
            <a:off x="4419793" y="2693868"/>
            <a:ext cx="1956340" cy="457200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– 3 = 7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5C0463F-957E-4E0A-B35E-F7FC41128442}"/>
              </a:ext>
            </a:extLst>
          </p:cNvPr>
          <p:cNvSpPr/>
          <p:nvPr/>
        </p:nvSpPr>
        <p:spPr>
          <a:xfrm>
            <a:off x="4467540" y="1410530"/>
            <a:ext cx="1928311" cy="842938"/>
          </a:xfrm>
          <a:prstGeom prst="ellipse">
            <a:avLst/>
          </a:prstGeom>
          <a:solidFill>
            <a:srgbClr val="FFFF00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mm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ounded Rectangle 19">
            <a:extLst>
              <a:ext uri="{FF2B5EF4-FFF2-40B4-BE49-F238E27FC236}">
                <a16:creationId xmlns:a16="http://schemas.microsoft.com/office/drawing/2014/main" id="{BDA8DE26-036B-4D25-BA2F-DF3CB2836A3A}"/>
              </a:ext>
            </a:extLst>
          </p:cNvPr>
          <p:cNvSpPr/>
          <p:nvPr/>
        </p:nvSpPr>
        <p:spPr>
          <a:xfrm>
            <a:off x="1233338" y="1603399"/>
            <a:ext cx="543653" cy="457200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3043D69-E4B6-432A-969F-00BA678DD628}"/>
              </a:ext>
            </a:extLst>
          </p:cNvPr>
          <p:cNvSpPr/>
          <p:nvPr/>
        </p:nvSpPr>
        <p:spPr>
          <a:xfrm>
            <a:off x="2092908" y="3577804"/>
            <a:ext cx="1944463" cy="831073"/>
          </a:xfrm>
          <a:prstGeom prst="ellipse">
            <a:avLst/>
          </a:prstGeom>
          <a:solidFill>
            <a:srgbClr val="FFFF00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mm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723D77C-60A3-4A6D-AA2F-00A3CA1944D6}"/>
              </a:ext>
            </a:extLst>
          </p:cNvPr>
          <p:cNvSpPr/>
          <p:nvPr/>
        </p:nvSpPr>
        <p:spPr>
          <a:xfrm>
            <a:off x="4661311" y="3577804"/>
            <a:ext cx="1959429" cy="831073"/>
          </a:xfrm>
          <a:prstGeom prst="ellipse">
            <a:avLst/>
          </a:prstGeom>
          <a:solidFill>
            <a:srgbClr val="FFFF00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.?. mm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3B01B47-E75E-4B88-A202-86745699A144}"/>
              </a:ext>
            </a:extLst>
          </p:cNvPr>
          <p:cNvSpPr/>
          <p:nvPr/>
        </p:nvSpPr>
        <p:spPr>
          <a:xfrm>
            <a:off x="7153625" y="3613156"/>
            <a:ext cx="1959429" cy="831073"/>
          </a:xfrm>
          <a:prstGeom prst="ellipse">
            <a:avLst/>
          </a:prstGeom>
          <a:solidFill>
            <a:srgbClr val="00B0F0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ounded Rectangle 12">
            <a:extLst>
              <a:ext uri="{FF2B5EF4-FFF2-40B4-BE49-F238E27FC236}">
                <a16:creationId xmlns:a16="http://schemas.microsoft.com/office/drawing/2014/main" id="{B115F24D-A300-4A70-93B1-DE1841C1B218}"/>
              </a:ext>
            </a:extLst>
          </p:cNvPr>
          <p:cNvSpPr/>
          <p:nvPr/>
        </p:nvSpPr>
        <p:spPr>
          <a:xfrm>
            <a:off x="3838448" y="3807968"/>
            <a:ext cx="1047751" cy="457200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54" name="Rounded Rectangle 13">
            <a:extLst>
              <a:ext uri="{FF2B5EF4-FFF2-40B4-BE49-F238E27FC236}">
                <a16:creationId xmlns:a16="http://schemas.microsoft.com/office/drawing/2014/main" id="{E932B62E-C5AC-4F83-90A4-3A71B53C285C}"/>
              </a:ext>
            </a:extLst>
          </p:cNvPr>
          <p:cNvSpPr/>
          <p:nvPr/>
        </p:nvSpPr>
        <p:spPr>
          <a:xfrm>
            <a:off x="6319763" y="3841440"/>
            <a:ext cx="1047751" cy="457200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5" name="Rounded Rectangle 14">
            <a:extLst>
              <a:ext uri="{FF2B5EF4-FFF2-40B4-BE49-F238E27FC236}">
                <a16:creationId xmlns:a16="http://schemas.microsoft.com/office/drawing/2014/main" id="{4CD907CF-9026-4A7D-96BD-BC34FF377FF0}"/>
              </a:ext>
            </a:extLst>
          </p:cNvPr>
          <p:cNvSpPr/>
          <p:nvPr/>
        </p:nvSpPr>
        <p:spPr>
          <a:xfrm>
            <a:off x="6968920" y="4749816"/>
            <a:ext cx="3500750" cy="457200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cm =      .?.   mm</a:t>
            </a:r>
          </a:p>
        </p:txBody>
      </p:sp>
      <p:sp>
        <p:nvSpPr>
          <p:cNvPr id="56" name="Rounded Rectangle 15">
            <a:extLst>
              <a:ext uri="{FF2B5EF4-FFF2-40B4-BE49-F238E27FC236}">
                <a16:creationId xmlns:a16="http://schemas.microsoft.com/office/drawing/2014/main" id="{BDA11F26-BD65-4B0C-815D-1B29596B919B}"/>
              </a:ext>
            </a:extLst>
          </p:cNvPr>
          <p:cNvSpPr/>
          <p:nvPr/>
        </p:nvSpPr>
        <p:spPr>
          <a:xfrm>
            <a:off x="8507205" y="4806376"/>
            <a:ext cx="757549" cy="4572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879AE462-98DA-4BAA-9BB3-DF74D1462C4B}"/>
              </a:ext>
            </a:extLst>
          </p:cNvPr>
          <p:cNvSpPr/>
          <p:nvPr/>
        </p:nvSpPr>
        <p:spPr>
          <a:xfrm>
            <a:off x="7155002" y="3606382"/>
            <a:ext cx="1959429" cy="860372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mm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ounded Rectangle 17">
            <a:extLst>
              <a:ext uri="{FF2B5EF4-FFF2-40B4-BE49-F238E27FC236}">
                <a16:creationId xmlns:a16="http://schemas.microsoft.com/office/drawing/2014/main" id="{BCBEBFED-B710-4241-94D6-143C6F947617}"/>
              </a:ext>
            </a:extLst>
          </p:cNvPr>
          <p:cNvSpPr/>
          <p:nvPr/>
        </p:nvSpPr>
        <p:spPr>
          <a:xfrm>
            <a:off x="4593614" y="4747565"/>
            <a:ext cx="2248391" cy="457200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– 16 = 14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9B398E2-0304-4408-A0D1-7369B34098E5}"/>
              </a:ext>
            </a:extLst>
          </p:cNvPr>
          <p:cNvSpPr/>
          <p:nvPr/>
        </p:nvSpPr>
        <p:spPr>
          <a:xfrm>
            <a:off x="4645678" y="3550047"/>
            <a:ext cx="2032753" cy="831380"/>
          </a:xfrm>
          <a:prstGeom prst="ellipse">
            <a:avLst/>
          </a:prstGeom>
          <a:solidFill>
            <a:srgbClr val="FFFF00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mm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ounded Rectangle 19">
            <a:extLst>
              <a:ext uri="{FF2B5EF4-FFF2-40B4-BE49-F238E27FC236}">
                <a16:creationId xmlns:a16="http://schemas.microsoft.com/office/drawing/2014/main" id="{48BB3126-5EC3-4326-B352-EB0E5DA5FA68}"/>
              </a:ext>
            </a:extLst>
          </p:cNvPr>
          <p:cNvSpPr/>
          <p:nvPr/>
        </p:nvSpPr>
        <p:spPr>
          <a:xfrm>
            <a:off x="1323516" y="3765209"/>
            <a:ext cx="543653" cy="457200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pic>
        <p:nvPicPr>
          <p:cNvPr id="61" name="Picture 60">
            <a:hlinkClick r:id="rId8" action="ppaction://hlinksldjump"/>
            <a:extLst>
              <a:ext uri="{FF2B5EF4-FFF2-40B4-BE49-F238E27FC236}">
                <a16:creationId xmlns:a16="http://schemas.microsoft.com/office/drawing/2014/main" id="{373017C1-9A52-4B64-B77B-9C471C68F3F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816" y="5824731"/>
            <a:ext cx="1102043" cy="9664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215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  <p:bldP spid="43" grpId="1" animBg="1"/>
      <p:bldP spid="44" grpId="0" animBg="1"/>
      <p:bldP spid="44" grpId="1" animBg="1"/>
      <p:bldP spid="44" grpId="2" animBg="1"/>
      <p:bldP spid="45" grpId="0"/>
      <p:bldP spid="46" grpId="0"/>
      <p:bldP spid="47" grpId="0"/>
      <p:bldP spid="47" grpId="1"/>
      <p:bldP spid="48" grpId="0" animBg="1"/>
      <p:bldP spid="48" grpId="1" animBg="1"/>
      <p:bldP spid="49" grpId="0" animBg="1"/>
      <p:bldP spid="50" grpId="0"/>
      <p:bldP spid="51" grpId="0" animBg="1"/>
      <p:bldP spid="52" grpId="0"/>
      <p:bldP spid="34" grpId="0" animBg="1"/>
      <p:bldP spid="35" grpId="0" animBg="1"/>
      <p:bldP spid="35" grpId="1" animBg="1"/>
      <p:bldP spid="36" grpId="0" animBg="1"/>
      <p:bldP spid="36" grpId="1" animBg="1"/>
      <p:bldP spid="36" grpId="2" animBg="1"/>
      <p:bldP spid="53" grpId="0"/>
      <p:bldP spid="54" grpId="0"/>
      <p:bldP spid="55" grpId="0"/>
      <p:bldP spid="55" grpId="1"/>
      <p:bldP spid="56" grpId="0" animBg="1"/>
      <p:bldP spid="56" grpId="1" animBg="1"/>
      <p:bldP spid="57" grpId="0" animBg="1"/>
      <p:bldP spid="58" grpId="0"/>
      <p:bldP spid="59" grpId="0" animBg="1"/>
      <p:bldP spid="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45" name="Picture 44" descr="A toy with a toothbrush&#10;&#10;Description automatically generated with low confidence">
            <a:extLst>
              <a:ext uri="{FF2B5EF4-FFF2-40B4-BE49-F238E27FC236}">
                <a16:creationId xmlns:a16="http://schemas.microsoft.com/office/drawing/2014/main" id="{2E70B426-E67C-4201-B731-0D0EB53F19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2" y="4752640"/>
            <a:ext cx="1716065" cy="2093598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3F7C85EE-075C-4CD0-8FDB-87B7B2E672B4}"/>
              </a:ext>
            </a:extLst>
          </p:cNvPr>
          <p:cNvGrpSpPr/>
          <p:nvPr/>
        </p:nvGrpSpPr>
        <p:grpSpPr>
          <a:xfrm>
            <a:off x="1481054" y="929852"/>
            <a:ext cx="9042629" cy="872012"/>
            <a:chOff x="1740756" y="175190"/>
            <a:chExt cx="2004144" cy="872012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878390D-A220-479A-8352-2882345E89A8}"/>
                </a:ext>
              </a:extLst>
            </p:cNvPr>
            <p:cNvSpPr txBox="1"/>
            <p:nvPr/>
          </p:nvSpPr>
          <p:spPr>
            <a:xfrm>
              <a:off x="1859053" y="175190"/>
              <a:ext cx="1885847" cy="646331"/>
            </a:xfrm>
            <a:custGeom>
              <a:avLst/>
              <a:gdLst>
                <a:gd name="connsiteX0" fmla="*/ 0 w 1885847"/>
                <a:gd name="connsiteY0" fmla="*/ 0 h 646331"/>
                <a:gd name="connsiteX1" fmla="*/ 471462 w 1885847"/>
                <a:gd name="connsiteY1" fmla="*/ 0 h 646331"/>
                <a:gd name="connsiteX2" fmla="*/ 980640 w 1885847"/>
                <a:gd name="connsiteY2" fmla="*/ 0 h 646331"/>
                <a:gd name="connsiteX3" fmla="*/ 1395527 w 1885847"/>
                <a:gd name="connsiteY3" fmla="*/ 0 h 646331"/>
                <a:gd name="connsiteX4" fmla="*/ 1885847 w 1885847"/>
                <a:gd name="connsiteY4" fmla="*/ 0 h 646331"/>
                <a:gd name="connsiteX5" fmla="*/ 1885847 w 1885847"/>
                <a:gd name="connsiteY5" fmla="*/ 323166 h 646331"/>
                <a:gd name="connsiteX6" fmla="*/ 1885847 w 1885847"/>
                <a:gd name="connsiteY6" fmla="*/ 646331 h 646331"/>
                <a:gd name="connsiteX7" fmla="*/ 1452102 w 1885847"/>
                <a:gd name="connsiteY7" fmla="*/ 646331 h 646331"/>
                <a:gd name="connsiteX8" fmla="*/ 961782 w 1885847"/>
                <a:gd name="connsiteY8" fmla="*/ 646331 h 646331"/>
                <a:gd name="connsiteX9" fmla="*/ 509179 w 1885847"/>
                <a:gd name="connsiteY9" fmla="*/ 646331 h 646331"/>
                <a:gd name="connsiteX10" fmla="*/ 0 w 1885847"/>
                <a:gd name="connsiteY10" fmla="*/ 646331 h 646331"/>
                <a:gd name="connsiteX11" fmla="*/ 0 w 1885847"/>
                <a:gd name="connsiteY11" fmla="*/ 310239 h 646331"/>
                <a:gd name="connsiteX12" fmla="*/ 0 w 1885847"/>
                <a:gd name="connsiteY12" fmla="*/ 0 h 64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85847" h="646331" fill="none" extrusionOk="0">
                  <a:moveTo>
                    <a:pt x="0" y="0"/>
                  </a:moveTo>
                  <a:cubicBezTo>
                    <a:pt x="155066" y="-19733"/>
                    <a:pt x="329086" y="165"/>
                    <a:pt x="471462" y="0"/>
                  </a:cubicBezTo>
                  <a:cubicBezTo>
                    <a:pt x="613838" y="-165"/>
                    <a:pt x="806100" y="27952"/>
                    <a:pt x="980640" y="0"/>
                  </a:cubicBezTo>
                  <a:cubicBezTo>
                    <a:pt x="1155180" y="-27952"/>
                    <a:pt x="1280705" y="23696"/>
                    <a:pt x="1395527" y="0"/>
                  </a:cubicBezTo>
                  <a:cubicBezTo>
                    <a:pt x="1510349" y="-23696"/>
                    <a:pt x="1644700" y="54680"/>
                    <a:pt x="1885847" y="0"/>
                  </a:cubicBezTo>
                  <a:cubicBezTo>
                    <a:pt x="1905489" y="79324"/>
                    <a:pt x="1882642" y="197271"/>
                    <a:pt x="1885847" y="323166"/>
                  </a:cubicBezTo>
                  <a:cubicBezTo>
                    <a:pt x="1889052" y="449061"/>
                    <a:pt x="1857916" y="542582"/>
                    <a:pt x="1885847" y="646331"/>
                  </a:cubicBezTo>
                  <a:cubicBezTo>
                    <a:pt x="1695887" y="670704"/>
                    <a:pt x="1546069" y="600828"/>
                    <a:pt x="1452102" y="646331"/>
                  </a:cubicBezTo>
                  <a:cubicBezTo>
                    <a:pt x="1358135" y="691834"/>
                    <a:pt x="1145238" y="630931"/>
                    <a:pt x="961782" y="646331"/>
                  </a:cubicBezTo>
                  <a:cubicBezTo>
                    <a:pt x="778326" y="661731"/>
                    <a:pt x="654570" y="611656"/>
                    <a:pt x="509179" y="646331"/>
                  </a:cubicBezTo>
                  <a:cubicBezTo>
                    <a:pt x="363788" y="681006"/>
                    <a:pt x="243694" y="618524"/>
                    <a:pt x="0" y="646331"/>
                  </a:cubicBezTo>
                  <a:cubicBezTo>
                    <a:pt x="-18256" y="526617"/>
                    <a:pt x="39733" y="425659"/>
                    <a:pt x="0" y="310239"/>
                  </a:cubicBezTo>
                  <a:cubicBezTo>
                    <a:pt x="-39733" y="194819"/>
                    <a:pt x="21680" y="153943"/>
                    <a:pt x="0" y="0"/>
                  </a:cubicBezTo>
                  <a:close/>
                </a:path>
                <a:path w="1885847" h="646331" stroke="0" extrusionOk="0">
                  <a:moveTo>
                    <a:pt x="0" y="0"/>
                  </a:moveTo>
                  <a:cubicBezTo>
                    <a:pt x="121627" y="-12957"/>
                    <a:pt x="314278" y="42410"/>
                    <a:pt x="433745" y="0"/>
                  </a:cubicBezTo>
                  <a:cubicBezTo>
                    <a:pt x="553213" y="-42410"/>
                    <a:pt x="769481" y="5463"/>
                    <a:pt x="942924" y="0"/>
                  </a:cubicBezTo>
                  <a:cubicBezTo>
                    <a:pt x="1116367" y="-5463"/>
                    <a:pt x="1232541" y="30983"/>
                    <a:pt x="1376668" y="0"/>
                  </a:cubicBezTo>
                  <a:cubicBezTo>
                    <a:pt x="1520795" y="-30983"/>
                    <a:pt x="1719248" y="14837"/>
                    <a:pt x="1885847" y="0"/>
                  </a:cubicBezTo>
                  <a:cubicBezTo>
                    <a:pt x="1917646" y="106556"/>
                    <a:pt x="1865151" y="159011"/>
                    <a:pt x="1885847" y="303776"/>
                  </a:cubicBezTo>
                  <a:cubicBezTo>
                    <a:pt x="1906543" y="448541"/>
                    <a:pt x="1863338" y="538098"/>
                    <a:pt x="1885847" y="646331"/>
                  </a:cubicBezTo>
                  <a:cubicBezTo>
                    <a:pt x="1716585" y="690870"/>
                    <a:pt x="1544145" y="625276"/>
                    <a:pt x="1376668" y="646331"/>
                  </a:cubicBezTo>
                  <a:cubicBezTo>
                    <a:pt x="1209191" y="667386"/>
                    <a:pt x="1140183" y="630710"/>
                    <a:pt x="905207" y="646331"/>
                  </a:cubicBezTo>
                  <a:cubicBezTo>
                    <a:pt x="670231" y="661952"/>
                    <a:pt x="568839" y="608454"/>
                    <a:pt x="414886" y="646331"/>
                  </a:cubicBezTo>
                  <a:cubicBezTo>
                    <a:pt x="260933" y="684208"/>
                    <a:pt x="94702" y="609351"/>
                    <a:pt x="0" y="646331"/>
                  </a:cubicBezTo>
                  <a:cubicBezTo>
                    <a:pt x="-5114" y="568681"/>
                    <a:pt x="5232" y="475167"/>
                    <a:pt x="0" y="323166"/>
                  </a:cubicBezTo>
                  <a:cubicBezTo>
                    <a:pt x="-5232" y="171165"/>
                    <a:pt x="15166" y="102813"/>
                    <a:pt x="0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02899707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endParaRPr lang="en-US" altLang="zh-CN" sz="3600" b="1">
                <a:latin typeface="VNI-Avo" pitchFamily="2" charset="0"/>
                <a:ea typeface="仓耳今楷05-6763 W05" panose="02020400000000000000" pitchFamily="18" charset="-122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A984B9C-EC53-4D82-B12E-D196B46F07CF}"/>
                </a:ext>
              </a:extLst>
            </p:cNvPr>
            <p:cNvSpPr txBox="1"/>
            <p:nvPr/>
          </p:nvSpPr>
          <p:spPr>
            <a:xfrm>
              <a:off x="1740756" y="315576"/>
              <a:ext cx="1927351" cy="731626"/>
            </a:xfrm>
            <a:custGeom>
              <a:avLst/>
              <a:gdLst>
                <a:gd name="connsiteX0" fmla="*/ 0 w 1927351"/>
                <a:gd name="connsiteY0" fmla="*/ 0 h 731626"/>
                <a:gd name="connsiteX1" fmla="*/ 481838 w 1927351"/>
                <a:gd name="connsiteY1" fmla="*/ 0 h 731626"/>
                <a:gd name="connsiteX2" fmla="*/ 1002223 w 1927351"/>
                <a:gd name="connsiteY2" fmla="*/ 0 h 731626"/>
                <a:gd name="connsiteX3" fmla="*/ 1426240 w 1927351"/>
                <a:gd name="connsiteY3" fmla="*/ 0 h 731626"/>
                <a:gd name="connsiteX4" fmla="*/ 1927351 w 1927351"/>
                <a:gd name="connsiteY4" fmla="*/ 0 h 731626"/>
                <a:gd name="connsiteX5" fmla="*/ 1927351 w 1927351"/>
                <a:gd name="connsiteY5" fmla="*/ 365813 h 731626"/>
                <a:gd name="connsiteX6" fmla="*/ 1927351 w 1927351"/>
                <a:gd name="connsiteY6" fmla="*/ 731626 h 731626"/>
                <a:gd name="connsiteX7" fmla="*/ 1484060 w 1927351"/>
                <a:gd name="connsiteY7" fmla="*/ 731626 h 731626"/>
                <a:gd name="connsiteX8" fmla="*/ 982949 w 1927351"/>
                <a:gd name="connsiteY8" fmla="*/ 731626 h 731626"/>
                <a:gd name="connsiteX9" fmla="*/ 520385 w 1927351"/>
                <a:gd name="connsiteY9" fmla="*/ 731626 h 731626"/>
                <a:gd name="connsiteX10" fmla="*/ 0 w 1927351"/>
                <a:gd name="connsiteY10" fmla="*/ 731626 h 731626"/>
                <a:gd name="connsiteX11" fmla="*/ 0 w 1927351"/>
                <a:gd name="connsiteY11" fmla="*/ 351180 h 731626"/>
                <a:gd name="connsiteX12" fmla="*/ 0 w 1927351"/>
                <a:gd name="connsiteY12" fmla="*/ 0 h 73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27351" h="731626" fill="none" extrusionOk="0">
                  <a:moveTo>
                    <a:pt x="0" y="0"/>
                  </a:moveTo>
                  <a:cubicBezTo>
                    <a:pt x="225681" y="-21689"/>
                    <a:pt x="356729" y="38573"/>
                    <a:pt x="481838" y="0"/>
                  </a:cubicBezTo>
                  <a:cubicBezTo>
                    <a:pt x="606947" y="-38573"/>
                    <a:pt x="827920" y="23358"/>
                    <a:pt x="1002223" y="0"/>
                  </a:cubicBezTo>
                  <a:cubicBezTo>
                    <a:pt x="1176527" y="-23358"/>
                    <a:pt x="1283816" y="34632"/>
                    <a:pt x="1426240" y="0"/>
                  </a:cubicBezTo>
                  <a:cubicBezTo>
                    <a:pt x="1568664" y="-34632"/>
                    <a:pt x="1714325" y="23593"/>
                    <a:pt x="1927351" y="0"/>
                  </a:cubicBezTo>
                  <a:cubicBezTo>
                    <a:pt x="1940836" y="80696"/>
                    <a:pt x="1888013" y="241160"/>
                    <a:pt x="1927351" y="365813"/>
                  </a:cubicBezTo>
                  <a:cubicBezTo>
                    <a:pt x="1966689" y="490466"/>
                    <a:pt x="1909401" y="651089"/>
                    <a:pt x="1927351" y="731626"/>
                  </a:cubicBezTo>
                  <a:cubicBezTo>
                    <a:pt x="1757373" y="753598"/>
                    <a:pt x="1693507" y="714407"/>
                    <a:pt x="1484060" y="731626"/>
                  </a:cubicBezTo>
                  <a:cubicBezTo>
                    <a:pt x="1274613" y="748845"/>
                    <a:pt x="1229382" y="722665"/>
                    <a:pt x="982949" y="731626"/>
                  </a:cubicBezTo>
                  <a:cubicBezTo>
                    <a:pt x="736516" y="740587"/>
                    <a:pt x="616255" y="708677"/>
                    <a:pt x="520385" y="731626"/>
                  </a:cubicBezTo>
                  <a:cubicBezTo>
                    <a:pt x="424515" y="754575"/>
                    <a:pt x="201982" y="670141"/>
                    <a:pt x="0" y="731626"/>
                  </a:cubicBezTo>
                  <a:cubicBezTo>
                    <a:pt x="-6087" y="613272"/>
                    <a:pt x="20182" y="475064"/>
                    <a:pt x="0" y="351180"/>
                  </a:cubicBezTo>
                  <a:cubicBezTo>
                    <a:pt x="-20182" y="227296"/>
                    <a:pt x="3952" y="87038"/>
                    <a:pt x="0" y="0"/>
                  </a:cubicBezTo>
                  <a:close/>
                </a:path>
                <a:path w="1927351" h="731626" stroke="0" extrusionOk="0">
                  <a:moveTo>
                    <a:pt x="0" y="0"/>
                  </a:moveTo>
                  <a:cubicBezTo>
                    <a:pt x="167958" y="-11893"/>
                    <a:pt x="310403" y="6347"/>
                    <a:pt x="443291" y="0"/>
                  </a:cubicBezTo>
                  <a:cubicBezTo>
                    <a:pt x="576179" y="-6347"/>
                    <a:pt x="854458" y="44167"/>
                    <a:pt x="963676" y="0"/>
                  </a:cubicBezTo>
                  <a:cubicBezTo>
                    <a:pt x="1072894" y="-44167"/>
                    <a:pt x="1310277" y="19711"/>
                    <a:pt x="1406966" y="0"/>
                  </a:cubicBezTo>
                  <a:cubicBezTo>
                    <a:pt x="1503655" y="-19711"/>
                    <a:pt x="1694103" y="2967"/>
                    <a:pt x="1927351" y="0"/>
                  </a:cubicBezTo>
                  <a:cubicBezTo>
                    <a:pt x="1953316" y="106404"/>
                    <a:pt x="1924325" y="191292"/>
                    <a:pt x="1927351" y="343864"/>
                  </a:cubicBezTo>
                  <a:cubicBezTo>
                    <a:pt x="1930377" y="496436"/>
                    <a:pt x="1891855" y="547962"/>
                    <a:pt x="1927351" y="731626"/>
                  </a:cubicBezTo>
                  <a:cubicBezTo>
                    <a:pt x="1814553" y="737793"/>
                    <a:pt x="1579169" y="702203"/>
                    <a:pt x="1406966" y="731626"/>
                  </a:cubicBezTo>
                  <a:cubicBezTo>
                    <a:pt x="1234764" y="761049"/>
                    <a:pt x="1028256" y="702891"/>
                    <a:pt x="925128" y="731626"/>
                  </a:cubicBezTo>
                  <a:cubicBezTo>
                    <a:pt x="822000" y="760361"/>
                    <a:pt x="651972" y="707812"/>
                    <a:pt x="424017" y="731626"/>
                  </a:cubicBezTo>
                  <a:cubicBezTo>
                    <a:pt x="196062" y="755440"/>
                    <a:pt x="118804" y="692443"/>
                    <a:pt x="0" y="731626"/>
                  </a:cubicBezTo>
                  <a:cubicBezTo>
                    <a:pt x="-43078" y="560523"/>
                    <a:pt x="13895" y="507082"/>
                    <a:pt x="0" y="365813"/>
                  </a:cubicBezTo>
                  <a:cubicBezTo>
                    <a:pt x="-13895" y="224544"/>
                    <a:pt x="10215" y="77574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02899707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4000" b="1" err="1">
                  <a:solidFill>
                    <a:srgbClr val="C0000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Bài</a:t>
              </a:r>
              <a:r>
                <a:rPr lang="en-US" altLang="zh-CN" sz="4000" b="1">
                  <a:solidFill>
                    <a:srgbClr val="C0000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3: Thay .?. bằng mm, cm, dm hay m?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D73B6CEE-CFE7-4577-81BB-F7058260E77E}"/>
              </a:ext>
            </a:extLst>
          </p:cNvPr>
          <p:cNvSpPr txBox="1"/>
          <p:nvPr/>
        </p:nvSpPr>
        <p:spPr>
          <a:xfrm>
            <a:off x="1783397" y="2008956"/>
            <a:ext cx="9632713" cy="3313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dirty="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a) </a:t>
            </a:r>
            <a:r>
              <a:rPr lang="vi-VN" altLang="zh-CN" sz="3600" dirty="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Chiếc bút chì dài khoảng 15 .?.</a:t>
            </a:r>
          </a:p>
          <a:p>
            <a:pPr>
              <a:lnSpc>
                <a:spcPct val="150000"/>
              </a:lnSpc>
            </a:pPr>
            <a:r>
              <a:rPr lang="en-US" altLang="zh-CN" sz="3600" dirty="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b) </a:t>
            </a:r>
            <a:r>
              <a:rPr lang="vi-VN" altLang="zh-CN" sz="3600" dirty="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Cột đèn đường cao khoảng 8 .?.</a:t>
            </a:r>
          </a:p>
          <a:p>
            <a:pPr>
              <a:lnSpc>
                <a:spcPct val="150000"/>
              </a:lnSpc>
            </a:pPr>
            <a:r>
              <a:rPr lang="en-US" altLang="zh-CN" sz="3600" dirty="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c) </a:t>
            </a:r>
            <a:r>
              <a:rPr lang="vi-VN" altLang="zh-CN" sz="3600" dirty="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Cuốn sách Toán 3 dày khoản</a:t>
            </a:r>
            <a:r>
              <a:rPr lang="en-US" altLang="zh-CN" sz="3600" dirty="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g</a:t>
            </a:r>
            <a:r>
              <a:rPr lang="vi-VN" altLang="zh-CN" sz="3600" dirty="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5 .?.</a:t>
            </a:r>
          </a:p>
          <a:p>
            <a:pPr>
              <a:lnSpc>
                <a:spcPct val="150000"/>
              </a:lnSpc>
            </a:pPr>
            <a:r>
              <a:rPr lang="en-US" altLang="zh-CN" sz="3600" dirty="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d) </a:t>
            </a:r>
            <a:r>
              <a:rPr lang="vi-VN" altLang="zh-CN" sz="3600" dirty="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Gang tay cô giáo em dài khoảng 2 .?.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4354972-C5FB-4943-8460-51DD09005539}"/>
              </a:ext>
            </a:extLst>
          </p:cNvPr>
          <p:cNvSpPr txBox="1"/>
          <p:nvPr/>
        </p:nvSpPr>
        <p:spPr>
          <a:xfrm>
            <a:off x="8153400" y="2008956"/>
            <a:ext cx="1074103" cy="8206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>
                <a:solidFill>
                  <a:srgbClr val="FF0000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cm.</a:t>
            </a:r>
            <a:endParaRPr lang="vi-VN" altLang="zh-CN" sz="3600">
              <a:solidFill>
                <a:srgbClr val="FF0000"/>
              </a:solidFill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FAC6607-F79C-4FA2-9F0A-5B788408D1F5}"/>
              </a:ext>
            </a:extLst>
          </p:cNvPr>
          <p:cNvSpPr txBox="1"/>
          <p:nvPr/>
        </p:nvSpPr>
        <p:spPr>
          <a:xfrm>
            <a:off x="8395069" y="2845114"/>
            <a:ext cx="1074103" cy="8206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>
                <a:solidFill>
                  <a:srgbClr val="FF0000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m.</a:t>
            </a:r>
            <a:endParaRPr lang="vi-VN" altLang="zh-CN" sz="3600">
              <a:solidFill>
                <a:srgbClr val="FF0000"/>
              </a:solidFill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88C3468-BEAA-4520-8D86-7DE0962F7E90}"/>
              </a:ext>
            </a:extLst>
          </p:cNvPr>
          <p:cNvSpPr txBox="1"/>
          <p:nvPr/>
        </p:nvSpPr>
        <p:spPr>
          <a:xfrm>
            <a:off x="8932120" y="3665788"/>
            <a:ext cx="1074103" cy="8206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>
                <a:solidFill>
                  <a:srgbClr val="FF0000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mm.</a:t>
            </a:r>
            <a:endParaRPr lang="vi-VN" altLang="zh-CN" sz="3600">
              <a:solidFill>
                <a:srgbClr val="FF0000"/>
              </a:solidFill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459C552-893F-4557-A80A-3A944BB3E4AF}"/>
              </a:ext>
            </a:extLst>
          </p:cNvPr>
          <p:cNvSpPr txBox="1"/>
          <p:nvPr/>
        </p:nvSpPr>
        <p:spPr>
          <a:xfrm>
            <a:off x="9343995" y="4486462"/>
            <a:ext cx="1074103" cy="8206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>
                <a:solidFill>
                  <a:srgbClr val="FF0000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dm.</a:t>
            </a:r>
            <a:endParaRPr lang="vi-VN" altLang="zh-CN" sz="3600">
              <a:solidFill>
                <a:srgbClr val="FF0000"/>
              </a:solidFill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pic>
        <p:nvPicPr>
          <p:cNvPr id="54" name="Picture 53">
            <a:hlinkClick r:id="rId6" action="ppaction://hlinksldjump"/>
            <a:extLst>
              <a:ext uri="{FF2B5EF4-FFF2-40B4-BE49-F238E27FC236}">
                <a16:creationId xmlns:a16="http://schemas.microsoft.com/office/drawing/2014/main" id="{BF0AA56C-764F-48AA-9EF9-4F041216787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816" y="5824731"/>
            <a:ext cx="1102043" cy="9664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723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 animBg="1"/>
      <p:bldP spid="51" grpId="0" animBg="1"/>
      <p:bldP spid="52" grpId="0" animBg="1"/>
      <p:bldP spid="5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BF2DA5F-C17A-4A8E-89F6-8E87D7D269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47096" y="3520751"/>
            <a:ext cx="2094608" cy="336531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3ABF9F8-7C53-4615-BF22-05099C0AD4AE}"/>
              </a:ext>
            </a:extLst>
          </p:cNvPr>
          <p:cNvSpPr txBox="1"/>
          <p:nvPr/>
        </p:nvSpPr>
        <p:spPr>
          <a:xfrm>
            <a:off x="509609" y="1042442"/>
            <a:ext cx="11171191" cy="646331"/>
          </a:xfrm>
          <a:custGeom>
            <a:avLst/>
            <a:gdLst>
              <a:gd name="connsiteX0" fmla="*/ 0 w 11171191"/>
              <a:gd name="connsiteY0" fmla="*/ 0 h 646331"/>
              <a:gd name="connsiteX1" fmla="*/ 811381 w 11171191"/>
              <a:gd name="connsiteY1" fmla="*/ 0 h 646331"/>
              <a:gd name="connsiteX2" fmla="*/ 1175915 w 11171191"/>
              <a:gd name="connsiteY2" fmla="*/ 0 h 646331"/>
              <a:gd name="connsiteX3" fmla="*/ 1763872 w 11171191"/>
              <a:gd name="connsiteY3" fmla="*/ 0 h 646331"/>
              <a:gd name="connsiteX4" fmla="*/ 2128406 w 11171191"/>
              <a:gd name="connsiteY4" fmla="*/ 0 h 646331"/>
              <a:gd name="connsiteX5" fmla="*/ 2492939 w 11171191"/>
              <a:gd name="connsiteY5" fmla="*/ 0 h 646331"/>
              <a:gd name="connsiteX6" fmla="*/ 3192609 w 11171191"/>
              <a:gd name="connsiteY6" fmla="*/ 0 h 646331"/>
              <a:gd name="connsiteX7" fmla="*/ 4003990 w 11171191"/>
              <a:gd name="connsiteY7" fmla="*/ 0 h 646331"/>
              <a:gd name="connsiteX8" fmla="*/ 4591947 w 11171191"/>
              <a:gd name="connsiteY8" fmla="*/ 0 h 646331"/>
              <a:gd name="connsiteX9" fmla="*/ 5068193 w 11171191"/>
              <a:gd name="connsiteY9" fmla="*/ 0 h 646331"/>
              <a:gd name="connsiteX10" fmla="*/ 5656150 w 11171191"/>
              <a:gd name="connsiteY10" fmla="*/ 0 h 646331"/>
              <a:gd name="connsiteX11" fmla="*/ 6244108 w 11171191"/>
              <a:gd name="connsiteY11" fmla="*/ 0 h 646331"/>
              <a:gd name="connsiteX12" fmla="*/ 6496930 w 11171191"/>
              <a:gd name="connsiteY12" fmla="*/ 0 h 646331"/>
              <a:gd name="connsiteX13" fmla="*/ 7308311 w 11171191"/>
              <a:gd name="connsiteY13" fmla="*/ 0 h 646331"/>
              <a:gd name="connsiteX14" fmla="*/ 7561132 w 11171191"/>
              <a:gd name="connsiteY14" fmla="*/ 0 h 646331"/>
              <a:gd name="connsiteX15" fmla="*/ 8149090 w 11171191"/>
              <a:gd name="connsiteY15" fmla="*/ 0 h 646331"/>
              <a:gd name="connsiteX16" fmla="*/ 8737047 w 11171191"/>
              <a:gd name="connsiteY16" fmla="*/ 0 h 646331"/>
              <a:gd name="connsiteX17" fmla="*/ 9548429 w 11171191"/>
              <a:gd name="connsiteY17" fmla="*/ 0 h 646331"/>
              <a:gd name="connsiteX18" fmla="*/ 10248098 w 11171191"/>
              <a:gd name="connsiteY18" fmla="*/ 0 h 646331"/>
              <a:gd name="connsiteX19" fmla="*/ 10612631 w 11171191"/>
              <a:gd name="connsiteY19" fmla="*/ 0 h 646331"/>
              <a:gd name="connsiteX20" fmla="*/ 11171191 w 11171191"/>
              <a:gd name="connsiteY20" fmla="*/ 0 h 646331"/>
              <a:gd name="connsiteX21" fmla="*/ 11171191 w 11171191"/>
              <a:gd name="connsiteY21" fmla="*/ 310239 h 646331"/>
              <a:gd name="connsiteX22" fmla="*/ 11171191 w 11171191"/>
              <a:gd name="connsiteY22" fmla="*/ 646331 h 646331"/>
              <a:gd name="connsiteX23" fmla="*/ 10918369 w 11171191"/>
              <a:gd name="connsiteY23" fmla="*/ 646331 h 646331"/>
              <a:gd name="connsiteX24" fmla="*/ 10106988 w 11171191"/>
              <a:gd name="connsiteY24" fmla="*/ 646331 h 646331"/>
              <a:gd name="connsiteX25" fmla="*/ 9854166 w 11171191"/>
              <a:gd name="connsiteY25" fmla="*/ 646331 h 646331"/>
              <a:gd name="connsiteX26" fmla="*/ 9489633 w 11171191"/>
              <a:gd name="connsiteY26" fmla="*/ 646331 h 646331"/>
              <a:gd name="connsiteX27" fmla="*/ 9125099 w 11171191"/>
              <a:gd name="connsiteY27" fmla="*/ 646331 h 646331"/>
              <a:gd name="connsiteX28" fmla="*/ 8425430 w 11171191"/>
              <a:gd name="connsiteY28" fmla="*/ 646331 h 646331"/>
              <a:gd name="connsiteX29" fmla="*/ 8060896 w 11171191"/>
              <a:gd name="connsiteY29" fmla="*/ 646331 h 646331"/>
              <a:gd name="connsiteX30" fmla="*/ 7808075 w 11171191"/>
              <a:gd name="connsiteY30" fmla="*/ 646331 h 646331"/>
              <a:gd name="connsiteX31" fmla="*/ 7108405 w 11171191"/>
              <a:gd name="connsiteY31" fmla="*/ 646331 h 646331"/>
              <a:gd name="connsiteX32" fmla="*/ 6632160 w 11171191"/>
              <a:gd name="connsiteY32" fmla="*/ 646331 h 646331"/>
              <a:gd name="connsiteX33" fmla="*/ 6044202 w 11171191"/>
              <a:gd name="connsiteY33" fmla="*/ 646331 h 646331"/>
              <a:gd name="connsiteX34" fmla="*/ 5679669 w 11171191"/>
              <a:gd name="connsiteY34" fmla="*/ 646331 h 646331"/>
              <a:gd name="connsiteX35" fmla="*/ 4979999 w 11171191"/>
              <a:gd name="connsiteY35" fmla="*/ 646331 h 646331"/>
              <a:gd name="connsiteX36" fmla="*/ 4280330 w 11171191"/>
              <a:gd name="connsiteY36" fmla="*/ 646331 h 646331"/>
              <a:gd name="connsiteX37" fmla="*/ 3804085 w 11171191"/>
              <a:gd name="connsiteY37" fmla="*/ 646331 h 646331"/>
              <a:gd name="connsiteX38" fmla="*/ 2992703 w 11171191"/>
              <a:gd name="connsiteY38" fmla="*/ 646331 h 646331"/>
              <a:gd name="connsiteX39" fmla="*/ 2628170 w 11171191"/>
              <a:gd name="connsiteY39" fmla="*/ 646331 h 646331"/>
              <a:gd name="connsiteX40" fmla="*/ 2151924 w 11171191"/>
              <a:gd name="connsiteY40" fmla="*/ 646331 h 646331"/>
              <a:gd name="connsiteX41" fmla="*/ 1340543 w 11171191"/>
              <a:gd name="connsiteY41" fmla="*/ 646331 h 646331"/>
              <a:gd name="connsiteX42" fmla="*/ 752585 w 11171191"/>
              <a:gd name="connsiteY42" fmla="*/ 646331 h 646331"/>
              <a:gd name="connsiteX43" fmla="*/ 0 w 11171191"/>
              <a:gd name="connsiteY43" fmla="*/ 646331 h 646331"/>
              <a:gd name="connsiteX44" fmla="*/ 0 w 11171191"/>
              <a:gd name="connsiteY44" fmla="*/ 336092 h 646331"/>
              <a:gd name="connsiteX45" fmla="*/ 0 w 11171191"/>
              <a:gd name="connsiteY45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171191" h="646331" fill="none" extrusionOk="0">
                <a:moveTo>
                  <a:pt x="0" y="0"/>
                </a:moveTo>
                <a:cubicBezTo>
                  <a:pt x="323453" y="-32084"/>
                  <a:pt x="572897" y="85159"/>
                  <a:pt x="811381" y="0"/>
                </a:cubicBezTo>
                <a:cubicBezTo>
                  <a:pt x="1049865" y="-85159"/>
                  <a:pt x="997239" y="9765"/>
                  <a:pt x="1175915" y="0"/>
                </a:cubicBezTo>
                <a:cubicBezTo>
                  <a:pt x="1354591" y="-9765"/>
                  <a:pt x="1561370" y="36957"/>
                  <a:pt x="1763872" y="0"/>
                </a:cubicBezTo>
                <a:cubicBezTo>
                  <a:pt x="1966374" y="-36957"/>
                  <a:pt x="1963195" y="3091"/>
                  <a:pt x="2128406" y="0"/>
                </a:cubicBezTo>
                <a:cubicBezTo>
                  <a:pt x="2293617" y="-3091"/>
                  <a:pt x="2355256" y="43100"/>
                  <a:pt x="2492939" y="0"/>
                </a:cubicBezTo>
                <a:cubicBezTo>
                  <a:pt x="2630622" y="-43100"/>
                  <a:pt x="2843545" y="23020"/>
                  <a:pt x="3192609" y="0"/>
                </a:cubicBezTo>
                <a:cubicBezTo>
                  <a:pt x="3541673" y="-23020"/>
                  <a:pt x="3711258" y="48052"/>
                  <a:pt x="4003990" y="0"/>
                </a:cubicBezTo>
                <a:cubicBezTo>
                  <a:pt x="4296722" y="-48052"/>
                  <a:pt x="4367212" y="28078"/>
                  <a:pt x="4591947" y="0"/>
                </a:cubicBezTo>
                <a:cubicBezTo>
                  <a:pt x="4816682" y="-28078"/>
                  <a:pt x="4838604" y="878"/>
                  <a:pt x="5068193" y="0"/>
                </a:cubicBezTo>
                <a:cubicBezTo>
                  <a:pt x="5297782" y="-878"/>
                  <a:pt x="5526822" y="67127"/>
                  <a:pt x="5656150" y="0"/>
                </a:cubicBezTo>
                <a:cubicBezTo>
                  <a:pt x="5785478" y="-67127"/>
                  <a:pt x="5977358" y="29277"/>
                  <a:pt x="6244108" y="0"/>
                </a:cubicBezTo>
                <a:cubicBezTo>
                  <a:pt x="6510858" y="-29277"/>
                  <a:pt x="6390636" y="21512"/>
                  <a:pt x="6496930" y="0"/>
                </a:cubicBezTo>
                <a:cubicBezTo>
                  <a:pt x="6603224" y="-21512"/>
                  <a:pt x="7140877" y="25834"/>
                  <a:pt x="7308311" y="0"/>
                </a:cubicBezTo>
                <a:cubicBezTo>
                  <a:pt x="7475745" y="-25834"/>
                  <a:pt x="7499588" y="29008"/>
                  <a:pt x="7561132" y="0"/>
                </a:cubicBezTo>
                <a:cubicBezTo>
                  <a:pt x="7622676" y="-29008"/>
                  <a:pt x="7922370" y="60648"/>
                  <a:pt x="8149090" y="0"/>
                </a:cubicBezTo>
                <a:cubicBezTo>
                  <a:pt x="8375810" y="-60648"/>
                  <a:pt x="8448689" y="54899"/>
                  <a:pt x="8737047" y="0"/>
                </a:cubicBezTo>
                <a:cubicBezTo>
                  <a:pt x="9025405" y="-54899"/>
                  <a:pt x="9166346" y="81894"/>
                  <a:pt x="9548429" y="0"/>
                </a:cubicBezTo>
                <a:cubicBezTo>
                  <a:pt x="9930512" y="-81894"/>
                  <a:pt x="9967760" y="56816"/>
                  <a:pt x="10248098" y="0"/>
                </a:cubicBezTo>
                <a:cubicBezTo>
                  <a:pt x="10528436" y="-56816"/>
                  <a:pt x="10497044" y="21409"/>
                  <a:pt x="10612631" y="0"/>
                </a:cubicBezTo>
                <a:cubicBezTo>
                  <a:pt x="10728218" y="-21409"/>
                  <a:pt x="10913776" y="64091"/>
                  <a:pt x="11171191" y="0"/>
                </a:cubicBezTo>
                <a:cubicBezTo>
                  <a:pt x="11200361" y="67016"/>
                  <a:pt x="11138739" y="213388"/>
                  <a:pt x="11171191" y="310239"/>
                </a:cubicBezTo>
                <a:cubicBezTo>
                  <a:pt x="11203643" y="407090"/>
                  <a:pt x="11136980" y="490006"/>
                  <a:pt x="11171191" y="646331"/>
                </a:cubicBezTo>
                <a:cubicBezTo>
                  <a:pt x="11050502" y="659103"/>
                  <a:pt x="10979645" y="640985"/>
                  <a:pt x="10918369" y="646331"/>
                </a:cubicBezTo>
                <a:cubicBezTo>
                  <a:pt x="10857093" y="651677"/>
                  <a:pt x="10329543" y="637292"/>
                  <a:pt x="10106988" y="646331"/>
                </a:cubicBezTo>
                <a:cubicBezTo>
                  <a:pt x="9884433" y="655370"/>
                  <a:pt x="9928838" y="624205"/>
                  <a:pt x="9854166" y="646331"/>
                </a:cubicBezTo>
                <a:cubicBezTo>
                  <a:pt x="9779494" y="668457"/>
                  <a:pt x="9607146" y="632649"/>
                  <a:pt x="9489633" y="646331"/>
                </a:cubicBezTo>
                <a:cubicBezTo>
                  <a:pt x="9372120" y="660013"/>
                  <a:pt x="9271881" y="620387"/>
                  <a:pt x="9125099" y="646331"/>
                </a:cubicBezTo>
                <a:cubicBezTo>
                  <a:pt x="8978317" y="672275"/>
                  <a:pt x="8621368" y="644750"/>
                  <a:pt x="8425430" y="646331"/>
                </a:cubicBezTo>
                <a:cubicBezTo>
                  <a:pt x="8229492" y="647912"/>
                  <a:pt x="8134041" y="645762"/>
                  <a:pt x="8060896" y="646331"/>
                </a:cubicBezTo>
                <a:cubicBezTo>
                  <a:pt x="7987751" y="646900"/>
                  <a:pt x="7902528" y="637805"/>
                  <a:pt x="7808075" y="646331"/>
                </a:cubicBezTo>
                <a:cubicBezTo>
                  <a:pt x="7713622" y="654857"/>
                  <a:pt x="7414052" y="587761"/>
                  <a:pt x="7108405" y="646331"/>
                </a:cubicBezTo>
                <a:cubicBezTo>
                  <a:pt x="6802758" y="704901"/>
                  <a:pt x="6827480" y="609320"/>
                  <a:pt x="6632160" y="646331"/>
                </a:cubicBezTo>
                <a:cubicBezTo>
                  <a:pt x="6436840" y="683342"/>
                  <a:pt x="6282248" y="611120"/>
                  <a:pt x="6044202" y="646331"/>
                </a:cubicBezTo>
                <a:cubicBezTo>
                  <a:pt x="5806156" y="681542"/>
                  <a:pt x="5805991" y="632756"/>
                  <a:pt x="5679669" y="646331"/>
                </a:cubicBezTo>
                <a:cubicBezTo>
                  <a:pt x="5553347" y="659906"/>
                  <a:pt x="5132653" y="622230"/>
                  <a:pt x="4979999" y="646331"/>
                </a:cubicBezTo>
                <a:cubicBezTo>
                  <a:pt x="4827345" y="670432"/>
                  <a:pt x="4590418" y="619765"/>
                  <a:pt x="4280330" y="646331"/>
                </a:cubicBezTo>
                <a:cubicBezTo>
                  <a:pt x="3970242" y="672897"/>
                  <a:pt x="3934951" y="589448"/>
                  <a:pt x="3804085" y="646331"/>
                </a:cubicBezTo>
                <a:cubicBezTo>
                  <a:pt x="3673220" y="703214"/>
                  <a:pt x="3162883" y="554746"/>
                  <a:pt x="2992703" y="646331"/>
                </a:cubicBezTo>
                <a:cubicBezTo>
                  <a:pt x="2822523" y="737916"/>
                  <a:pt x="2729900" y="618456"/>
                  <a:pt x="2628170" y="646331"/>
                </a:cubicBezTo>
                <a:cubicBezTo>
                  <a:pt x="2526440" y="674206"/>
                  <a:pt x="2309153" y="617206"/>
                  <a:pt x="2151924" y="646331"/>
                </a:cubicBezTo>
                <a:cubicBezTo>
                  <a:pt x="1994695" y="675456"/>
                  <a:pt x="1562775" y="578258"/>
                  <a:pt x="1340543" y="646331"/>
                </a:cubicBezTo>
                <a:cubicBezTo>
                  <a:pt x="1118311" y="714404"/>
                  <a:pt x="897089" y="610793"/>
                  <a:pt x="752585" y="646331"/>
                </a:cubicBezTo>
                <a:cubicBezTo>
                  <a:pt x="608081" y="681869"/>
                  <a:pt x="164066" y="632428"/>
                  <a:pt x="0" y="646331"/>
                </a:cubicBezTo>
                <a:cubicBezTo>
                  <a:pt x="-21741" y="520301"/>
                  <a:pt x="33223" y="427303"/>
                  <a:pt x="0" y="336092"/>
                </a:cubicBezTo>
                <a:cubicBezTo>
                  <a:pt x="-33223" y="244881"/>
                  <a:pt x="11846" y="121894"/>
                  <a:pt x="0" y="0"/>
                </a:cubicBezTo>
                <a:close/>
              </a:path>
              <a:path w="11171191" h="646331" stroke="0" extrusionOk="0">
                <a:moveTo>
                  <a:pt x="0" y="0"/>
                </a:moveTo>
                <a:cubicBezTo>
                  <a:pt x="102032" y="-40353"/>
                  <a:pt x="206850" y="40050"/>
                  <a:pt x="364534" y="0"/>
                </a:cubicBezTo>
                <a:cubicBezTo>
                  <a:pt x="522218" y="-40050"/>
                  <a:pt x="789536" y="40454"/>
                  <a:pt x="1175915" y="0"/>
                </a:cubicBezTo>
                <a:cubicBezTo>
                  <a:pt x="1562294" y="-40454"/>
                  <a:pt x="1367369" y="37005"/>
                  <a:pt x="1540448" y="0"/>
                </a:cubicBezTo>
                <a:cubicBezTo>
                  <a:pt x="1713527" y="-37005"/>
                  <a:pt x="2016375" y="83537"/>
                  <a:pt x="2351830" y="0"/>
                </a:cubicBezTo>
                <a:cubicBezTo>
                  <a:pt x="2687285" y="-83537"/>
                  <a:pt x="2509533" y="16099"/>
                  <a:pt x="2604651" y="0"/>
                </a:cubicBezTo>
                <a:cubicBezTo>
                  <a:pt x="2699769" y="-16099"/>
                  <a:pt x="2903609" y="51299"/>
                  <a:pt x="3080897" y="0"/>
                </a:cubicBezTo>
                <a:cubicBezTo>
                  <a:pt x="3258185" y="-51299"/>
                  <a:pt x="3345937" y="26871"/>
                  <a:pt x="3557142" y="0"/>
                </a:cubicBezTo>
                <a:cubicBezTo>
                  <a:pt x="3768347" y="-26871"/>
                  <a:pt x="4017166" y="47225"/>
                  <a:pt x="4145100" y="0"/>
                </a:cubicBezTo>
                <a:cubicBezTo>
                  <a:pt x="4273034" y="-47225"/>
                  <a:pt x="4445191" y="27990"/>
                  <a:pt x="4733057" y="0"/>
                </a:cubicBezTo>
                <a:cubicBezTo>
                  <a:pt x="5020923" y="-27990"/>
                  <a:pt x="4991599" y="13097"/>
                  <a:pt x="5097591" y="0"/>
                </a:cubicBezTo>
                <a:cubicBezTo>
                  <a:pt x="5203583" y="-13097"/>
                  <a:pt x="5597008" y="22011"/>
                  <a:pt x="5797260" y="0"/>
                </a:cubicBezTo>
                <a:cubicBezTo>
                  <a:pt x="5997512" y="-22011"/>
                  <a:pt x="6030109" y="41396"/>
                  <a:pt x="6161794" y="0"/>
                </a:cubicBezTo>
                <a:cubicBezTo>
                  <a:pt x="6293479" y="-41396"/>
                  <a:pt x="6660799" y="18792"/>
                  <a:pt x="6973175" y="0"/>
                </a:cubicBezTo>
                <a:cubicBezTo>
                  <a:pt x="7285551" y="-18792"/>
                  <a:pt x="7358441" y="3157"/>
                  <a:pt x="7561132" y="0"/>
                </a:cubicBezTo>
                <a:cubicBezTo>
                  <a:pt x="7763823" y="-3157"/>
                  <a:pt x="7908367" y="22451"/>
                  <a:pt x="8149090" y="0"/>
                </a:cubicBezTo>
                <a:cubicBezTo>
                  <a:pt x="8389813" y="-22451"/>
                  <a:pt x="8557229" y="65448"/>
                  <a:pt x="8960471" y="0"/>
                </a:cubicBezTo>
                <a:cubicBezTo>
                  <a:pt x="9363713" y="-65448"/>
                  <a:pt x="9577581" y="85784"/>
                  <a:pt x="9771852" y="0"/>
                </a:cubicBezTo>
                <a:cubicBezTo>
                  <a:pt x="9966123" y="-85784"/>
                  <a:pt x="10154116" y="9843"/>
                  <a:pt x="10471522" y="0"/>
                </a:cubicBezTo>
                <a:cubicBezTo>
                  <a:pt x="10788928" y="-9843"/>
                  <a:pt x="10868933" y="79181"/>
                  <a:pt x="11171191" y="0"/>
                </a:cubicBezTo>
                <a:cubicBezTo>
                  <a:pt x="11172545" y="107652"/>
                  <a:pt x="11134302" y="215513"/>
                  <a:pt x="11171191" y="336092"/>
                </a:cubicBezTo>
                <a:cubicBezTo>
                  <a:pt x="11208080" y="456671"/>
                  <a:pt x="11140487" y="531172"/>
                  <a:pt x="11171191" y="646331"/>
                </a:cubicBezTo>
                <a:cubicBezTo>
                  <a:pt x="10930941" y="724033"/>
                  <a:pt x="10768955" y="614879"/>
                  <a:pt x="10471522" y="646331"/>
                </a:cubicBezTo>
                <a:cubicBezTo>
                  <a:pt x="10174089" y="677783"/>
                  <a:pt x="10047047" y="582556"/>
                  <a:pt x="9883564" y="646331"/>
                </a:cubicBezTo>
                <a:cubicBezTo>
                  <a:pt x="9720081" y="710106"/>
                  <a:pt x="9612313" y="640330"/>
                  <a:pt x="9407319" y="646331"/>
                </a:cubicBezTo>
                <a:cubicBezTo>
                  <a:pt x="9202326" y="652332"/>
                  <a:pt x="9210943" y="631222"/>
                  <a:pt x="9042785" y="646331"/>
                </a:cubicBezTo>
                <a:cubicBezTo>
                  <a:pt x="8874627" y="661440"/>
                  <a:pt x="8787249" y="621397"/>
                  <a:pt x="8678252" y="646331"/>
                </a:cubicBezTo>
                <a:cubicBezTo>
                  <a:pt x="8569255" y="671265"/>
                  <a:pt x="8337508" y="603160"/>
                  <a:pt x="8202006" y="646331"/>
                </a:cubicBezTo>
                <a:cubicBezTo>
                  <a:pt x="8066504" y="689502"/>
                  <a:pt x="7739457" y="587992"/>
                  <a:pt x="7390625" y="646331"/>
                </a:cubicBezTo>
                <a:cubicBezTo>
                  <a:pt x="7041793" y="704670"/>
                  <a:pt x="6920516" y="622860"/>
                  <a:pt x="6802667" y="646331"/>
                </a:cubicBezTo>
                <a:cubicBezTo>
                  <a:pt x="6684818" y="669802"/>
                  <a:pt x="6358333" y="629515"/>
                  <a:pt x="6214710" y="646331"/>
                </a:cubicBezTo>
                <a:cubicBezTo>
                  <a:pt x="6071087" y="663147"/>
                  <a:pt x="5591891" y="586827"/>
                  <a:pt x="5403329" y="646331"/>
                </a:cubicBezTo>
                <a:cubicBezTo>
                  <a:pt x="5214767" y="705835"/>
                  <a:pt x="4826435" y="571228"/>
                  <a:pt x="4591947" y="646331"/>
                </a:cubicBezTo>
                <a:cubicBezTo>
                  <a:pt x="4357459" y="721434"/>
                  <a:pt x="4420570" y="621641"/>
                  <a:pt x="4339126" y="646331"/>
                </a:cubicBezTo>
                <a:cubicBezTo>
                  <a:pt x="4257682" y="671021"/>
                  <a:pt x="3797354" y="579828"/>
                  <a:pt x="3527745" y="646331"/>
                </a:cubicBezTo>
                <a:cubicBezTo>
                  <a:pt x="3258136" y="712834"/>
                  <a:pt x="3015703" y="607599"/>
                  <a:pt x="2828075" y="646331"/>
                </a:cubicBezTo>
                <a:cubicBezTo>
                  <a:pt x="2640447" y="685063"/>
                  <a:pt x="2420464" y="633521"/>
                  <a:pt x="2016694" y="646331"/>
                </a:cubicBezTo>
                <a:cubicBezTo>
                  <a:pt x="1612924" y="659141"/>
                  <a:pt x="1826164" y="629197"/>
                  <a:pt x="1763872" y="646331"/>
                </a:cubicBezTo>
                <a:cubicBezTo>
                  <a:pt x="1701580" y="663465"/>
                  <a:pt x="1570301" y="643889"/>
                  <a:pt x="1399339" y="646331"/>
                </a:cubicBezTo>
                <a:cubicBezTo>
                  <a:pt x="1228377" y="648773"/>
                  <a:pt x="1034512" y="584252"/>
                  <a:pt x="811381" y="646331"/>
                </a:cubicBezTo>
                <a:cubicBezTo>
                  <a:pt x="588250" y="708410"/>
                  <a:pt x="357720" y="564078"/>
                  <a:pt x="0" y="646331"/>
                </a:cubicBezTo>
                <a:cubicBezTo>
                  <a:pt x="-7109" y="491488"/>
                  <a:pt x="19416" y="425954"/>
                  <a:pt x="0" y="329629"/>
                </a:cubicBezTo>
                <a:cubicBezTo>
                  <a:pt x="-19416" y="233304"/>
                  <a:pt x="14896" y="16455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289970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ysClr val="windowText" lastClr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4. </a:t>
            </a:r>
            <a:r>
              <a:rPr lang="vi-VN" altLang="zh-CN" sz="3600" b="1">
                <a:solidFill>
                  <a:sysClr val="windowText" lastClr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Chiều dài con kiến này</a:t>
            </a:r>
            <a:r>
              <a:rPr lang="en-US" altLang="zh-CN" sz="3600" b="1">
                <a:solidFill>
                  <a:sysClr val="windowText" lastClr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 </a:t>
            </a:r>
            <a:r>
              <a:rPr lang="vi-VN" altLang="zh-CN" sz="3600" b="1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lớn hơn</a:t>
            </a:r>
            <a:r>
              <a:rPr lang="vi-VN" altLang="zh-CN" sz="3600" b="1">
                <a:solidFill>
                  <a:sysClr val="windowText" lastClr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, </a:t>
            </a:r>
            <a:r>
              <a:rPr lang="vi-VN" altLang="zh-CN" sz="3600" b="1">
                <a:solidFill>
                  <a:srgbClr val="00B05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bé hơn</a:t>
            </a:r>
            <a:r>
              <a:rPr lang="vi-VN" altLang="zh-CN" sz="3600" b="1">
                <a:solidFill>
                  <a:sysClr val="windowText" lastClr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hay </a:t>
            </a:r>
            <a:r>
              <a:rPr lang="vi-VN" altLang="zh-CN" sz="3600" b="1">
                <a:solidFill>
                  <a:srgbClr val="7030A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bằng 1 cm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F5B2B8-C4FC-4CD3-82BC-8793C28CFF9B}"/>
              </a:ext>
            </a:extLst>
          </p:cNvPr>
          <p:cNvSpPr txBox="1"/>
          <p:nvPr/>
        </p:nvSpPr>
        <p:spPr>
          <a:xfrm>
            <a:off x="2412064" y="1916332"/>
            <a:ext cx="6747899" cy="707886"/>
          </a:xfrm>
          <a:custGeom>
            <a:avLst/>
            <a:gdLst>
              <a:gd name="connsiteX0" fmla="*/ 0 w 6747899"/>
              <a:gd name="connsiteY0" fmla="*/ 0 h 707886"/>
              <a:gd name="connsiteX1" fmla="*/ 427367 w 6747899"/>
              <a:gd name="connsiteY1" fmla="*/ 0 h 707886"/>
              <a:gd name="connsiteX2" fmla="*/ 1124650 w 6747899"/>
              <a:gd name="connsiteY2" fmla="*/ 0 h 707886"/>
              <a:gd name="connsiteX3" fmla="*/ 1552017 w 6747899"/>
              <a:gd name="connsiteY3" fmla="*/ 0 h 707886"/>
              <a:gd name="connsiteX4" fmla="*/ 2249300 w 6747899"/>
              <a:gd name="connsiteY4" fmla="*/ 0 h 707886"/>
              <a:gd name="connsiteX5" fmla="*/ 2609188 w 6747899"/>
              <a:gd name="connsiteY5" fmla="*/ 0 h 707886"/>
              <a:gd name="connsiteX6" fmla="*/ 3104034 w 6747899"/>
              <a:gd name="connsiteY6" fmla="*/ 0 h 707886"/>
              <a:gd name="connsiteX7" fmla="*/ 3598879 w 6747899"/>
              <a:gd name="connsiteY7" fmla="*/ 0 h 707886"/>
              <a:gd name="connsiteX8" fmla="*/ 4161204 w 6747899"/>
              <a:gd name="connsiteY8" fmla="*/ 0 h 707886"/>
              <a:gd name="connsiteX9" fmla="*/ 4723529 w 6747899"/>
              <a:gd name="connsiteY9" fmla="*/ 0 h 707886"/>
              <a:gd name="connsiteX10" fmla="*/ 5150896 w 6747899"/>
              <a:gd name="connsiteY10" fmla="*/ 0 h 707886"/>
              <a:gd name="connsiteX11" fmla="*/ 5780700 w 6747899"/>
              <a:gd name="connsiteY11" fmla="*/ 0 h 707886"/>
              <a:gd name="connsiteX12" fmla="*/ 6208067 w 6747899"/>
              <a:gd name="connsiteY12" fmla="*/ 0 h 707886"/>
              <a:gd name="connsiteX13" fmla="*/ 6747899 w 6747899"/>
              <a:gd name="connsiteY13" fmla="*/ 0 h 707886"/>
              <a:gd name="connsiteX14" fmla="*/ 6747899 w 6747899"/>
              <a:gd name="connsiteY14" fmla="*/ 353943 h 707886"/>
              <a:gd name="connsiteX15" fmla="*/ 6747899 w 6747899"/>
              <a:gd name="connsiteY15" fmla="*/ 707886 h 707886"/>
              <a:gd name="connsiteX16" fmla="*/ 6050616 w 6747899"/>
              <a:gd name="connsiteY16" fmla="*/ 707886 h 707886"/>
              <a:gd name="connsiteX17" fmla="*/ 5353333 w 6747899"/>
              <a:gd name="connsiteY17" fmla="*/ 707886 h 707886"/>
              <a:gd name="connsiteX18" fmla="*/ 4791008 w 6747899"/>
              <a:gd name="connsiteY18" fmla="*/ 707886 h 707886"/>
              <a:gd name="connsiteX19" fmla="*/ 4431120 w 6747899"/>
              <a:gd name="connsiteY19" fmla="*/ 707886 h 707886"/>
              <a:gd name="connsiteX20" fmla="*/ 3936274 w 6747899"/>
              <a:gd name="connsiteY20" fmla="*/ 707886 h 707886"/>
              <a:gd name="connsiteX21" fmla="*/ 3508907 w 6747899"/>
              <a:gd name="connsiteY21" fmla="*/ 707886 h 707886"/>
              <a:gd name="connsiteX22" fmla="*/ 2879104 w 6747899"/>
              <a:gd name="connsiteY22" fmla="*/ 707886 h 707886"/>
              <a:gd name="connsiteX23" fmla="*/ 2316779 w 6747899"/>
              <a:gd name="connsiteY23" fmla="*/ 707886 h 707886"/>
              <a:gd name="connsiteX24" fmla="*/ 1821933 w 6747899"/>
              <a:gd name="connsiteY24" fmla="*/ 707886 h 707886"/>
              <a:gd name="connsiteX25" fmla="*/ 1394566 w 6747899"/>
              <a:gd name="connsiteY25" fmla="*/ 707886 h 707886"/>
              <a:gd name="connsiteX26" fmla="*/ 967199 w 6747899"/>
              <a:gd name="connsiteY26" fmla="*/ 707886 h 707886"/>
              <a:gd name="connsiteX27" fmla="*/ 0 w 6747899"/>
              <a:gd name="connsiteY27" fmla="*/ 707886 h 707886"/>
              <a:gd name="connsiteX28" fmla="*/ 0 w 6747899"/>
              <a:gd name="connsiteY28" fmla="*/ 339785 h 707886"/>
              <a:gd name="connsiteX29" fmla="*/ 0 w 6747899"/>
              <a:gd name="connsiteY29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747899" h="707886" extrusionOk="0">
                <a:moveTo>
                  <a:pt x="0" y="0"/>
                </a:moveTo>
                <a:cubicBezTo>
                  <a:pt x="162055" y="-39176"/>
                  <a:pt x="216411" y="26865"/>
                  <a:pt x="427367" y="0"/>
                </a:cubicBezTo>
                <a:cubicBezTo>
                  <a:pt x="638323" y="-26865"/>
                  <a:pt x="966452" y="52849"/>
                  <a:pt x="1124650" y="0"/>
                </a:cubicBezTo>
                <a:cubicBezTo>
                  <a:pt x="1282848" y="-52849"/>
                  <a:pt x="1351218" y="49909"/>
                  <a:pt x="1552017" y="0"/>
                </a:cubicBezTo>
                <a:cubicBezTo>
                  <a:pt x="1752816" y="-49909"/>
                  <a:pt x="2054682" y="37446"/>
                  <a:pt x="2249300" y="0"/>
                </a:cubicBezTo>
                <a:cubicBezTo>
                  <a:pt x="2443918" y="-37446"/>
                  <a:pt x="2529391" y="35057"/>
                  <a:pt x="2609188" y="0"/>
                </a:cubicBezTo>
                <a:cubicBezTo>
                  <a:pt x="2688985" y="-35057"/>
                  <a:pt x="2876996" y="28155"/>
                  <a:pt x="3104034" y="0"/>
                </a:cubicBezTo>
                <a:cubicBezTo>
                  <a:pt x="3331072" y="-28155"/>
                  <a:pt x="3436957" y="10604"/>
                  <a:pt x="3598879" y="0"/>
                </a:cubicBezTo>
                <a:cubicBezTo>
                  <a:pt x="3760802" y="-10604"/>
                  <a:pt x="3946706" y="17569"/>
                  <a:pt x="4161204" y="0"/>
                </a:cubicBezTo>
                <a:cubicBezTo>
                  <a:pt x="4375703" y="-17569"/>
                  <a:pt x="4594477" y="43636"/>
                  <a:pt x="4723529" y="0"/>
                </a:cubicBezTo>
                <a:cubicBezTo>
                  <a:pt x="4852581" y="-43636"/>
                  <a:pt x="4938295" y="20106"/>
                  <a:pt x="5150896" y="0"/>
                </a:cubicBezTo>
                <a:cubicBezTo>
                  <a:pt x="5363497" y="-20106"/>
                  <a:pt x="5644770" y="26222"/>
                  <a:pt x="5780700" y="0"/>
                </a:cubicBezTo>
                <a:cubicBezTo>
                  <a:pt x="5916630" y="-26222"/>
                  <a:pt x="6050516" y="1812"/>
                  <a:pt x="6208067" y="0"/>
                </a:cubicBezTo>
                <a:cubicBezTo>
                  <a:pt x="6365618" y="-1812"/>
                  <a:pt x="6592342" y="10061"/>
                  <a:pt x="6747899" y="0"/>
                </a:cubicBezTo>
                <a:cubicBezTo>
                  <a:pt x="6788834" y="132912"/>
                  <a:pt x="6710095" y="212447"/>
                  <a:pt x="6747899" y="353943"/>
                </a:cubicBezTo>
                <a:cubicBezTo>
                  <a:pt x="6785703" y="495439"/>
                  <a:pt x="6745083" y="596938"/>
                  <a:pt x="6747899" y="707886"/>
                </a:cubicBezTo>
                <a:cubicBezTo>
                  <a:pt x="6452494" y="760955"/>
                  <a:pt x="6192590" y="688249"/>
                  <a:pt x="6050616" y="707886"/>
                </a:cubicBezTo>
                <a:cubicBezTo>
                  <a:pt x="5908642" y="727523"/>
                  <a:pt x="5569325" y="702833"/>
                  <a:pt x="5353333" y="707886"/>
                </a:cubicBezTo>
                <a:cubicBezTo>
                  <a:pt x="5137341" y="712939"/>
                  <a:pt x="4920959" y="665227"/>
                  <a:pt x="4791008" y="707886"/>
                </a:cubicBezTo>
                <a:cubicBezTo>
                  <a:pt x="4661057" y="750545"/>
                  <a:pt x="4508855" y="693963"/>
                  <a:pt x="4431120" y="707886"/>
                </a:cubicBezTo>
                <a:cubicBezTo>
                  <a:pt x="4353385" y="721809"/>
                  <a:pt x="4163186" y="653986"/>
                  <a:pt x="3936274" y="707886"/>
                </a:cubicBezTo>
                <a:cubicBezTo>
                  <a:pt x="3709362" y="761786"/>
                  <a:pt x="3703611" y="674666"/>
                  <a:pt x="3508907" y="707886"/>
                </a:cubicBezTo>
                <a:cubicBezTo>
                  <a:pt x="3314203" y="741106"/>
                  <a:pt x="3193814" y="633720"/>
                  <a:pt x="2879104" y="707886"/>
                </a:cubicBezTo>
                <a:cubicBezTo>
                  <a:pt x="2564394" y="782052"/>
                  <a:pt x="2433711" y="697978"/>
                  <a:pt x="2316779" y="707886"/>
                </a:cubicBezTo>
                <a:cubicBezTo>
                  <a:pt x="2199847" y="717794"/>
                  <a:pt x="2053090" y="700275"/>
                  <a:pt x="1821933" y="707886"/>
                </a:cubicBezTo>
                <a:cubicBezTo>
                  <a:pt x="1590776" y="715497"/>
                  <a:pt x="1582003" y="696610"/>
                  <a:pt x="1394566" y="707886"/>
                </a:cubicBezTo>
                <a:cubicBezTo>
                  <a:pt x="1207129" y="719162"/>
                  <a:pt x="1072918" y="683592"/>
                  <a:pt x="967199" y="707886"/>
                </a:cubicBezTo>
                <a:cubicBezTo>
                  <a:pt x="861480" y="732180"/>
                  <a:pt x="430244" y="638301"/>
                  <a:pt x="0" y="707886"/>
                </a:cubicBezTo>
                <a:cubicBezTo>
                  <a:pt x="-19150" y="538173"/>
                  <a:pt x="25038" y="484855"/>
                  <a:pt x="0" y="339785"/>
                </a:cubicBezTo>
                <a:cubicBezTo>
                  <a:pt x="-25038" y="194715"/>
                  <a:pt x="3540" y="149449"/>
                  <a:pt x="0" y="0"/>
                </a:cubicBezTo>
                <a:close/>
              </a:path>
            </a:pathLst>
          </a:custGeom>
          <a:noFill/>
          <a:ln w="3175">
            <a:noFill/>
            <a:extLst>
              <a:ext uri="{C807C97D-BFC1-408E-A445-0C87EB9F89A2}">
                <ask:lineSketchStyleProps xmlns:ask="http://schemas.microsoft.com/office/drawing/2018/sketchyshapes" sd="40289970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altLang="zh-CN" sz="4000" b="1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Ước</a:t>
            </a:r>
            <a:r>
              <a:rPr lang="en-US" altLang="zh-CN" sz="4000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lượng</a:t>
            </a:r>
            <a:r>
              <a:rPr lang="en-US" altLang="zh-CN" sz="4000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rồi</a:t>
            </a:r>
            <a:r>
              <a:rPr lang="en-US" altLang="zh-CN" sz="4000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đo</a:t>
            </a:r>
            <a:r>
              <a:rPr lang="en-US" altLang="zh-CN" sz="4000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để</a:t>
            </a:r>
            <a:r>
              <a:rPr lang="en-US" altLang="zh-CN" sz="4000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kiểm</a:t>
            </a:r>
            <a:r>
              <a:rPr lang="en-US" altLang="zh-CN" sz="4000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ysClr val="windowText" lastClr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tra</a:t>
            </a:r>
            <a:r>
              <a:rPr lang="en-US" altLang="zh-CN" sz="4000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.</a:t>
            </a:r>
            <a:endParaRPr lang="vi-VN" altLang="zh-CN" sz="4000" b="1" dirty="0">
              <a:solidFill>
                <a:sysClr val="windowText" lastClr="0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1D850A-5DA6-4987-B8E0-BEAD200E8F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64" y="2652284"/>
            <a:ext cx="6017404" cy="3501544"/>
          </a:xfrm>
          <a:prstGeom prst="rect">
            <a:avLst/>
          </a:prstGeom>
        </p:spPr>
      </p:pic>
      <p:pic>
        <p:nvPicPr>
          <p:cNvPr id="30" name="Picture 29">
            <a:hlinkClick r:id="rId7" action="ppaction://hlinksldjump"/>
            <a:extLst>
              <a:ext uri="{FF2B5EF4-FFF2-40B4-BE49-F238E27FC236}">
                <a16:creationId xmlns:a16="http://schemas.microsoft.com/office/drawing/2014/main" id="{BA13C56B-FF93-4F5C-846B-D556223A58F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816" y="5824731"/>
            <a:ext cx="1102043" cy="9664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531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BF2DA5F-C17A-4A8E-89F6-8E87D7D2690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101491" y="4286017"/>
            <a:ext cx="1633049" cy="262374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3ABF9F8-7C53-4615-BF22-05099C0AD4AE}"/>
              </a:ext>
            </a:extLst>
          </p:cNvPr>
          <p:cNvSpPr txBox="1"/>
          <p:nvPr/>
        </p:nvSpPr>
        <p:spPr>
          <a:xfrm>
            <a:off x="1295121" y="1022916"/>
            <a:ext cx="6037953" cy="553998"/>
          </a:xfrm>
          <a:custGeom>
            <a:avLst/>
            <a:gdLst>
              <a:gd name="connsiteX0" fmla="*/ 0 w 6037953"/>
              <a:gd name="connsiteY0" fmla="*/ 0 h 553998"/>
              <a:gd name="connsiteX1" fmla="*/ 669664 w 6037953"/>
              <a:gd name="connsiteY1" fmla="*/ 0 h 553998"/>
              <a:gd name="connsiteX2" fmla="*/ 1158189 w 6037953"/>
              <a:gd name="connsiteY2" fmla="*/ 0 h 553998"/>
              <a:gd name="connsiteX3" fmla="*/ 1827853 w 6037953"/>
              <a:gd name="connsiteY3" fmla="*/ 0 h 553998"/>
              <a:gd name="connsiteX4" fmla="*/ 2316378 w 6037953"/>
              <a:gd name="connsiteY4" fmla="*/ 0 h 553998"/>
              <a:gd name="connsiteX5" fmla="*/ 2804904 w 6037953"/>
              <a:gd name="connsiteY5" fmla="*/ 0 h 553998"/>
              <a:gd name="connsiteX6" fmla="*/ 3353808 w 6037953"/>
              <a:gd name="connsiteY6" fmla="*/ 0 h 553998"/>
              <a:gd name="connsiteX7" fmla="*/ 3842334 w 6037953"/>
              <a:gd name="connsiteY7" fmla="*/ 0 h 553998"/>
              <a:gd name="connsiteX8" fmla="*/ 4330859 w 6037953"/>
              <a:gd name="connsiteY8" fmla="*/ 0 h 553998"/>
              <a:gd name="connsiteX9" fmla="*/ 4940143 w 6037953"/>
              <a:gd name="connsiteY9" fmla="*/ 0 h 553998"/>
              <a:gd name="connsiteX10" fmla="*/ 5368289 w 6037953"/>
              <a:gd name="connsiteY10" fmla="*/ 0 h 553998"/>
              <a:gd name="connsiteX11" fmla="*/ 6037953 w 6037953"/>
              <a:gd name="connsiteY11" fmla="*/ 0 h 553998"/>
              <a:gd name="connsiteX12" fmla="*/ 6037953 w 6037953"/>
              <a:gd name="connsiteY12" fmla="*/ 553998 h 553998"/>
              <a:gd name="connsiteX13" fmla="*/ 5489048 w 6037953"/>
              <a:gd name="connsiteY13" fmla="*/ 553998 h 553998"/>
              <a:gd name="connsiteX14" fmla="*/ 4819384 w 6037953"/>
              <a:gd name="connsiteY14" fmla="*/ 553998 h 553998"/>
              <a:gd name="connsiteX15" fmla="*/ 4391239 w 6037953"/>
              <a:gd name="connsiteY15" fmla="*/ 553998 h 553998"/>
              <a:gd name="connsiteX16" fmla="*/ 3902713 w 6037953"/>
              <a:gd name="connsiteY16" fmla="*/ 553998 h 553998"/>
              <a:gd name="connsiteX17" fmla="*/ 3233049 w 6037953"/>
              <a:gd name="connsiteY17" fmla="*/ 553998 h 553998"/>
              <a:gd name="connsiteX18" fmla="*/ 2563386 w 6037953"/>
              <a:gd name="connsiteY18" fmla="*/ 553998 h 553998"/>
              <a:gd name="connsiteX19" fmla="*/ 2195619 w 6037953"/>
              <a:gd name="connsiteY19" fmla="*/ 553998 h 553998"/>
              <a:gd name="connsiteX20" fmla="*/ 1586335 w 6037953"/>
              <a:gd name="connsiteY20" fmla="*/ 553998 h 553998"/>
              <a:gd name="connsiteX21" fmla="*/ 1158189 w 6037953"/>
              <a:gd name="connsiteY21" fmla="*/ 553998 h 553998"/>
              <a:gd name="connsiteX22" fmla="*/ 488525 w 6037953"/>
              <a:gd name="connsiteY22" fmla="*/ 553998 h 553998"/>
              <a:gd name="connsiteX23" fmla="*/ 0 w 6037953"/>
              <a:gd name="connsiteY23" fmla="*/ 553998 h 553998"/>
              <a:gd name="connsiteX24" fmla="*/ 0 w 6037953"/>
              <a:gd name="connsiteY24" fmla="*/ 0 h 55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037953" h="553998" fill="none" extrusionOk="0">
                <a:moveTo>
                  <a:pt x="0" y="0"/>
                </a:moveTo>
                <a:cubicBezTo>
                  <a:pt x="246845" y="-14020"/>
                  <a:pt x="392780" y="1097"/>
                  <a:pt x="669664" y="0"/>
                </a:cubicBezTo>
                <a:cubicBezTo>
                  <a:pt x="946548" y="-1097"/>
                  <a:pt x="1047488" y="14291"/>
                  <a:pt x="1158189" y="0"/>
                </a:cubicBezTo>
                <a:cubicBezTo>
                  <a:pt x="1268890" y="-14291"/>
                  <a:pt x="1688378" y="42349"/>
                  <a:pt x="1827853" y="0"/>
                </a:cubicBezTo>
                <a:cubicBezTo>
                  <a:pt x="1967328" y="-42349"/>
                  <a:pt x="2098958" y="23823"/>
                  <a:pt x="2316378" y="0"/>
                </a:cubicBezTo>
                <a:cubicBezTo>
                  <a:pt x="2533799" y="-23823"/>
                  <a:pt x="2670409" y="22743"/>
                  <a:pt x="2804904" y="0"/>
                </a:cubicBezTo>
                <a:cubicBezTo>
                  <a:pt x="2939399" y="-22743"/>
                  <a:pt x="3225579" y="47006"/>
                  <a:pt x="3353808" y="0"/>
                </a:cubicBezTo>
                <a:cubicBezTo>
                  <a:pt x="3482037" y="-47006"/>
                  <a:pt x="3705853" y="25364"/>
                  <a:pt x="3842334" y="0"/>
                </a:cubicBezTo>
                <a:cubicBezTo>
                  <a:pt x="3978815" y="-25364"/>
                  <a:pt x="4148264" y="45905"/>
                  <a:pt x="4330859" y="0"/>
                </a:cubicBezTo>
                <a:cubicBezTo>
                  <a:pt x="4513454" y="-45905"/>
                  <a:pt x="4809937" y="16871"/>
                  <a:pt x="4940143" y="0"/>
                </a:cubicBezTo>
                <a:cubicBezTo>
                  <a:pt x="5070349" y="-16871"/>
                  <a:pt x="5194294" y="11428"/>
                  <a:pt x="5368289" y="0"/>
                </a:cubicBezTo>
                <a:cubicBezTo>
                  <a:pt x="5542284" y="-11428"/>
                  <a:pt x="5712547" y="70325"/>
                  <a:pt x="6037953" y="0"/>
                </a:cubicBezTo>
                <a:cubicBezTo>
                  <a:pt x="6079070" y="240987"/>
                  <a:pt x="5996043" y="387527"/>
                  <a:pt x="6037953" y="553998"/>
                </a:cubicBezTo>
                <a:cubicBezTo>
                  <a:pt x="5783438" y="558132"/>
                  <a:pt x="5688312" y="537808"/>
                  <a:pt x="5489048" y="553998"/>
                </a:cubicBezTo>
                <a:cubicBezTo>
                  <a:pt x="5289784" y="570188"/>
                  <a:pt x="4965598" y="501860"/>
                  <a:pt x="4819384" y="553998"/>
                </a:cubicBezTo>
                <a:cubicBezTo>
                  <a:pt x="4673170" y="606136"/>
                  <a:pt x="4482242" y="511093"/>
                  <a:pt x="4391239" y="553998"/>
                </a:cubicBezTo>
                <a:cubicBezTo>
                  <a:pt x="4300236" y="596903"/>
                  <a:pt x="4121996" y="504802"/>
                  <a:pt x="3902713" y="553998"/>
                </a:cubicBezTo>
                <a:cubicBezTo>
                  <a:pt x="3683430" y="603194"/>
                  <a:pt x="3515610" y="519523"/>
                  <a:pt x="3233049" y="553998"/>
                </a:cubicBezTo>
                <a:cubicBezTo>
                  <a:pt x="2950488" y="588473"/>
                  <a:pt x="2862318" y="498892"/>
                  <a:pt x="2563386" y="553998"/>
                </a:cubicBezTo>
                <a:cubicBezTo>
                  <a:pt x="2264454" y="609104"/>
                  <a:pt x="2307472" y="521167"/>
                  <a:pt x="2195619" y="553998"/>
                </a:cubicBezTo>
                <a:cubicBezTo>
                  <a:pt x="2083766" y="586829"/>
                  <a:pt x="1762160" y="484484"/>
                  <a:pt x="1586335" y="553998"/>
                </a:cubicBezTo>
                <a:cubicBezTo>
                  <a:pt x="1410510" y="623512"/>
                  <a:pt x="1275714" y="532927"/>
                  <a:pt x="1158189" y="553998"/>
                </a:cubicBezTo>
                <a:cubicBezTo>
                  <a:pt x="1040664" y="575069"/>
                  <a:pt x="792178" y="478006"/>
                  <a:pt x="488525" y="553998"/>
                </a:cubicBezTo>
                <a:cubicBezTo>
                  <a:pt x="184872" y="629990"/>
                  <a:pt x="177837" y="515206"/>
                  <a:pt x="0" y="553998"/>
                </a:cubicBezTo>
                <a:cubicBezTo>
                  <a:pt x="-26773" y="406975"/>
                  <a:pt x="54489" y="128200"/>
                  <a:pt x="0" y="0"/>
                </a:cubicBezTo>
                <a:close/>
              </a:path>
              <a:path w="6037953" h="553998" stroke="0" extrusionOk="0">
                <a:moveTo>
                  <a:pt x="0" y="0"/>
                </a:moveTo>
                <a:cubicBezTo>
                  <a:pt x="151694" y="-33376"/>
                  <a:pt x="334499" y="42946"/>
                  <a:pt x="428146" y="0"/>
                </a:cubicBezTo>
                <a:cubicBezTo>
                  <a:pt x="521793" y="-42946"/>
                  <a:pt x="914641" y="22582"/>
                  <a:pt x="1097810" y="0"/>
                </a:cubicBezTo>
                <a:cubicBezTo>
                  <a:pt x="1280979" y="-22582"/>
                  <a:pt x="1402753" y="40084"/>
                  <a:pt x="1525955" y="0"/>
                </a:cubicBezTo>
                <a:cubicBezTo>
                  <a:pt x="1649158" y="-40084"/>
                  <a:pt x="2008985" y="71380"/>
                  <a:pt x="2195619" y="0"/>
                </a:cubicBezTo>
                <a:cubicBezTo>
                  <a:pt x="2382253" y="-71380"/>
                  <a:pt x="2386474" y="2127"/>
                  <a:pt x="2563386" y="0"/>
                </a:cubicBezTo>
                <a:cubicBezTo>
                  <a:pt x="2740298" y="-2127"/>
                  <a:pt x="2929247" y="19618"/>
                  <a:pt x="3051911" y="0"/>
                </a:cubicBezTo>
                <a:cubicBezTo>
                  <a:pt x="3174576" y="-19618"/>
                  <a:pt x="3329614" y="21953"/>
                  <a:pt x="3540436" y="0"/>
                </a:cubicBezTo>
                <a:cubicBezTo>
                  <a:pt x="3751258" y="-21953"/>
                  <a:pt x="3915445" y="48749"/>
                  <a:pt x="4089341" y="0"/>
                </a:cubicBezTo>
                <a:cubicBezTo>
                  <a:pt x="4263237" y="-48749"/>
                  <a:pt x="4460111" y="56717"/>
                  <a:pt x="4638246" y="0"/>
                </a:cubicBezTo>
                <a:cubicBezTo>
                  <a:pt x="4816382" y="-56717"/>
                  <a:pt x="4872034" y="16144"/>
                  <a:pt x="5066391" y="0"/>
                </a:cubicBezTo>
                <a:cubicBezTo>
                  <a:pt x="5260749" y="-16144"/>
                  <a:pt x="5615108" y="51330"/>
                  <a:pt x="6037953" y="0"/>
                </a:cubicBezTo>
                <a:cubicBezTo>
                  <a:pt x="6049623" y="209601"/>
                  <a:pt x="6022245" y="366503"/>
                  <a:pt x="6037953" y="553998"/>
                </a:cubicBezTo>
                <a:cubicBezTo>
                  <a:pt x="5860450" y="633752"/>
                  <a:pt x="5507268" y="543567"/>
                  <a:pt x="5368289" y="553998"/>
                </a:cubicBezTo>
                <a:cubicBezTo>
                  <a:pt x="5229310" y="564429"/>
                  <a:pt x="5074975" y="543703"/>
                  <a:pt x="5000523" y="553998"/>
                </a:cubicBezTo>
                <a:cubicBezTo>
                  <a:pt x="4926071" y="564293"/>
                  <a:pt x="4651576" y="506179"/>
                  <a:pt x="4511998" y="553998"/>
                </a:cubicBezTo>
                <a:cubicBezTo>
                  <a:pt x="4372420" y="601817"/>
                  <a:pt x="4105825" y="506427"/>
                  <a:pt x="3902713" y="553998"/>
                </a:cubicBezTo>
                <a:cubicBezTo>
                  <a:pt x="3699602" y="601569"/>
                  <a:pt x="3372264" y="495014"/>
                  <a:pt x="3233049" y="553998"/>
                </a:cubicBezTo>
                <a:cubicBezTo>
                  <a:pt x="3093834" y="612982"/>
                  <a:pt x="2939424" y="549419"/>
                  <a:pt x="2684145" y="553998"/>
                </a:cubicBezTo>
                <a:cubicBezTo>
                  <a:pt x="2428866" y="558577"/>
                  <a:pt x="2485404" y="549417"/>
                  <a:pt x="2316378" y="553998"/>
                </a:cubicBezTo>
                <a:cubicBezTo>
                  <a:pt x="2147352" y="558579"/>
                  <a:pt x="2052963" y="514945"/>
                  <a:pt x="1827853" y="553998"/>
                </a:cubicBezTo>
                <a:cubicBezTo>
                  <a:pt x="1602743" y="593051"/>
                  <a:pt x="1608810" y="550459"/>
                  <a:pt x="1399707" y="553998"/>
                </a:cubicBezTo>
                <a:cubicBezTo>
                  <a:pt x="1190604" y="557537"/>
                  <a:pt x="994419" y="517519"/>
                  <a:pt x="790423" y="553998"/>
                </a:cubicBezTo>
                <a:cubicBezTo>
                  <a:pt x="586427" y="590477"/>
                  <a:pt x="218532" y="472413"/>
                  <a:pt x="0" y="553998"/>
                </a:cubicBezTo>
                <a:cubicBezTo>
                  <a:pt x="-54980" y="278132"/>
                  <a:pt x="24014" y="13021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289970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noProof="0">
                <a:solidFill>
                  <a:sysClr val="windowText" lastClr="000000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Ước lượng chiều dài con kiến</a:t>
            </a:r>
            <a:endParaRPr kumimoji="0" lang="vi-VN" altLang="zh-CN" sz="30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1D850A-5DA6-4987-B8E0-BEAD200E8F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695" y="4576725"/>
            <a:ext cx="3894370" cy="2266145"/>
          </a:xfrm>
          <a:prstGeom prst="rect">
            <a:avLst/>
          </a:prstGeom>
        </p:spPr>
      </p:pic>
      <p:sp>
        <p:nvSpPr>
          <p:cNvPr id="17" name="Rectangle: Rounded Corners 63">
            <a:extLst>
              <a:ext uri="{FF2B5EF4-FFF2-40B4-BE49-F238E27FC236}">
                <a16:creationId xmlns:a16="http://schemas.microsoft.com/office/drawing/2014/main" id="{4CB0C863-1D7C-44C7-AAD9-71DC0A4C6950}"/>
              </a:ext>
            </a:extLst>
          </p:cNvPr>
          <p:cNvSpPr/>
          <p:nvPr/>
        </p:nvSpPr>
        <p:spPr>
          <a:xfrm>
            <a:off x="1314171" y="2072463"/>
            <a:ext cx="2801953" cy="523220"/>
          </a:xfrm>
          <a:prstGeom prst="roundRect">
            <a:avLst>
              <a:gd name="adj" fmla="val 49773"/>
            </a:avLst>
          </a:prstGeom>
          <a:solidFill>
            <a:srgbClr val="FF3399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Lớn hơn 1cm</a:t>
            </a:r>
            <a:endParaRPr lang="en-US" sz="3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63">
            <a:extLst>
              <a:ext uri="{FF2B5EF4-FFF2-40B4-BE49-F238E27FC236}">
                <a16:creationId xmlns:a16="http://schemas.microsoft.com/office/drawing/2014/main" id="{F6D6B422-3C16-4007-873E-529EFD6D6E39}"/>
              </a:ext>
            </a:extLst>
          </p:cNvPr>
          <p:cNvSpPr/>
          <p:nvPr/>
        </p:nvSpPr>
        <p:spPr>
          <a:xfrm>
            <a:off x="7695259" y="2021360"/>
            <a:ext cx="2801953" cy="523220"/>
          </a:xfrm>
          <a:prstGeom prst="roundRect">
            <a:avLst>
              <a:gd name="adj" fmla="val 49773"/>
            </a:avLst>
          </a:prstGeom>
          <a:solidFill>
            <a:schemeClr val="accent6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bằng 1cm</a:t>
            </a:r>
            <a:endParaRPr lang="en-US" sz="3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: Rounded Corners 63">
            <a:extLst>
              <a:ext uri="{FF2B5EF4-FFF2-40B4-BE49-F238E27FC236}">
                <a16:creationId xmlns:a16="http://schemas.microsoft.com/office/drawing/2014/main" id="{FDEFE55E-A1A1-4FAC-8F93-FFB53F0D31A5}"/>
              </a:ext>
            </a:extLst>
          </p:cNvPr>
          <p:cNvSpPr/>
          <p:nvPr/>
        </p:nvSpPr>
        <p:spPr>
          <a:xfrm>
            <a:off x="2188943" y="4618107"/>
            <a:ext cx="6963182" cy="831360"/>
          </a:xfrm>
          <a:prstGeom prst="roundRect">
            <a:avLst>
              <a:gd name="adj" fmla="val 49773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 dài con kiến này          ..   1 cm</a:t>
            </a:r>
            <a:endParaRPr lang="en-US" sz="3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A99E388-B47F-44AA-8127-B53108569AF2}"/>
              </a:ext>
            </a:extLst>
          </p:cNvPr>
          <p:cNvSpPr txBox="1"/>
          <p:nvPr/>
        </p:nvSpPr>
        <p:spPr>
          <a:xfrm>
            <a:off x="1393570" y="3429000"/>
            <a:ext cx="6037953" cy="553998"/>
          </a:xfrm>
          <a:custGeom>
            <a:avLst/>
            <a:gdLst>
              <a:gd name="connsiteX0" fmla="*/ 0 w 6037953"/>
              <a:gd name="connsiteY0" fmla="*/ 0 h 553998"/>
              <a:gd name="connsiteX1" fmla="*/ 669664 w 6037953"/>
              <a:gd name="connsiteY1" fmla="*/ 0 h 553998"/>
              <a:gd name="connsiteX2" fmla="*/ 1158189 w 6037953"/>
              <a:gd name="connsiteY2" fmla="*/ 0 h 553998"/>
              <a:gd name="connsiteX3" fmla="*/ 1827853 w 6037953"/>
              <a:gd name="connsiteY3" fmla="*/ 0 h 553998"/>
              <a:gd name="connsiteX4" fmla="*/ 2316378 w 6037953"/>
              <a:gd name="connsiteY4" fmla="*/ 0 h 553998"/>
              <a:gd name="connsiteX5" fmla="*/ 2804904 w 6037953"/>
              <a:gd name="connsiteY5" fmla="*/ 0 h 553998"/>
              <a:gd name="connsiteX6" fmla="*/ 3353808 w 6037953"/>
              <a:gd name="connsiteY6" fmla="*/ 0 h 553998"/>
              <a:gd name="connsiteX7" fmla="*/ 3842334 w 6037953"/>
              <a:gd name="connsiteY7" fmla="*/ 0 h 553998"/>
              <a:gd name="connsiteX8" fmla="*/ 4330859 w 6037953"/>
              <a:gd name="connsiteY8" fmla="*/ 0 h 553998"/>
              <a:gd name="connsiteX9" fmla="*/ 4940143 w 6037953"/>
              <a:gd name="connsiteY9" fmla="*/ 0 h 553998"/>
              <a:gd name="connsiteX10" fmla="*/ 5368289 w 6037953"/>
              <a:gd name="connsiteY10" fmla="*/ 0 h 553998"/>
              <a:gd name="connsiteX11" fmla="*/ 6037953 w 6037953"/>
              <a:gd name="connsiteY11" fmla="*/ 0 h 553998"/>
              <a:gd name="connsiteX12" fmla="*/ 6037953 w 6037953"/>
              <a:gd name="connsiteY12" fmla="*/ 553998 h 553998"/>
              <a:gd name="connsiteX13" fmla="*/ 5489048 w 6037953"/>
              <a:gd name="connsiteY13" fmla="*/ 553998 h 553998"/>
              <a:gd name="connsiteX14" fmla="*/ 4819384 w 6037953"/>
              <a:gd name="connsiteY14" fmla="*/ 553998 h 553998"/>
              <a:gd name="connsiteX15" fmla="*/ 4391239 w 6037953"/>
              <a:gd name="connsiteY15" fmla="*/ 553998 h 553998"/>
              <a:gd name="connsiteX16" fmla="*/ 3902713 w 6037953"/>
              <a:gd name="connsiteY16" fmla="*/ 553998 h 553998"/>
              <a:gd name="connsiteX17" fmla="*/ 3233049 w 6037953"/>
              <a:gd name="connsiteY17" fmla="*/ 553998 h 553998"/>
              <a:gd name="connsiteX18" fmla="*/ 2563386 w 6037953"/>
              <a:gd name="connsiteY18" fmla="*/ 553998 h 553998"/>
              <a:gd name="connsiteX19" fmla="*/ 2195619 w 6037953"/>
              <a:gd name="connsiteY19" fmla="*/ 553998 h 553998"/>
              <a:gd name="connsiteX20" fmla="*/ 1586335 w 6037953"/>
              <a:gd name="connsiteY20" fmla="*/ 553998 h 553998"/>
              <a:gd name="connsiteX21" fmla="*/ 1158189 w 6037953"/>
              <a:gd name="connsiteY21" fmla="*/ 553998 h 553998"/>
              <a:gd name="connsiteX22" fmla="*/ 488525 w 6037953"/>
              <a:gd name="connsiteY22" fmla="*/ 553998 h 553998"/>
              <a:gd name="connsiteX23" fmla="*/ 0 w 6037953"/>
              <a:gd name="connsiteY23" fmla="*/ 553998 h 553998"/>
              <a:gd name="connsiteX24" fmla="*/ 0 w 6037953"/>
              <a:gd name="connsiteY24" fmla="*/ 0 h 55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037953" h="553998" fill="none" extrusionOk="0">
                <a:moveTo>
                  <a:pt x="0" y="0"/>
                </a:moveTo>
                <a:cubicBezTo>
                  <a:pt x="246845" y="-14020"/>
                  <a:pt x="392780" y="1097"/>
                  <a:pt x="669664" y="0"/>
                </a:cubicBezTo>
                <a:cubicBezTo>
                  <a:pt x="946548" y="-1097"/>
                  <a:pt x="1047488" y="14291"/>
                  <a:pt x="1158189" y="0"/>
                </a:cubicBezTo>
                <a:cubicBezTo>
                  <a:pt x="1268890" y="-14291"/>
                  <a:pt x="1688378" y="42349"/>
                  <a:pt x="1827853" y="0"/>
                </a:cubicBezTo>
                <a:cubicBezTo>
                  <a:pt x="1967328" y="-42349"/>
                  <a:pt x="2098958" y="23823"/>
                  <a:pt x="2316378" y="0"/>
                </a:cubicBezTo>
                <a:cubicBezTo>
                  <a:pt x="2533799" y="-23823"/>
                  <a:pt x="2670409" y="22743"/>
                  <a:pt x="2804904" y="0"/>
                </a:cubicBezTo>
                <a:cubicBezTo>
                  <a:pt x="2939399" y="-22743"/>
                  <a:pt x="3225579" y="47006"/>
                  <a:pt x="3353808" y="0"/>
                </a:cubicBezTo>
                <a:cubicBezTo>
                  <a:pt x="3482037" y="-47006"/>
                  <a:pt x="3705853" y="25364"/>
                  <a:pt x="3842334" y="0"/>
                </a:cubicBezTo>
                <a:cubicBezTo>
                  <a:pt x="3978815" y="-25364"/>
                  <a:pt x="4148264" y="45905"/>
                  <a:pt x="4330859" y="0"/>
                </a:cubicBezTo>
                <a:cubicBezTo>
                  <a:pt x="4513454" y="-45905"/>
                  <a:pt x="4809937" y="16871"/>
                  <a:pt x="4940143" y="0"/>
                </a:cubicBezTo>
                <a:cubicBezTo>
                  <a:pt x="5070349" y="-16871"/>
                  <a:pt x="5194294" y="11428"/>
                  <a:pt x="5368289" y="0"/>
                </a:cubicBezTo>
                <a:cubicBezTo>
                  <a:pt x="5542284" y="-11428"/>
                  <a:pt x="5712547" y="70325"/>
                  <a:pt x="6037953" y="0"/>
                </a:cubicBezTo>
                <a:cubicBezTo>
                  <a:pt x="6079070" y="240987"/>
                  <a:pt x="5996043" y="387527"/>
                  <a:pt x="6037953" y="553998"/>
                </a:cubicBezTo>
                <a:cubicBezTo>
                  <a:pt x="5783438" y="558132"/>
                  <a:pt x="5688312" y="537808"/>
                  <a:pt x="5489048" y="553998"/>
                </a:cubicBezTo>
                <a:cubicBezTo>
                  <a:pt x="5289784" y="570188"/>
                  <a:pt x="4965598" y="501860"/>
                  <a:pt x="4819384" y="553998"/>
                </a:cubicBezTo>
                <a:cubicBezTo>
                  <a:pt x="4673170" y="606136"/>
                  <a:pt x="4482242" y="511093"/>
                  <a:pt x="4391239" y="553998"/>
                </a:cubicBezTo>
                <a:cubicBezTo>
                  <a:pt x="4300236" y="596903"/>
                  <a:pt x="4121996" y="504802"/>
                  <a:pt x="3902713" y="553998"/>
                </a:cubicBezTo>
                <a:cubicBezTo>
                  <a:pt x="3683430" y="603194"/>
                  <a:pt x="3515610" y="519523"/>
                  <a:pt x="3233049" y="553998"/>
                </a:cubicBezTo>
                <a:cubicBezTo>
                  <a:pt x="2950488" y="588473"/>
                  <a:pt x="2862318" y="498892"/>
                  <a:pt x="2563386" y="553998"/>
                </a:cubicBezTo>
                <a:cubicBezTo>
                  <a:pt x="2264454" y="609104"/>
                  <a:pt x="2307472" y="521167"/>
                  <a:pt x="2195619" y="553998"/>
                </a:cubicBezTo>
                <a:cubicBezTo>
                  <a:pt x="2083766" y="586829"/>
                  <a:pt x="1762160" y="484484"/>
                  <a:pt x="1586335" y="553998"/>
                </a:cubicBezTo>
                <a:cubicBezTo>
                  <a:pt x="1410510" y="623512"/>
                  <a:pt x="1275714" y="532927"/>
                  <a:pt x="1158189" y="553998"/>
                </a:cubicBezTo>
                <a:cubicBezTo>
                  <a:pt x="1040664" y="575069"/>
                  <a:pt x="792178" y="478006"/>
                  <a:pt x="488525" y="553998"/>
                </a:cubicBezTo>
                <a:cubicBezTo>
                  <a:pt x="184872" y="629990"/>
                  <a:pt x="177837" y="515206"/>
                  <a:pt x="0" y="553998"/>
                </a:cubicBezTo>
                <a:cubicBezTo>
                  <a:pt x="-26773" y="406975"/>
                  <a:pt x="54489" y="128200"/>
                  <a:pt x="0" y="0"/>
                </a:cubicBezTo>
                <a:close/>
              </a:path>
              <a:path w="6037953" h="553998" stroke="0" extrusionOk="0">
                <a:moveTo>
                  <a:pt x="0" y="0"/>
                </a:moveTo>
                <a:cubicBezTo>
                  <a:pt x="151694" y="-33376"/>
                  <a:pt x="334499" y="42946"/>
                  <a:pt x="428146" y="0"/>
                </a:cubicBezTo>
                <a:cubicBezTo>
                  <a:pt x="521793" y="-42946"/>
                  <a:pt x="914641" y="22582"/>
                  <a:pt x="1097810" y="0"/>
                </a:cubicBezTo>
                <a:cubicBezTo>
                  <a:pt x="1280979" y="-22582"/>
                  <a:pt x="1402753" y="40084"/>
                  <a:pt x="1525955" y="0"/>
                </a:cubicBezTo>
                <a:cubicBezTo>
                  <a:pt x="1649158" y="-40084"/>
                  <a:pt x="2008985" y="71380"/>
                  <a:pt x="2195619" y="0"/>
                </a:cubicBezTo>
                <a:cubicBezTo>
                  <a:pt x="2382253" y="-71380"/>
                  <a:pt x="2386474" y="2127"/>
                  <a:pt x="2563386" y="0"/>
                </a:cubicBezTo>
                <a:cubicBezTo>
                  <a:pt x="2740298" y="-2127"/>
                  <a:pt x="2929247" y="19618"/>
                  <a:pt x="3051911" y="0"/>
                </a:cubicBezTo>
                <a:cubicBezTo>
                  <a:pt x="3174576" y="-19618"/>
                  <a:pt x="3329614" y="21953"/>
                  <a:pt x="3540436" y="0"/>
                </a:cubicBezTo>
                <a:cubicBezTo>
                  <a:pt x="3751258" y="-21953"/>
                  <a:pt x="3915445" y="48749"/>
                  <a:pt x="4089341" y="0"/>
                </a:cubicBezTo>
                <a:cubicBezTo>
                  <a:pt x="4263237" y="-48749"/>
                  <a:pt x="4460111" y="56717"/>
                  <a:pt x="4638246" y="0"/>
                </a:cubicBezTo>
                <a:cubicBezTo>
                  <a:pt x="4816382" y="-56717"/>
                  <a:pt x="4872034" y="16144"/>
                  <a:pt x="5066391" y="0"/>
                </a:cubicBezTo>
                <a:cubicBezTo>
                  <a:pt x="5260749" y="-16144"/>
                  <a:pt x="5615108" y="51330"/>
                  <a:pt x="6037953" y="0"/>
                </a:cubicBezTo>
                <a:cubicBezTo>
                  <a:pt x="6049623" y="209601"/>
                  <a:pt x="6022245" y="366503"/>
                  <a:pt x="6037953" y="553998"/>
                </a:cubicBezTo>
                <a:cubicBezTo>
                  <a:pt x="5860450" y="633752"/>
                  <a:pt x="5507268" y="543567"/>
                  <a:pt x="5368289" y="553998"/>
                </a:cubicBezTo>
                <a:cubicBezTo>
                  <a:pt x="5229310" y="564429"/>
                  <a:pt x="5074975" y="543703"/>
                  <a:pt x="5000523" y="553998"/>
                </a:cubicBezTo>
                <a:cubicBezTo>
                  <a:pt x="4926071" y="564293"/>
                  <a:pt x="4651576" y="506179"/>
                  <a:pt x="4511998" y="553998"/>
                </a:cubicBezTo>
                <a:cubicBezTo>
                  <a:pt x="4372420" y="601817"/>
                  <a:pt x="4105825" y="506427"/>
                  <a:pt x="3902713" y="553998"/>
                </a:cubicBezTo>
                <a:cubicBezTo>
                  <a:pt x="3699602" y="601569"/>
                  <a:pt x="3372264" y="495014"/>
                  <a:pt x="3233049" y="553998"/>
                </a:cubicBezTo>
                <a:cubicBezTo>
                  <a:pt x="3093834" y="612982"/>
                  <a:pt x="2939424" y="549419"/>
                  <a:pt x="2684145" y="553998"/>
                </a:cubicBezTo>
                <a:cubicBezTo>
                  <a:pt x="2428866" y="558577"/>
                  <a:pt x="2485404" y="549417"/>
                  <a:pt x="2316378" y="553998"/>
                </a:cubicBezTo>
                <a:cubicBezTo>
                  <a:pt x="2147352" y="558579"/>
                  <a:pt x="2052963" y="514945"/>
                  <a:pt x="1827853" y="553998"/>
                </a:cubicBezTo>
                <a:cubicBezTo>
                  <a:pt x="1602743" y="593051"/>
                  <a:pt x="1608810" y="550459"/>
                  <a:pt x="1399707" y="553998"/>
                </a:cubicBezTo>
                <a:cubicBezTo>
                  <a:pt x="1190604" y="557537"/>
                  <a:pt x="994419" y="517519"/>
                  <a:pt x="790423" y="553998"/>
                </a:cubicBezTo>
                <a:cubicBezTo>
                  <a:pt x="586427" y="590477"/>
                  <a:pt x="218532" y="472413"/>
                  <a:pt x="0" y="553998"/>
                </a:cubicBezTo>
                <a:cubicBezTo>
                  <a:pt x="-54980" y="278132"/>
                  <a:pt x="24014" y="13021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289970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noProof="0">
                <a:solidFill>
                  <a:sysClr val="windowText" lastClr="000000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Sau khi đo chiều dài con kiến</a:t>
            </a:r>
            <a:endParaRPr kumimoji="0" lang="vi-VN" altLang="zh-CN" sz="30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18" name="Rectangle: Rounded Corners 63">
            <a:extLst>
              <a:ext uri="{FF2B5EF4-FFF2-40B4-BE49-F238E27FC236}">
                <a16:creationId xmlns:a16="http://schemas.microsoft.com/office/drawing/2014/main" id="{0063DF9A-B25A-4051-866D-527072AB7C03}"/>
              </a:ext>
            </a:extLst>
          </p:cNvPr>
          <p:cNvSpPr/>
          <p:nvPr/>
        </p:nvSpPr>
        <p:spPr>
          <a:xfrm>
            <a:off x="4496742" y="2072463"/>
            <a:ext cx="2801953" cy="523220"/>
          </a:xfrm>
          <a:prstGeom prst="roundRect">
            <a:avLst>
              <a:gd name="adj" fmla="val 49773"/>
            </a:avLst>
          </a:prstGeom>
          <a:solidFill>
            <a:srgbClr val="FFFF0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bé hơn 1cm</a:t>
            </a:r>
            <a:endParaRPr lang="en-US" sz="3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controls>
      <mc:AlternateContent xmlns:mc="http://schemas.openxmlformats.org/markup-compatibility/2006">
        <mc:Choice xmlns:v="urn:schemas-microsoft-com:vml" Requires="v">
          <p:control name="TextBox1" r:id="rId2" imgW="1219320" imgH="514440"/>
        </mc:Choice>
        <mc:Fallback>
          <p:control name="TextBox1" r:id="rId2" imgW="1219320" imgH="514440">
            <p:pic>
              <p:nvPicPr>
                <p:cNvPr id="21" name="TextBox1">
                  <a:extLst>
                    <a:ext uri="{FF2B5EF4-FFF2-40B4-BE49-F238E27FC236}">
                      <a16:creationId xmlns:a16="http://schemas.microsoft.com/office/drawing/2014/main" id="{D5ABC0F9-AF4C-4F1E-BA73-0A09E59D2B0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158229" y="2699213"/>
                  <a:ext cx="1219967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3" imgW="1219320" imgH="514440"/>
        </mc:Choice>
        <mc:Fallback>
          <p:control name="TextBox2" r:id="rId3" imgW="1219320" imgH="514440">
            <p:pic>
              <p:nvPicPr>
                <p:cNvPr id="23" name="TextBox2">
                  <a:extLst>
                    <a:ext uri="{FF2B5EF4-FFF2-40B4-BE49-F238E27FC236}">
                      <a16:creationId xmlns:a16="http://schemas.microsoft.com/office/drawing/2014/main" id="{4D2818E0-D3AD-479F-B118-311CAB479EC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327595" y="2699213"/>
                  <a:ext cx="1219967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4" imgW="1219320" imgH="514440"/>
        </mc:Choice>
        <mc:Fallback>
          <p:control name="TextBox3" r:id="rId4" imgW="1219320" imgH="514440">
            <p:pic>
              <p:nvPicPr>
                <p:cNvPr id="30" name="TextBox3">
                  <a:extLst>
                    <a:ext uri="{FF2B5EF4-FFF2-40B4-BE49-F238E27FC236}">
                      <a16:creationId xmlns:a16="http://schemas.microsoft.com/office/drawing/2014/main" id="{833BB9D5-D07C-44FE-B1FB-E4A0519DD1B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542142" y="2654917"/>
                  <a:ext cx="1219967" cy="51737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00896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0.00695 L 0.14427 0.393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4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45085856"/>
  <p:tag name="ISPRING_LMS_API_VERSION" val="SCORM 2004 (4th edition)"/>
  <p:tag name="ISPRING_ULTRA_SCORM_COURSE_ID" val="C2B8FCCE-5369-4E81-848C-DA8CFE250047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J\uFFFDC\b{76AE949B-B2C3-499D-BB11-C3FF3DB34620}&quot;,&quot;C:\\nhi 2024-2025\\K12 online\\TUAN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UẦN 3 -TOAN - MI-LI-MET (T2)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  <p:tag name="GENSWF_SLIDE_UID" val="{E716B32D-0F8D-4E57-B2C7-56D19A21487F}:30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  <p:tag name="GENSWF_SLIDE_UID" val="{D7CA67F1-7006-4E12-847B-35415F91091D}:30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  <p:tag name="GENSWF_SLIDE_UID" val="{2A2DB3E3-32D8-4301-AC8A-893F71D7CE5C}:31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  <p:tag name="GENSWF_SLIDE_UID" val="{56128017-91BE-4C47-89AB-E332BA86BB50}:31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  <p:tag name="GENSWF_SLIDE_UID" val="{18EB313C-D490-4403-96F2-65F3A9944111}:62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056749-1DBA-42B0-9BA7-FA2663BD53C9}:62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5C4C70-A1FC-49C3-A788-CF63BCED790A}:62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A53EF4A-00C9-4EB8-9297-2CFF19146C70}:62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04EDE4-4A81-4F9C-A3E1-909112ACF14A}:62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FEA4CE-32F3-47DE-8110-938AD8FF7D54}:28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E2B782-4A11-4541-818B-EDDD0960CB93}:30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414377-2991-49FB-9124-251A6A5FFF3A}:25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737468-EDE3-41CC-B0D6-F03A19E9EE61}:61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  <p:tag name="GENSWF_SLIDE_UID" val="{BDAE869A-A028-4C1A-A293-BB057995E46D}:2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  <p:tag name="GENSWF_SLIDE_UID" val="{72A00227-BEF8-4D46-9776-179904AB6BC3}:259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237</TotalTime>
  <Words>298</Words>
  <Application>Microsoft Office PowerPoint</Application>
  <PresentationFormat>Widescreen</PresentationFormat>
  <Paragraphs>89</Paragraphs>
  <Slides>15</Slides>
  <Notes>15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等线</vt:lpstr>
      <vt:lpstr>微软雅黑</vt:lpstr>
      <vt:lpstr>#9Slide02 Noi dung dai</vt:lpstr>
      <vt:lpstr>#9Slide02 Tieu de dai</vt:lpstr>
      <vt:lpstr>Arial</vt:lpstr>
      <vt:lpstr>Calibri</vt:lpstr>
      <vt:lpstr>Coiny</vt:lpstr>
      <vt:lpstr>Times New Roman</vt:lpstr>
      <vt:lpstr>UTM Avo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TUẦN 3 -TOAN - MI-LI-MET (T2)</dc:title>
  <dc:creator>Lan Hương 0354473852</dc:creator>
  <cp:lastModifiedBy>DELL</cp:lastModifiedBy>
  <cp:revision>12</cp:revision>
  <dcterms:created xsi:type="dcterms:W3CDTF">2022-07-22T14:28:18Z</dcterms:created>
  <dcterms:modified xsi:type="dcterms:W3CDTF">2024-11-24T01:38:48Z</dcterms:modified>
</cp:coreProperties>
</file>