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99" r:id="rId3"/>
    <p:sldMasterId id="2147483711" r:id="rId4"/>
    <p:sldMasterId id="2147483725" r:id="rId5"/>
  </p:sldMasterIdLst>
  <p:notesMasterIdLst>
    <p:notesMasterId r:id="rId18"/>
  </p:notesMasterIdLst>
  <p:sldIdLst>
    <p:sldId id="307" r:id="rId6"/>
    <p:sldId id="302" r:id="rId7"/>
    <p:sldId id="280" r:id="rId8"/>
    <p:sldId id="371" r:id="rId9"/>
    <p:sldId id="269" r:id="rId10"/>
    <p:sldId id="270" r:id="rId11"/>
    <p:sldId id="471" r:id="rId12"/>
    <p:sldId id="496" r:id="rId13"/>
    <p:sldId id="499" r:id="rId14"/>
    <p:sldId id="256" r:id="rId15"/>
    <p:sldId id="500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8482-37ED-497C-BF25-BBC0815F95B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FECBE-4DE5-4A5F-A75B-D3DB82294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0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a,b,c,d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7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6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48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60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821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472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344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729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91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5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6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8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6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49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4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4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79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01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4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1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5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7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50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737" r:id="rId2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3276902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84D98-7745-46D5-BDE8-711B90D0DE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3546A-AD1B-40AA-9C3F-5A78DF479C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1EA91-6C5D-4B9A-9C6D-D914CC52AA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10DCB-EA53-40AF-B3EE-968E9D2488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371E7-E38A-4169-8673-B5671D198B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690C0-07EE-4649-AC0E-0DDBFBDD4E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D640-D26E-4A1B-A392-E49CE3D7F4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832E0-629B-4C6B-A20C-7D6670ED97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40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94153-2851-4118-8DAE-73FBE85290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827F2-807D-46AD-9709-EB43C6E34EE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AA8A0-DC2F-42A8-95E9-CCD170E6F72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E28B2-4C0F-4D7A-A207-4BE71CF5020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DACB6-F5F7-44A7-9F47-8AAAB2D1DF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01276-1398-422C-A89D-93851973D89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AAE2A6-F52F-4DD7-9B39-F70E43554A9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F81FE-C2E1-4029-9B7A-5DD94F237C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12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06DE-82AF-4959-ABBD-AE80F29DA5F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.wav"/><Relationship Id="rId7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6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jpe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jpeg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24" name="Google Shape;54;p1">
            <a:extLst>
              <a:ext uri="{FF2B5EF4-FFF2-40B4-BE49-F238E27FC236}">
                <a16:creationId xmlns:a16="http://schemas.microsoft.com/office/drawing/2014/main" id="{0C820CA9-A989-4383-A65A-853102426170}"/>
              </a:ext>
            </a:extLst>
          </p:cNvPr>
          <p:cNvSpPr txBox="1">
            <a:spLocks/>
          </p:cNvSpPr>
          <p:nvPr/>
        </p:nvSpPr>
        <p:spPr>
          <a:xfrm>
            <a:off x="-63685" y="2479416"/>
            <a:ext cx="10758201" cy="135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5200" b="1" u="sng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– li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mét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latin typeface="UTM Avo" panose="02040603050506020204" pitchFamily="18" charset="0"/>
              </a:rPr>
              <a:t>( </a:t>
            </a:r>
            <a:r>
              <a:rPr lang="en-US" b="1" dirty="0" err="1">
                <a:latin typeface="UTM Avo" panose="02040603050506020204" pitchFamily="18" charset="0"/>
              </a:rPr>
              <a:t>Tiết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>
                <a:latin typeface="UTM Avo" panose="02040603050506020204" pitchFamily="18" charset="0"/>
              </a:rPr>
              <a:t>2)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>
                <a:latin typeface="UTM Avo" panose="02040603050506020204" pitchFamily="18" charset="0"/>
              </a:rPr>
              <a:t>GV: BÙI HỒNG PHÚC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C1BDD7-7BFB-F9A2-9E73-062B8B169EF9}"/>
              </a:ext>
            </a:extLst>
          </p:cNvPr>
          <p:cNvSpPr/>
          <p:nvPr/>
        </p:nvSpPr>
        <p:spPr>
          <a:xfrm>
            <a:off x="9819396" y="1966500"/>
            <a:ext cx="1877607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TUẦN 3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29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4733925"/>
            <a:ext cx="12048958" cy="212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 N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gười chơi bắt đầu từ ô xuất phát. Khi đến lượt người chơi gieo xúc xắc. Đếm số chấm ở mặt trên xúc xắc rồi di chuyển số ô bằng số chấm đó. Nếu đến ô có hình con vật thì di chuyển theo hướng mũi tên.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-Nêu kết quả của phép tính tại ô đến, nếu sai kết quả thì quay về ô xuất phát trước đó.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-Trò chơi kết thúc khi đưa dế mèn đi được đúng một vòng, tức là trở lại ô xuất phát.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A1C0E-FE6F-4B82-89DA-5CD53414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31" y="509715"/>
            <a:ext cx="105591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6D25E-48DB-4F2E-A966-064EB0CE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49" y="157576"/>
            <a:ext cx="80200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56" y="1189126"/>
            <a:ext cx="6339840" cy="360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113915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2" name="Rectangle 51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"/>
              </a:rPr>
              <a:t>LẮP RÁP TÊN LỬA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1188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5053398" y="3121883"/>
            <a:ext cx="2754439" cy="4750905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7351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750476" y="4146240"/>
            <a:ext cx="3389672" cy="204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 ml – 135 ml = ..?..ml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794983" y="2893285"/>
            <a:ext cx="2754439" cy="5208104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17" name="iconsai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672405" y="4285004"/>
            <a:ext cx="3040360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 mm + 53 mm =..?..mm</a:t>
            </a:r>
          </a:p>
        </p:txBody>
      </p:sp>
      <p:sp>
        <p:nvSpPr>
          <p:cNvPr id="47" name="Oval 46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592916" y="1368456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568242" y="3528963"/>
            <a:ext cx="2754439" cy="4011519"/>
            <a:chOff x="745748" y="1082056"/>
            <a:chExt cx="3709445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7350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7859242" y="351643"/>
            <a:ext cx="3083415" cy="2899456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dung"/>
          <p:cNvGrpSpPr/>
          <p:nvPr/>
        </p:nvGrpSpPr>
        <p:grpSpPr>
          <a:xfrm rot="16200000">
            <a:off x="4395339" y="324593"/>
            <a:ext cx="3083415" cy="2899459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007698" y="351641"/>
            <a:ext cx="3083415" cy="2899457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570297" y="4373612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g + 62 g = ..?.. g</a:t>
            </a:r>
          </a:p>
        </p:txBody>
      </p:sp>
      <p:sp>
        <p:nvSpPr>
          <p:cNvPr id="47" name="Oval 46"/>
          <p:cNvSpPr/>
          <p:nvPr/>
        </p:nvSpPr>
        <p:spPr>
          <a:xfrm>
            <a:off x="2768342" y="644033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5577709" y="622768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8727314" y="629691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AFEEE3-7FD7-40C5-95E1-88A31C8E1E54}"/>
              </a:ext>
            </a:extLst>
          </p:cNvPr>
          <p:cNvSpPr/>
          <p:nvPr/>
        </p:nvSpPr>
        <p:spPr>
          <a:xfrm>
            <a:off x="4548259" y="1395357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969EB9-4488-4B89-9009-439643B650ED}"/>
              </a:ext>
            </a:extLst>
          </p:cNvPr>
          <p:cNvSpPr/>
          <p:nvPr/>
        </p:nvSpPr>
        <p:spPr>
          <a:xfrm>
            <a:off x="1387962" y="1384853"/>
            <a:ext cx="236378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1B1D7-23CD-4498-8569-4D384A62F6EA}"/>
              </a:ext>
            </a:extLst>
          </p:cNvPr>
          <p:cNvSpPr/>
          <p:nvPr/>
        </p:nvSpPr>
        <p:spPr>
          <a:xfrm>
            <a:off x="8239068" y="1384853"/>
            <a:ext cx="254076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g</a:t>
            </a:r>
          </a:p>
        </p:txBody>
      </p:sp>
      <p:pic>
        <p:nvPicPr>
          <p:cNvPr id="17" name="iconsai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40" y="2870965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69" y="2896759"/>
            <a:ext cx="755608" cy="755608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37" y="2995629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4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95 -0.119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17 -0.13703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7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A8C4D7A6-3B32-4D03-97D2-F69524FD0BDC}"/>
              </a:ext>
            </a:extLst>
          </p:cNvPr>
          <p:cNvSpPr/>
          <p:nvPr/>
        </p:nvSpPr>
        <p:spPr>
          <a:xfrm>
            <a:off x="2087880" y="651315"/>
            <a:ext cx="8016240" cy="62992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AF7E3-2A3E-4175-9A44-87696982B227}"/>
              </a:ext>
            </a:extLst>
          </p:cNvPr>
          <p:cNvGrpSpPr/>
          <p:nvPr/>
        </p:nvGrpSpPr>
        <p:grpSpPr>
          <a:xfrm>
            <a:off x="5053754" y="1632972"/>
            <a:ext cx="2084493" cy="999067"/>
            <a:chOff x="5677" y="2419"/>
            <a:chExt cx="2462" cy="1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A1543E-DDD8-4873-93C8-E3B8449CD550}"/>
                </a:ext>
              </a:extLst>
            </p:cNvPr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19" name="Pentagon 23">
                <a:extLst>
                  <a:ext uri="{FF2B5EF4-FFF2-40B4-BE49-F238E27FC236}">
                    <a16:creationId xmlns:a16="http://schemas.microsoft.com/office/drawing/2014/main" id="{F3D90FDC-D669-4B23-9B9F-ECF60444FF21}"/>
                  </a:ext>
                </a:extLst>
              </p:cNvPr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Pentagon 24">
                <a:extLst>
                  <a:ext uri="{FF2B5EF4-FFF2-40B4-BE49-F238E27FC236}">
                    <a16:creationId xmlns:a16="http://schemas.microsoft.com/office/drawing/2014/main" id="{F8EC3A1B-DD8F-4FF7-858B-28D190A6BE57}"/>
                  </a:ext>
                </a:extLst>
              </p:cNvPr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s 25">
                <a:extLst>
                  <a:ext uri="{FF2B5EF4-FFF2-40B4-BE49-F238E27FC236}">
                    <a16:creationId xmlns:a16="http://schemas.microsoft.com/office/drawing/2014/main" id="{20524720-EBD8-4DF5-A1F1-4A61619EF837}"/>
                  </a:ext>
                </a:extLst>
              </p:cNvPr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F3BBB20-0063-42CC-B240-924351345BA1}"/>
                  </a:ext>
                </a:extLst>
              </p:cNvPr>
              <p:cNvPicPr/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8" name="Picture 17" descr="Picture3">
              <a:extLst>
                <a:ext uri="{FF2B5EF4-FFF2-40B4-BE49-F238E27FC236}">
                  <a16:creationId xmlns:a16="http://schemas.microsoft.com/office/drawing/2014/main" id="{4ABD7361-916A-45D2-821E-12BBE7FA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sp>
        <p:nvSpPr>
          <p:cNvPr id="23" name="圆角矩形 1">
            <a:extLst>
              <a:ext uri="{FF2B5EF4-FFF2-40B4-BE49-F238E27FC236}">
                <a16:creationId xmlns:a16="http://schemas.microsoft.com/office/drawing/2014/main" id="{0A1D7C26-BF45-4510-A4CD-6347715E2E34}"/>
              </a:ext>
            </a:extLst>
          </p:cNvPr>
          <p:cNvSpPr/>
          <p:nvPr/>
        </p:nvSpPr>
        <p:spPr>
          <a:xfrm>
            <a:off x="1808369" y="2825825"/>
            <a:ext cx="9038265" cy="1536696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5400" b="1" kern="0" dirty="0" err="1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Bài</a:t>
            </a:r>
            <a:r>
              <a:rPr lang="en-US" altLang="zh-CN" sz="5400" b="1" kern="0" dirty="0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35: LUYỆN TẬP CHUNG 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(</a:t>
            </a:r>
            <a:r>
              <a:rPr lang="en-US" altLang="zh-CN" sz="5400" b="1" kern="0" dirty="0" err="1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Tiết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2)</a:t>
            </a:r>
            <a:endParaRPr lang="en-US" altLang="zh-CN" sz="5400" b="1" kern="0" dirty="0">
              <a:solidFill>
                <a:srgbClr val="0070C0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E208269-6599-4AEA-BFEF-6053BB27BBEF}"/>
              </a:ext>
            </a:extLst>
          </p:cNvPr>
          <p:cNvSpPr/>
          <p:nvPr/>
        </p:nvSpPr>
        <p:spPr>
          <a:xfrm>
            <a:off x="5112027" y="153062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3B674B-6BE1-4EA1-9F4A-5370ABCF17C8}"/>
              </a:ext>
            </a:extLst>
          </p:cNvPr>
          <p:cNvSpPr/>
          <p:nvPr/>
        </p:nvSpPr>
        <p:spPr>
          <a:xfrm>
            <a:off x="7735957" y="148093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08B0B93-E5E7-47FE-BA38-6382D77F8300}"/>
              </a:ext>
            </a:extLst>
          </p:cNvPr>
          <p:cNvSpPr/>
          <p:nvPr/>
        </p:nvSpPr>
        <p:spPr>
          <a:xfrm>
            <a:off x="5231296" y="2882347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2FAA3-BB69-4748-8A72-6BE34DE9E677}"/>
              </a:ext>
            </a:extLst>
          </p:cNvPr>
          <p:cNvSpPr/>
          <p:nvPr/>
        </p:nvSpPr>
        <p:spPr>
          <a:xfrm>
            <a:off x="7865166" y="289228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99FB1F8-6F5B-47CF-A39D-ACCB0BF60E45}"/>
              </a:ext>
            </a:extLst>
          </p:cNvPr>
          <p:cNvSpPr/>
          <p:nvPr/>
        </p:nvSpPr>
        <p:spPr>
          <a:xfrm>
            <a:off x="5131905" y="421419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38901C2-7BA4-4545-9A7B-64EE02490B1D}"/>
              </a:ext>
            </a:extLst>
          </p:cNvPr>
          <p:cNvSpPr/>
          <p:nvPr/>
        </p:nvSpPr>
        <p:spPr>
          <a:xfrm>
            <a:off x="7875105" y="419431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2120887" y="176505"/>
            <a:ext cx="9001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 nào nặng nhất trong ba túi A, B, C như hình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04" y="1979336"/>
            <a:ext cx="10196927" cy="166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68FBD-2509-4B84-9AFE-882F534EE668}"/>
              </a:ext>
            </a:extLst>
          </p:cNvPr>
          <p:cNvSpPr txBox="1"/>
          <p:nvPr/>
        </p:nvSpPr>
        <p:spPr>
          <a:xfrm>
            <a:off x="2166731" y="392595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Cân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nặng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túi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: 100 + 200 = 300 (g)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98ACA-F107-4E8F-8641-31D12578BDFA}"/>
              </a:ext>
            </a:extLst>
          </p:cNvPr>
          <p:cNvSpPr txBox="1"/>
          <p:nvPr/>
        </p:nvSpPr>
        <p:spPr>
          <a:xfrm>
            <a:off x="2166731" y="4532244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B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 500 – 200 = 300 (g)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B7539-AB74-4873-928C-07F198BD3CAB}"/>
              </a:ext>
            </a:extLst>
          </p:cNvPr>
          <p:cNvSpPr txBox="1"/>
          <p:nvPr/>
        </p:nvSpPr>
        <p:spPr>
          <a:xfrm>
            <a:off x="2186609" y="516834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 A bằng túi B, túi B nhẹ hơn túi C.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BAC93-4E5C-408F-9266-25F493CE4B53}"/>
              </a:ext>
            </a:extLst>
          </p:cNvPr>
          <p:cNvSpPr txBox="1"/>
          <p:nvPr/>
        </p:nvSpPr>
        <p:spPr>
          <a:xfrm>
            <a:off x="2186609" y="5714999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túi C nặng nhất.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2B782-4A11-4541-818B-EDDD0960CB93}:307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328</Words>
  <Application>Microsoft Office PowerPoint</Application>
  <PresentationFormat>Widescreen</PresentationFormat>
  <Paragraphs>86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.VnBlack</vt:lpstr>
      <vt:lpstr>Arial</vt:lpstr>
      <vt:lpstr>Arial </vt:lpstr>
      <vt:lpstr>Calibri</vt:lpstr>
      <vt:lpstr>Corbel</vt:lpstr>
      <vt:lpstr>FZHei-B01S</vt:lpstr>
      <vt:lpstr>iCiel Panton Black</vt:lpstr>
      <vt:lpstr>ITC Avant Garde Std Bk</vt:lpstr>
      <vt:lpstr>Tahoma</vt:lpstr>
      <vt:lpstr>Times New Roman</vt:lpstr>
      <vt:lpstr>UTM Avo</vt:lpstr>
      <vt:lpstr>1_Office Theme</vt:lpstr>
      <vt:lpstr>Office 主题​​</vt:lpstr>
      <vt:lpstr>Basis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2022-09-05T10:50:51Z</dcterms:created>
  <dcterms:modified xsi:type="dcterms:W3CDTF">2024-11-24T01:47:41Z</dcterms:modified>
</cp:coreProperties>
</file>