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007577270" r:id="rId2"/>
    <p:sldId id="2007577271" r:id="rId3"/>
    <p:sldId id="2007577276" r:id="rId4"/>
    <p:sldId id="360" r:id="rId5"/>
    <p:sldId id="475" r:id="rId6"/>
    <p:sldId id="476" r:id="rId7"/>
    <p:sldId id="477" r:id="rId8"/>
    <p:sldId id="478" r:id="rId9"/>
    <p:sldId id="479" r:id="rId10"/>
    <p:sldId id="480" r:id="rId11"/>
    <p:sldId id="481" r:id="rId12"/>
    <p:sldId id="470" r:id="rId13"/>
    <p:sldId id="2007577301" r:id="rId14"/>
    <p:sldId id="2007577300" r:id="rId15"/>
    <p:sldId id="2007577291" r:id="rId16"/>
    <p:sldId id="2007577285" r:id="rId17"/>
    <p:sldId id="2007577299" r:id="rId18"/>
    <p:sldId id="2007577272" r:id="rId19"/>
    <p:sldId id="200757726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7557"/>
    <a:srgbClr val="FFE5E5"/>
    <a:srgbClr val="FFE1E1"/>
    <a:srgbClr val="FFCCCC"/>
    <a:srgbClr val="9E5BA9"/>
    <a:srgbClr val="9554A0"/>
    <a:srgbClr val="FFFFFF"/>
    <a:srgbClr val="B9DF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EC36A-DABD-4720-8CCF-DAB22B2C4F07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F5A86-C905-481B-A0FB-BFB1B9503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05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153C7-C4D3-43C4-988C-01DE61D83B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86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153C7-C4D3-43C4-988C-01DE61D83B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251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153C7-C4D3-43C4-988C-01DE61D83B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396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667F1-6AE1-C160-BB3C-CF5E27B79B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BE4E4D-AACB-87AB-6A1B-D2B045EA46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B51E7-CC2B-D819-2AC7-9025AF3BA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24635-15CF-4C00-CC20-E7B0239CE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A8C5A-0CA6-6E2D-131E-03BB56A0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58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CCFEF-E206-9B52-0301-59D880053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6CD5CC-30FF-FD94-7513-1FC1A28DBB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42CC9-FECA-04D1-8CB5-CE4603654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2715A-985D-3D1C-C469-CFC80ABB9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263A2-B229-388C-7564-0AD09336A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13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47C780-6F28-911E-009E-783A00FCC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6AB5E0-647A-D3BC-A5CA-2B7F1F6C21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1FA4F-DB90-B21A-6471-82F1649D5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644DD-4B94-7FF0-744B-E801BC05A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436C8-F881-398F-5726-4DCBCD1C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20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creenshot, rectangle, text, picture frame&#10;&#10;Description automatically generated">
            <a:extLst>
              <a:ext uri="{FF2B5EF4-FFF2-40B4-BE49-F238E27FC236}">
                <a16:creationId xmlns:a16="http://schemas.microsoft.com/office/drawing/2014/main" id="{3B6CE18D-B147-F8CB-56F3-66FE9506BF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28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creenshot, rectangle, text, picture frame&#10;&#10;Description automatically generated">
            <a:extLst>
              <a:ext uri="{FF2B5EF4-FFF2-40B4-BE49-F238E27FC236}">
                <a16:creationId xmlns:a16="http://schemas.microsoft.com/office/drawing/2014/main" id="{00C29EAB-C6D3-88C6-FEBB-CBE7FD6AB8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81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5445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2A141-6620-33D4-97B7-0226070EF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1BF3C-FFBF-501D-AFE2-565C09349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6AFCB-1534-2509-6657-1FF5F6B29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92EB4-D7EF-C76C-6CB8-746EB56DC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2015B-102C-70C5-BB46-E925434E5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47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C037E-DB1E-80B0-8CBA-287D7C6B7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B1FDC-5B38-CA71-4E7C-43D5A91D4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2F58E-BAB4-8ADA-A338-A2822368E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E209C-8CD0-583E-0845-3AD990A5A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197363-55A1-B5BE-70A0-84E4A3F9A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190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53A2B-C209-9520-89E6-94971AB6C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24554-E67A-223C-ED9E-3D656EA4BA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757680-7CC2-729C-D4C2-5A07C8915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9D9BBA-04D5-0075-62EF-EBE4CA8C1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09EFD-776C-0BC1-AAC9-6B4223366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24CC5B-5097-6AB2-0CBE-E07D23A88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15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2E818-1E39-061A-D564-41804566F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5A003-159C-E9FC-2268-556EE5FD0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E6854-2A6D-265D-FA40-535A07C926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2A41B1-5E35-5F58-B511-11C568EC2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FA7E6A-16C1-E363-E66E-4771E4BE40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768B25-F52B-0A8C-596F-8156932D3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50BA67-F207-A525-0335-E4CFB23D8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E28C50-C189-9823-C827-B580F4786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501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E5726-6C0E-9558-1A8F-C2B147DCE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D192CD-ABBD-6DC7-9E68-346211B52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3363B7-2D5D-FA2F-D7F9-B08DB090A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A29B73-11FE-8705-A06C-0CACEE1CB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34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47CA99-1406-EABA-AA1F-0529F02AD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B01250-84B0-8AE4-79AC-1C7A3D40D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32F613-7E3C-1E0D-5F66-6E47B8531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46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B44C1-EEF7-8C96-A171-579893E40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A911C-3003-D6BD-C600-A4FF61E91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A2E280-2591-AF6A-0060-ED6687EE7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385069-AAD6-5E20-F878-5893057DB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B234F-9E22-5305-9277-0C910543E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BFE4BC-232B-E10E-8A45-CE33D312E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61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115A-4F33-B066-0AD8-970A63BB3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3377FA-474A-5D8F-6AB7-838286CFC4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698BC-1BF0-F188-44B2-D2B7984F7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E13022-34EF-E40D-B77A-FBD623E15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5ECBFB-3175-7D16-4F81-B4A7A84FB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38BBA7-7FED-5422-495B-FAB6A00FB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06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72CA5D-AE2F-13BE-8482-298BCC319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E5B7CD-174E-4259-3D1F-DB2E6FCDF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F9107-EA4A-2013-D901-59D36DD96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C0367-3146-4957-BAF5-32A8C16FA2AC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2E70B-A12C-9FA8-6777-11B941ADAD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896D9-5781-29A9-2108-F2680082F6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screenshot, rectangle, text, picture frame&#10;&#10;Description automatically generated">
            <a:extLst>
              <a:ext uri="{FF2B5EF4-FFF2-40B4-BE49-F238E27FC236}">
                <a16:creationId xmlns:a16="http://schemas.microsoft.com/office/drawing/2014/main" id="{F72628AE-1B97-B8F4-63FA-2A3D84D657C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9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jpeg"/><Relationship Id="rId11" Type="http://schemas.openxmlformats.org/officeDocument/2006/relationships/image" Target="../media/image27.png"/><Relationship Id="rId5" Type="http://schemas.openxmlformats.org/officeDocument/2006/relationships/image" Target="../media/image22.jpeg"/><Relationship Id="rId10" Type="http://schemas.openxmlformats.org/officeDocument/2006/relationships/image" Target="../media/image26.png"/><Relationship Id="rId4" Type="http://schemas.openxmlformats.org/officeDocument/2006/relationships/image" Target="../media/image21.jpe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9.xml"/><Relationship Id="rId18" Type="http://schemas.openxmlformats.org/officeDocument/2006/relationships/slide" Target="slide12.xml"/><Relationship Id="rId3" Type="http://schemas.openxmlformats.org/officeDocument/2006/relationships/image" Target="../media/image19.jpg"/><Relationship Id="rId7" Type="http://schemas.openxmlformats.org/officeDocument/2006/relationships/image" Target="../media/image23.jpeg"/><Relationship Id="rId12" Type="http://schemas.openxmlformats.org/officeDocument/2006/relationships/slide" Target="slide8.xml"/><Relationship Id="rId17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jpeg"/><Relationship Id="rId11" Type="http://schemas.openxmlformats.org/officeDocument/2006/relationships/slide" Target="slide7.xml"/><Relationship Id="rId5" Type="http://schemas.openxmlformats.org/officeDocument/2006/relationships/image" Target="../media/image21.jpeg"/><Relationship Id="rId15" Type="http://schemas.openxmlformats.org/officeDocument/2006/relationships/slide" Target="slide11.xml"/><Relationship Id="rId10" Type="http://schemas.microsoft.com/office/2007/relationships/hdphoto" Target="../media/hdphoto1.wdp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02EBAA-E4B2-0EF6-EE8B-0C3F17314422}"/>
              </a:ext>
            </a:extLst>
          </p:cNvPr>
          <p:cNvSpPr/>
          <p:nvPr/>
        </p:nvSpPr>
        <p:spPr>
          <a:xfrm>
            <a:off x="-1" y="-7621"/>
            <a:ext cx="12207241" cy="6858001"/>
          </a:xfrm>
          <a:prstGeom prst="rect">
            <a:avLst/>
          </a:prstGeom>
          <a:solidFill>
            <a:srgbClr val="F6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1" y="-2672650"/>
            <a:ext cx="6869299" cy="12192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4788" y="-2353284"/>
            <a:ext cx="6851068" cy="1157287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AFB5947-D13A-D9B9-B46C-AF7EAC075219}"/>
              </a:ext>
            </a:extLst>
          </p:cNvPr>
          <p:cNvGrpSpPr/>
          <p:nvPr/>
        </p:nvGrpSpPr>
        <p:grpSpPr>
          <a:xfrm>
            <a:off x="8115300" y="342900"/>
            <a:ext cx="3364624" cy="826422"/>
            <a:chOff x="1173836" y="671814"/>
            <a:chExt cx="6750762" cy="16581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045F7B9-4A3C-50E3-3184-A41FECEDF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5301306-6A1D-3DE8-8DC1-AF4EA46A2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18" name="TextBox 22">
            <a:extLst>
              <a:ext uri="{FF2B5EF4-FFF2-40B4-BE49-F238E27FC236}">
                <a16:creationId xmlns:a16="http://schemas.microsoft.com/office/drawing/2014/main" id="{462B370D-BE4A-08A8-5ADF-70F0CE8F69CA}"/>
              </a:ext>
            </a:extLst>
          </p:cNvPr>
          <p:cNvSpPr txBox="1"/>
          <p:nvPr/>
        </p:nvSpPr>
        <p:spPr>
          <a:xfrm>
            <a:off x="2785050" y="2522395"/>
            <a:ext cx="6913190" cy="12772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3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HelvetInsH" panose="020B7200000000000000" pitchFamily="34" charset="0"/>
              </a:rPr>
              <a:t>Our timetable</a:t>
            </a:r>
          </a:p>
        </p:txBody>
      </p:sp>
      <p:sp>
        <p:nvSpPr>
          <p:cNvPr id="19" name="Google Shape;1586;p38">
            <a:extLst>
              <a:ext uri="{FF2B5EF4-FFF2-40B4-BE49-F238E27FC236}">
                <a16:creationId xmlns:a16="http://schemas.microsoft.com/office/drawing/2014/main" id="{F9B68077-DF1C-DF77-8DD0-D80FB2F51F80}"/>
              </a:ext>
            </a:extLst>
          </p:cNvPr>
          <p:cNvSpPr txBox="1">
            <a:spLocks/>
          </p:cNvSpPr>
          <p:nvPr/>
        </p:nvSpPr>
        <p:spPr>
          <a:xfrm>
            <a:off x="4692351" y="1468175"/>
            <a:ext cx="3098587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solidFill>
                  <a:srgbClr val="14364D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7</a:t>
            </a:r>
            <a:endParaRPr lang="en-US" sz="4267" b="1">
              <a:solidFill>
                <a:srgbClr val="14364D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pic>
        <p:nvPicPr>
          <p:cNvPr id="42" name="图片 12">
            <a:extLst>
              <a:ext uri="{FF2B5EF4-FFF2-40B4-BE49-F238E27FC236}">
                <a16:creationId xmlns:a16="http://schemas.microsoft.com/office/drawing/2014/main" id="{42F42DB8-D57F-D314-81F6-C05ADD7C8C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83" y="648338"/>
            <a:ext cx="621218" cy="621218"/>
          </a:xfrm>
          <a:prstGeom prst="rect">
            <a:avLst/>
          </a:prstGeom>
        </p:spPr>
      </p:pic>
      <p:pic>
        <p:nvPicPr>
          <p:cNvPr id="43" name="图片 13">
            <a:extLst>
              <a:ext uri="{FF2B5EF4-FFF2-40B4-BE49-F238E27FC236}">
                <a16:creationId xmlns:a16="http://schemas.microsoft.com/office/drawing/2014/main" id="{1C69016C-0E91-935A-210C-BB803513B0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651" y="716905"/>
            <a:ext cx="621217" cy="621217"/>
          </a:xfrm>
          <a:prstGeom prst="rect">
            <a:avLst/>
          </a:prstGeom>
        </p:spPr>
      </p:pic>
      <p:pic>
        <p:nvPicPr>
          <p:cNvPr id="44" name="图片 15">
            <a:extLst>
              <a:ext uri="{FF2B5EF4-FFF2-40B4-BE49-F238E27FC236}">
                <a16:creationId xmlns:a16="http://schemas.microsoft.com/office/drawing/2014/main" id="{702FA287-9ADA-CAAC-DFA2-51894752CD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4328" flipH="1">
            <a:off x="8240931" y="4636197"/>
            <a:ext cx="367333" cy="367333"/>
          </a:xfrm>
          <a:prstGeom prst="rect">
            <a:avLst/>
          </a:prstGeom>
        </p:spPr>
      </p:pic>
      <p:pic>
        <p:nvPicPr>
          <p:cNvPr id="45" name="图片 16">
            <a:extLst>
              <a:ext uri="{FF2B5EF4-FFF2-40B4-BE49-F238E27FC236}">
                <a16:creationId xmlns:a16="http://schemas.microsoft.com/office/drawing/2014/main" id="{BFD38CA0-7653-E396-3CD8-9564A8AAFF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3884" y="1701056"/>
            <a:ext cx="538742" cy="538742"/>
          </a:xfrm>
          <a:prstGeom prst="rect">
            <a:avLst/>
          </a:prstGeom>
        </p:spPr>
      </p:pic>
      <p:pic>
        <p:nvPicPr>
          <p:cNvPr id="46" name="图片 9">
            <a:extLst>
              <a:ext uri="{FF2B5EF4-FFF2-40B4-BE49-F238E27FC236}">
                <a16:creationId xmlns:a16="http://schemas.microsoft.com/office/drawing/2014/main" id="{298822FF-36C7-CD38-CE34-59B5A23F6D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607">
            <a:off x="734608" y="2200381"/>
            <a:ext cx="1499405" cy="2492668"/>
          </a:xfrm>
          <a:prstGeom prst="rect">
            <a:avLst/>
          </a:prstGeom>
        </p:spPr>
      </p:pic>
      <p:pic>
        <p:nvPicPr>
          <p:cNvPr id="47" name="图片 9">
            <a:extLst>
              <a:ext uri="{FF2B5EF4-FFF2-40B4-BE49-F238E27FC236}">
                <a16:creationId xmlns:a16="http://schemas.microsoft.com/office/drawing/2014/main" id="{B7A0567A-F215-B929-CAA2-4572403F31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53742">
            <a:off x="5789075" y="-195242"/>
            <a:ext cx="1499405" cy="2492668"/>
          </a:xfrm>
          <a:prstGeom prst="rect">
            <a:avLst/>
          </a:prstGeom>
        </p:spPr>
      </p:pic>
      <p:pic>
        <p:nvPicPr>
          <p:cNvPr id="48" name="图片 9">
            <a:extLst>
              <a:ext uri="{FF2B5EF4-FFF2-40B4-BE49-F238E27FC236}">
                <a16:creationId xmlns:a16="http://schemas.microsoft.com/office/drawing/2014/main" id="{FF4D9FE6-3191-65D0-8F37-E8F3A299FC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8113">
            <a:off x="9933534" y="883346"/>
            <a:ext cx="1499405" cy="2492668"/>
          </a:xfrm>
          <a:prstGeom prst="rect">
            <a:avLst/>
          </a:prstGeom>
        </p:spPr>
      </p:pic>
      <p:pic>
        <p:nvPicPr>
          <p:cNvPr id="49" name="图片 9">
            <a:extLst>
              <a:ext uri="{FF2B5EF4-FFF2-40B4-BE49-F238E27FC236}">
                <a16:creationId xmlns:a16="http://schemas.microsoft.com/office/drawing/2014/main" id="{B78049A1-DF14-9496-36A9-2766DB76F7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930548" y="-386764"/>
            <a:ext cx="1499405" cy="2492668"/>
          </a:xfrm>
          <a:prstGeom prst="rect">
            <a:avLst/>
          </a:prstGeom>
        </p:spPr>
      </p:pic>
      <p:pic>
        <p:nvPicPr>
          <p:cNvPr id="50" name="图片 9">
            <a:extLst>
              <a:ext uri="{FF2B5EF4-FFF2-40B4-BE49-F238E27FC236}">
                <a16:creationId xmlns:a16="http://schemas.microsoft.com/office/drawing/2014/main" id="{3F9DA0B4-59E7-FE36-B0E3-246AA95D16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10147513" y="4977400"/>
            <a:ext cx="1499405" cy="2492668"/>
          </a:xfrm>
          <a:prstGeom prst="rect">
            <a:avLst/>
          </a:prstGeom>
        </p:spPr>
      </p:pic>
      <p:pic>
        <p:nvPicPr>
          <p:cNvPr id="51" name="图片 9">
            <a:extLst>
              <a:ext uri="{FF2B5EF4-FFF2-40B4-BE49-F238E27FC236}">
                <a16:creationId xmlns:a16="http://schemas.microsoft.com/office/drawing/2014/main" id="{548DC181-9A81-B670-2BD8-C00B9DDB47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6349587" y="4494086"/>
            <a:ext cx="1499405" cy="249266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598CDAF-425A-46CE-1A04-B58038B3A529}"/>
              </a:ext>
            </a:extLst>
          </p:cNvPr>
          <p:cNvGrpSpPr/>
          <p:nvPr/>
        </p:nvGrpSpPr>
        <p:grpSpPr>
          <a:xfrm>
            <a:off x="3924300" y="4216751"/>
            <a:ext cx="4577945" cy="525597"/>
            <a:chOff x="8403980" y="8626817"/>
            <a:chExt cx="9155889" cy="1051194"/>
          </a:xfrm>
        </p:grpSpPr>
        <p:grpSp>
          <p:nvGrpSpPr>
            <p:cNvPr id="15" name="Group 9">
              <a:extLst>
                <a:ext uri="{FF2B5EF4-FFF2-40B4-BE49-F238E27FC236}">
                  <a16:creationId xmlns:a16="http://schemas.microsoft.com/office/drawing/2014/main" id="{0B1757FE-53D1-DE5F-52E9-217EA501C8A9}"/>
                </a:ext>
              </a:extLst>
            </p:cNvPr>
            <p:cNvGrpSpPr/>
            <p:nvPr/>
          </p:nvGrpSpPr>
          <p:grpSpPr>
            <a:xfrm>
              <a:off x="9561833" y="8647782"/>
              <a:ext cx="6729155" cy="1009265"/>
              <a:chOff x="0" y="0"/>
              <a:chExt cx="1103341" cy="243348"/>
            </a:xfrm>
          </p:grpSpPr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06F42C8E-9F75-4AE5-DEFE-2B40BA8EDA7C}"/>
                  </a:ext>
                </a:extLst>
              </p:cNvPr>
              <p:cNvSpPr/>
              <p:nvPr/>
            </p:nvSpPr>
            <p:spPr>
              <a:xfrm>
                <a:off x="0" y="0"/>
                <a:ext cx="1103341" cy="243348"/>
              </a:xfrm>
              <a:custGeom>
                <a:avLst/>
                <a:gdLst/>
                <a:ahLst/>
                <a:cxnLst/>
                <a:rect l="l" t="t" r="r" b="b"/>
                <a:pathLst>
                  <a:path w="1103341" h="243348">
                    <a:moveTo>
                      <a:pt x="0" y="0"/>
                    </a:moveTo>
                    <a:lnTo>
                      <a:pt x="1103341" y="0"/>
                    </a:lnTo>
                    <a:lnTo>
                      <a:pt x="1103341" y="243348"/>
                    </a:lnTo>
                    <a:lnTo>
                      <a:pt x="0" y="243348"/>
                    </a:lnTo>
                    <a:close/>
                  </a:path>
                </a:pathLst>
              </a:custGeom>
              <a:solidFill>
                <a:srgbClr val="14364D"/>
              </a:solidFill>
            </p:spPr>
          </p:sp>
        </p:grpSp>
        <p:sp>
          <p:nvSpPr>
            <p:cNvPr id="16" name="Google Shape;1587;p38">
              <a:extLst>
                <a:ext uri="{FF2B5EF4-FFF2-40B4-BE49-F238E27FC236}">
                  <a16:creationId xmlns:a16="http://schemas.microsoft.com/office/drawing/2014/main" id="{AE414A3B-C718-923C-2634-5DC28A05BA57}"/>
                </a:ext>
              </a:extLst>
            </p:cNvPr>
            <p:cNvSpPr txBox="1">
              <a:spLocks/>
            </p:cNvSpPr>
            <p:nvPr/>
          </p:nvSpPr>
          <p:spPr>
            <a:xfrm>
              <a:off x="8403980" y="8626817"/>
              <a:ext cx="9155889" cy="1051194"/>
            </a:xfrm>
            <a:prstGeom prst="rect">
              <a:avLst/>
            </a:prstGeom>
          </p:spPr>
          <p:txBody>
            <a:bodyPr spcFirstLastPara="1" wrap="square" lIns="60950" tIns="60950" rIns="60950" bIns="609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1 – Period 2</a:t>
              </a:r>
            </a:p>
          </p:txBody>
        </p:sp>
      </p:grpSp>
      <p:pic>
        <p:nvPicPr>
          <p:cNvPr id="52" name="图片 10">
            <a:extLst>
              <a:ext uri="{FF2B5EF4-FFF2-40B4-BE49-F238E27FC236}">
                <a16:creationId xmlns:a16="http://schemas.microsoft.com/office/drawing/2014/main" id="{3579EF33-81CE-95FB-31FD-1F121D4F8A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93079" y="1302721"/>
            <a:ext cx="2213551" cy="3027399"/>
          </a:xfrm>
          <a:prstGeom prst="rect">
            <a:avLst/>
          </a:prstGeom>
        </p:spPr>
      </p:pic>
      <p:pic>
        <p:nvPicPr>
          <p:cNvPr id="53" name="图片 15">
            <a:extLst>
              <a:ext uri="{FF2B5EF4-FFF2-40B4-BE49-F238E27FC236}">
                <a16:creationId xmlns:a16="http://schemas.microsoft.com/office/drawing/2014/main" id="{A85DCC16-2874-4040-F1C2-683F92ABE1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5995" flipH="1">
            <a:off x="10087445" y="3625831"/>
            <a:ext cx="367333" cy="367333"/>
          </a:xfrm>
          <a:prstGeom prst="rect">
            <a:avLst/>
          </a:prstGeom>
        </p:spPr>
      </p:pic>
      <p:pic>
        <p:nvPicPr>
          <p:cNvPr id="56" name="图片 15">
            <a:extLst>
              <a:ext uri="{FF2B5EF4-FFF2-40B4-BE49-F238E27FC236}">
                <a16:creationId xmlns:a16="http://schemas.microsoft.com/office/drawing/2014/main" id="{B8FA3922-DEFD-12E2-67AB-14789D7EDD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98759" flipH="1">
            <a:off x="10335258" y="5228761"/>
            <a:ext cx="367333" cy="36733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FD17B8A-3A4D-D8E8-26E0-EEE0347C8855}"/>
              </a:ext>
            </a:extLst>
          </p:cNvPr>
          <p:cNvGrpSpPr/>
          <p:nvPr/>
        </p:nvGrpSpPr>
        <p:grpSpPr>
          <a:xfrm>
            <a:off x="2738886" y="5214376"/>
            <a:ext cx="1322799" cy="1489542"/>
            <a:chOff x="4131377" y="3435598"/>
            <a:chExt cx="866861" cy="976132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FCAC2C6E-EBEF-2D56-0E1E-CD15BAFAF2C9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2A041C8A-5984-2D16-F60B-E4FE56B11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59966" y="3435598"/>
              <a:ext cx="592915" cy="59291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0" name="Freeform 7">
            <a:extLst>
              <a:ext uri="{FF2B5EF4-FFF2-40B4-BE49-F238E27FC236}">
                <a16:creationId xmlns:a16="http://schemas.microsoft.com/office/drawing/2014/main" id="{259DB9CD-F770-71EC-5956-C50C04FCC39D}"/>
              </a:ext>
            </a:extLst>
          </p:cNvPr>
          <p:cNvSpPr/>
          <p:nvPr/>
        </p:nvSpPr>
        <p:spPr>
          <a:xfrm>
            <a:off x="-30480" y="4174655"/>
            <a:ext cx="5233693" cy="2675725"/>
          </a:xfrm>
          <a:custGeom>
            <a:avLst/>
            <a:gdLst/>
            <a:ahLst/>
            <a:cxnLst/>
            <a:rect l="l" t="t" r="r" b="b"/>
            <a:pathLst>
              <a:path w="5634416" h="2880595">
                <a:moveTo>
                  <a:pt x="0" y="0"/>
                </a:moveTo>
                <a:lnTo>
                  <a:pt x="5634417" y="0"/>
                </a:lnTo>
                <a:lnTo>
                  <a:pt x="5634417" y="2880596"/>
                </a:lnTo>
                <a:lnTo>
                  <a:pt x="0" y="2880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6ABAB42-0A73-8542-2276-DA6593D4E0E2}"/>
              </a:ext>
            </a:extLst>
          </p:cNvPr>
          <p:cNvGrpSpPr/>
          <p:nvPr/>
        </p:nvGrpSpPr>
        <p:grpSpPr>
          <a:xfrm>
            <a:off x="626308" y="491565"/>
            <a:ext cx="2137612" cy="757108"/>
            <a:chOff x="4142213" y="3532361"/>
            <a:chExt cx="1400827" cy="496151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64BBD206-14DC-5CE3-2481-06D7A5D39239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CB71FAF2-E548-C0CD-C76D-5473C7736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34909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A9C3AF6D-029D-D0F7-7058-C06ACBBB84B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" t="21170" r="5850" b="84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15A17210-240D-EF6D-FD31-CFAB089A9DBF}"/>
              </a:ext>
            </a:extLst>
          </p:cNvPr>
          <p:cNvSpPr/>
          <p:nvPr/>
        </p:nvSpPr>
        <p:spPr>
          <a:xfrm rot="229648">
            <a:off x="2341947" y="671351"/>
            <a:ext cx="7508109" cy="4237941"/>
          </a:xfrm>
          <a:prstGeom prst="rect">
            <a:avLst/>
          </a:prstGeom>
          <a:solidFill>
            <a:schemeClr val="bg1"/>
          </a:solidFill>
          <a:ln w="57150" cap="sq">
            <a:solidFill>
              <a:srgbClr val="00B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8263DF69-E338-5DB1-8C59-E98A2D96E982}"/>
              </a:ext>
            </a:extLst>
          </p:cNvPr>
          <p:cNvSpPr/>
          <p:nvPr/>
        </p:nvSpPr>
        <p:spPr>
          <a:xfrm>
            <a:off x="1605147" y="5144060"/>
            <a:ext cx="8981709" cy="12026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CC18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PT" sz="3600" b="1">
                <a:solidFill>
                  <a:srgbClr val="FF2F2F"/>
                </a:solidFill>
                <a:latin typeface="Arial" panose="020B0604020202020204" pitchFamily="34" charset="0"/>
              </a:rPr>
              <a:t>today</a:t>
            </a:r>
            <a:endParaRPr lang="pt-PT" sz="3600" b="1" dirty="0">
              <a:solidFill>
                <a:srgbClr val="FF2F2F"/>
              </a:solidFill>
              <a:latin typeface="Arial" panose="020B0604020202020204" pitchFamily="34" charset="0"/>
            </a:endParaRPr>
          </a:p>
        </p:txBody>
      </p:sp>
      <p:sp>
        <p:nvSpPr>
          <p:cNvPr id="19" name="MsPham-0936082789">
            <a:hlinkClick r:id="rId3" action="ppaction://hlinksldjump"/>
            <a:extLst>
              <a:ext uri="{FF2B5EF4-FFF2-40B4-BE49-F238E27FC236}">
                <a16:creationId xmlns:a16="http://schemas.microsoft.com/office/drawing/2014/main" id="{E696C6CA-7A6D-6F01-E4D1-58C5AE79BAF2}"/>
              </a:ext>
            </a:extLst>
          </p:cNvPr>
          <p:cNvSpPr/>
          <p:nvPr/>
        </p:nvSpPr>
        <p:spPr>
          <a:xfrm>
            <a:off x="9675471" y="3847059"/>
            <a:ext cx="1022355" cy="681952"/>
          </a:xfrm>
          <a:prstGeom prst="rightArrow">
            <a:avLst>
              <a:gd name="adj1" fmla="val 63547"/>
              <a:gd name="adj2" fmla="val 37603"/>
            </a:avLst>
          </a:prstGeom>
          <a:solidFill>
            <a:srgbClr val="FF66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1F09AFB6-8245-F290-BFA4-D8E867B9B22A}"/>
              </a:ext>
            </a:extLst>
          </p:cNvPr>
          <p:cNvSpPr/>
          <p:nvPr/>
        </p:nvSpPr>
        <p:spPr>
          <a:xfrm>
            <a:off x="9545604" y="3124200"/>
            <a:ext cx="1274796" cy="454338"/>
          </a:xfrm>
          <a:prstGeom prst="flowChartTerminator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012897B-BA64-1BFD-4D3B-8A1A30D3AB66}"/>
              </a:ext>
            </a:extLst>
          </p:cNvPr>
          <p:cNvSpPr txBox="1"/>
          <p:nvPr/>
        </p:nvSpPr>
        <p:spPr>
          <a:xfrm>
            <a:off x="2476982" y="3573130"/>
            <a:ext cx="719848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What subjects do you have ____?</a:t>
            </a:r>
          </a:p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I have maths.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3FCCDB-1F73-A9CB-ADCD-DBC0EF9C263F}"/>
              </a:ext>
            </a:extLst>
          </p:cNvPr>
          <p:cNvSpPr txBox="1"/>
          <p:nvPr/>
        </p:nvSpPr>
        <p:spPr>
          <a:xfrm>
            <a:off x="3029191" y="1861443"/>
            <a:ext cx="60940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sz="5400" b="1">
                <a:solidFill>
                  <a:srgbClr val="FF2F2F"/>
                </a:solidFill>
                <a:latin typeface="Arial" panose="020B0604020202020204" pitchFamily="34" charset="0"/>
              </a:rPr>
              <a:t>t a d o y</a:t>
            </a:r>
            <a:endParaRPr lang="pt-PT" sz="5400" b="1" dirty="0">
              <a:solidFill>
                <a:srgbClr val="FF2F2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94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53C0389-6175-CCEC-AC9B-0CD47BE6425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" t="21170" r="5850" b="84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3417EC20-DB08-D30B-1285-271F15402E2F}"/>
              </a:ext>
            </a:extLst>
          </p:cNvPr>
          <p:cNvSpPr/>
          <p:nvPr/>
        </p:nvSpPr>
        <p:spPr>
          <a:xfrm rot="229648">
            <a:off x="2341947" y="671351"/>
            <a:ext cx="7508109" cy="4237941"/>
          </a:xfrm>
          <a:prstGeom prst="rect">
            <a:avLst/>
          </a:prstGeom>
          <a:solidFill>
            <a:schemeClr val="bg1"/>
          </a:solidFill>
          <a:ln w="57150" cap="sq">
            <a:solidFill>
              <a:srgbClr val="00B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83EFD09A-C326-E17B-053B-C8D5880B2770}"/>
              </a:ext>
            </a:extLst>
          </p:cNvPr>
          <p:cNvSpPr/>
          <p:nvPr/>
        </p:nvSpPr>
        <p:spPr>
          <a:xfrm>
            <a:off x="1605147" y="5144060"/>
            <a:ext cx="8981709" cy="12026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CC18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PT" sz="3600" b="1">
                <a:solidFill>
                  <a:srgbClr val="FF2F2F"/>
                </a:solidFill>
                <a:latin typeface="Arial" panose="020B0604020202020204" pitchFamily="34" charset="0"/>
              </a:rPr>
              <a:t>subjects</a:t>
            </a:r>
            <a:endParaRPr lang="pt-PT" sz="3600" b="1" dirty="0">
              <a:solidFill>
                <a:srgbClr val="FF2F2F"/>
              </a:solidFill>
              <a:latin typeface="Arial" panose="020B0604020202020204" pitchFamily="34" charset="0"/>
            </a:endParaRPr>
          </a:p>
        </p:txBody>
      </p:sp>
      <p:sp>
        <p:nvSpPr>
          <p:cNvPr id="18" name="MsPham-0936082789">
            <a:hlinkClick r:id="rId3" action="ppaction://hlinksldjump"/>
            <a:extLst>
              <a:ext uri="{FF2B5EF4-FFF2-40B4-BE49-F238E27FC236}">
                <a16:creationId xmlns:a16="http://schemas.microsoft.com/office/drawing/2014/main" id="{0004A954-7D81-09B9-D6AC-ED1135D36397}"/>
              </a:ext>
            </a:extLst>
          </p:cNvPr>
          <p:cNvSpPr/>
          <p:nvPr/>
        </p:nvSpPr>
        <p:spPr>
          <a:xfrm>
            <a:off x="9675471" y="3847059"/>
            <a:ext cx="1022355" cy="681952"/>
          </a:xfrm>
          <a:prstGeom prst="rightArrow">
            <a:avLst>
              <a:gd name="adj1" fmla="val 63547"/>
              <a:gd name="adj2" fmla="val 37603"/>
            </a:avLst>
          </a:prstGeom>
          <a:solidFill>
            <a:srgbClr val="FF66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144B7DB3-A0A3-4765-9FC1-EC6DE046A69C}"/>
              </a:ext>
            </a:extLst>
          </p:cNvPr>
          <p:cNvSpPr/>
          <p:nvPr/>
        </p:nvSpPr>
        <p:spPr>
          <a:xfrm>
            <a:off x="9545604" y="3124200"/>
            <a:ext cx="1274796" cy="454338"/>
          </a:xfrm>
          <a:prstGeom prst="flowChartTerminator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57A5EF0-4738-DB93-C35B-CCDF3D1FAB9C}"/>
              </a:ext>
            </a:extLst>
          </p:cNvPr>
          <p:cNvSpPr txBox="1"/>
          <p:nvPr/>
        </p:nvSpPr>
        <p:spPr>
          <a:xfrm>
            <a:off x="2476982" y="3573130"/>
            <a:ext cx="719848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What ________ do you have today?</a:t>
            </a:r>
          </a:p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I have Vietnamese.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FF1BED-65DB-139D-2446-FFB60D3165C4}"/>
              </a:ext>
            </a:extLst>
          </p:cNvPr>
          <p:cNvSpPr txBox="1"/>
          <p:nvPr/>
        </p:nvSpPr>
        <p:spPr>
          <a:xfrm>
            <a:off x="3029191" y="1861443"/>
            <a:ext cx="60940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sz="5400" b="1">
                <a:solidFill>
                  <a:srgbClr val="FF2F2F"/>
                </a:solidFill>
                <a:latin typeface="Arial" panose="020B0604020202020204" pitchFamily="34" charset="0"/>
              </a:rPr>
              <a:t>s u j s e c t b</a:t>
            </a:r>
            <a:endParaRPr lang="pt-PT" sz="5400" b="1" dirty="0">
              <a:solidFill>
                <a:srgbClr val="FF2F2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08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C88418-6EF8-CD48-9825-3FA995D8E319}"/>
              </a:ext>
            </a:extLst>
          </p:cNvPr>
          <p:cNvSpPr/>
          <p:nvPr/>
        </p:nvSpPr>
        <p:spPr>
          <a:xfrm>
            <a:off x="-1" y="-7621"/>
            <a:ext cx="12207241" cy="6858001"/>
          </a:xfrm>
          <a:prstGeom prst="rect">
            <a:avLst/>
          </a:prstGeom>
          <a:solidFill>
            <a:srgbClr val="F6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79CC9E5A-94CF-0B81-CE8F-8DC397908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1" y="-2672650"/>
            <a:ext cx="6869299" cy="12192000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2D5B33FF-0B48-6936-4ADC-4D2EC83FB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4788" y="-2353284"/>
            <a:ext cx="6851068" cy="1157287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C798EAE-B34D-7F4E-B934-4910F96C46EC}"/>
              </a:ext>
            </a:extLst>
          </p:cNvPr>
          <p:cNvGrpSpPr/>
          <p:nvPr/>
        </p:nvGrpSpPr>
        <p:grpSpPr>
          <a:xfrm>
            <a:off x="8115300" y="342900"/>
            <a:ext cx="3364624" cy="826422"/>
            <a:chOff x="1173836" y="671814"/>
            <a:chExt cx="6750762" cy="165812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064AF3C-A111-E125-4F3D-AD7B3D583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7" name="Picture 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C2127690-4527-D818-6769-1CDBAB955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66A3CD1A-5E6D-3188-98EF-F94D500B7143}"/>
              </a:ext>
            </a:extLst>
          </p:cNvPr>
          <p:cNvSpPr txBox="1"/>
          <p:nvPr/>
        </p:nvSpPr>
        <p:spPr>
          <a:xfrm>
            <a:off x="914400" y="1824501"/>
            <a:ext cx="9280562" cy="2208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35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Aristote" panose="020B7200000000000000" pitchFamily="34" charset="0"/>
              </a:rPr>
              <a:t>Review</a:t>
            </a:r>
            <a:endParaRPr lang="en-US" sz="238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Aristote" panose="020B7200000000000000" pitchFamily="34" charset="0"/>
            </a:endParaRPr>
          </a:p>
        </p:txBody>
      </p:sp>
      <p:pic>
        <p:nvPicPr>
          <p:cNvPr id="9" name="图片 12">
            <a:extLst>
              <a:ext uri="{FF2B5EF4-FFF2-40B4-BE49-F238E27FC236}">
                <a16:creationId xmlns:a16="http://schemas.microsoft.com/office/drawing/2014/main" id="{A809BCA1-8D25-9A5D-1B85-821E757133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83" y="648338"/>
            <a:ext cx="621218" cy="621218"/>
          </a:xfrm>
          <a:prstGeom prst="rect">
            <a:avLst/>
          </a:prstGeom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B39BC284-28C8-F313-DD68-9B803DA4A0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651" y="716905"/>
            <a:ext cx="621217" cy="621217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881286BB-5E76-00CA-6192-FD7177664E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4328" flipH="1">
            <a:off x="8240931" y="4636197"/>
            <a:ext cx="367333" cy="367333"/>
          </a:xfrm>
          <a:prstGeom prst="rect">
            <a:avLst/>
          </a:pr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B0125DC5-403A-0306-076C-85A3BB2527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3884" y="1701056"/>
            <a:ext cx="538742" cy="538742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E0A95DD6-5F3D-B851-BEB8-02C6231618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607">
            <a:off x="734608" y="2200381"/>
            <a:ext cx="1499405" cy="2492668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45854444-0F3E-C2D0-94CF-4121B3CFDA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53742">
            <a:off x="5789075" y="-195242"/>
            <a:ext cx="1499405" cy="2492668"/>
          </a:xfrm>
          <a:prstGeom prst="rect">
            <a:avLst/>
          </a:prstGeom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6296D6A6-89FC-FABE-6583-150A0ED67D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8113">
            <a:off x="9933534" y="883346"/>
            <a:ext cx="1499405" cy="2492668"/>
          </a:xfrm>
          <a:prstGeom prst="rect">
            <a:avLst/>
          </a:prstGeom>
        </p:spPr>
      </p:pic>
      <p:pic>
        <p:nvPicPr>
          <p:cNvPr id="16" name="图片 9">
            <a:extLst>
              <a:ext uri="{FF2B5EF4-FFF2-40B4-BE49-F238E27FC236}">
                <a16:creationId xmlns:a16="http://schemas.microsoft.com/office/drawing/2014/main" id="{64C80455-F282-2997-D756-19F8960CA5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930548" y="-386764"/>
            <a:ext cx="1499405" cy="2492668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1510D424-0882-3C64-AF6D-2361E5B711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10147513" y="4977400"/>
            <a:ext cx="1499405" cy="2492668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59725D60-4A09-FFF9-9929-20A4BB0293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6349587" y="4494086"/>
            <a:ext cx="1499405" cy="2492668"/>
          </a:xfrm>
          <a:prstGeom prst="rect">
            <a:avLst/>
          </a:prstGeom>
        </p:spPr>
      </p:pic>
      <p:pic>
        <p:nvPicPr>
          <p:cNvPr id="19" name="图片 10">
            <a:extLst>
              <a:ext uri="{FF2B5EF4-FFF2-40B4-BE49-F238E27FC236}">
                <a16:creationId xmlns:a16="http://schemas.microsoft.com/office/drawing/2014/main" id="{5F498B0D-A330-E368-A31F-346DF3D0B9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93079" y="1302721"/>
            <a:ext cx="2213551" cy="3027399"/>
          </a:xfrm>
          <a:prstGeom prst="rect">
            <a:avLst/>
          </a:prstGeom>
        </p:spPr>
      </p:pic>
      <p:pic>
        <p:nvPicPr>
          <p:cNvPr id="20" name="图片 15">
            <a:extLst>
              <a:ext uri="{FF2B5EF4-FFF2-40B4-BE49-F238E27FC236}">
                <a16:creationId xmlns:a16="http://schemas.microsoft.com/office/drawing/2014/main" id="{6B2D2252-BE3F-D257-E519-74ED0502F0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5995" flipH="1">
            <a:off x="10087445" y="3625831"/>
            <a:ext cx="367333" cy="367333"/>
          </a:xfrm>
          <a:prstGeom prst="rect">
            <a:avLst/>
          </a:prstGeom>
        </p:spPr>
      </p:pic>
      <p:pic>
        <p:nvPicPr>
          <p:cNvPr id="21" name="图片 15">
            <a:extLst>
              <a:ext uri="{FF2B5EF4-FFF2-40B4-BE49-F238E27FC236}">
                <a16:creationId xmlns:a16="http://schemas.microsoft.com/office/drawing/2014/main" id="{F30A00D9-6CF6-6701-A3B2-05A6637686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98759" flipH="1">
            <a:off x="10335258" y="5228761"/>
            <a:ext cx="367333" cy="36733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6432923-5E7C-67F1-2325-18301285224C}"/>
              </a:ext>
            </a:extLst>
          </p:cNvPr>
          <p:cNvGrpSpPr/>
          <p:nvPr/>
        </p:nvGrpSpPr>
        <p:grpSpPr>
          <a:xfrm>
            <a:off x="2738886" y="5214376"/>
            <a:ext cx="1322799" cy="1489542"/>
            <a:chOff x="4131377" y="3435598"/>
            <a:chExt cx="866861" cy="976132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9E08C530-406F-50A0-7C07-F9759F845471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5DF3AA6A-A04E-1422-0ECE-36CC161F6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59966" y="3435598"/>
              <a:ext cx="592915" cy="59291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5" name="Freeform 7">
            <a:extLst>
              <a:ext uri="{FF2B5EF4-FFF2-40B4-BE49-F238E27FC236}">
                <a16:creationId xmlns:a16="http://schemas.microsoft.com/office/drawing/2014/main" id="{249A2583-4A65-07EC-C28B-4268B57873C2}"/>
              </a:ext>
            </a:extLst>
          </p:cNvPr>
          <p:cNvSpPr/>
          <p:nvPr/>
        </p:nvSpPr>
        <p:spPr>
          <a:xfrm>
            <a:off x="-30480" y="4174655"/>
            <a:ext cx="5233693" cy="2675725"/>
          </a:xfrm>
          <a:custGeom>
            <a:avLst/>
            <a:gdLst/>
            <a:ahLst/>
            <a:cxnLst/>
            <a:rect l="l" t="t" r="r" b="b"/>
            <a:pathLst>
              <a:path w="5634416" h="2880595">
                <a:moveTo>
                  <a:pt x="0" y="0"/>
                </a:moveTo>
                <a:lnTo>
                  <a:pt x="5634417" y="0"/>
                </a:lnTo>
                <a:lnTo>
                  <a:pt x="5634417" y="2880596"/>
                </a:lnTo>
                <a:lnTo>
                  <a:pt x="0" y="28805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0D7BCE8-0CAC-0636-A9E7-3A28523DCAE4}"/>
              </a:ext>
            </a:extLst>
          </p:cNvPr>
          <p:cNvGrpSpPr/>
          <p:nvPr/>
        </p:nvGrpSpPr>
        <p:grpSpPr>
          <a:xfrm>
            <a:off x="626308" y="491565"/>
            <a:ext cx="2137612" cy="757108"/>
            <a:chOff x="4142213" y="3532361"/>
            <a:chExt cx="1400827" cy="496151"/>
          </a:xfrm>
        </p:grpSpPr>
        <p:sp>
          <p:nvSpPr>
            <p:cNvPr id="27" name="Mspham-0936082789">
              <a:extLst>
                <a:ext uri="{FF2B5EF4-FFF2-40B4-BE49-F238E27FC236}">
                  <a16:creationId xmlns:a16="http://schemas.microsoft.com/office/drawing/2014/main" id="{1024AC79-6BEA-F39B-D9A0-E4EFA194FF8D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7BEB5D54-C275-85F9-820A-1D0740B3F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457964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Mspham-0936082789">
            <a:extLst>
              <a:ext uri="{FF2B5EF4-FFF2-40B4-BE49-F238E27FC236}">
                <a16:creationId xmlns:a16="http://schemas.microsoft.com/office/drawing/2014/main" id="{D407FAC0-3408-92E5-AD2A-62002CBD086A}"/>
              </a:ext>
            </a:extLst>
          </p:cNvPr>
          <p:cNvSpPr txBox="1"/>
          <p:nvPr/>
        </p:nvSpPr>
        <p:spPr>
          <a:xfrm>
            <a:off x="4051445" y="4696853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46" name="MsPham-0936082789">
            <a:extLst>
              <a:ext uri="{FF2B5EF4-FFF2-40B4-BE49-F238E27FC236}">
                <a16:creationId xmlns:a16="http://schemas.microsoft.com/office/drawing/2014/main" id="{8324FC26-BABB-D4FE-51EA-3FCDE65CE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036" y="4247768"/>
            <a:ext cx="690390" cy="690390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7055430" y="591281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2541226" y="1724696"/>
            <a:ext cx="3923623" cy="222010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5058428" y="1724696"/>
            <a:ext cx="1406421" cy="222458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464849" y="1724696"/>
            <a:ext cx="704310" cy="217989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464849" y="1724696"/>
            <a:ext cx="3253757" cy="215412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411F284B-8469-631C-B205-0EDA31461971}"/>
              </a:ext>
            </a:extLst>
          </p:cNvPr>
          <p:cNvSpPr txBox="1">
            <a:spLocks/>
          </p:cNvSpPr>
          <p:nvPr/>
        </p:nvSpPr>
        <p:spPr>
          <a:xfrm>
            <a:off x="4456254" y="1176056"/>
            <a:ext cx="4017190" cy="548640"/>
          </a:xfrm>
          <a:prstGeom prst="wedgeRoundRectCallout">
            <a:avLst>
              <a:gd name="adj1" fmla="val 57985"/>
              <a:gd name="adj2" fmla="val -4025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 have __________.</a:t>
            </a:r>
            <a:endParaRPr lang="en-US" sz="2700" dirty="0"/>
          </a:p>
        </p:txBody>
      </p:sp>
      <p:pic>
        <p:nvPicPr>
          <p:cNvPr id="15" name="MsPham-0936082789" descr="A picture containing text, person, screenshot, graphic design&#10;&#10;Description automatically generated">
            <a:extLst>
              <a:ext uri="{FF2B5EF4-FFF2-40B4-BE49-F238E27FC236}">
                <a16:creationId xmlns:a16="http://schemas.microsoft.com/office/drawing/2014/main" id="{A26967D6-7AB7-04FC-7FB4-5A2E48718E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7" t="12826" r="25013" b="9570"/>
          <a:stretch/>
        </p:blipFill>
        <p:spPr>
          <a:xfrm>
            <a:off x="9295064" y="3949279"/>
            <a:ext cx="1588951" cy="1709917"/>
          </a:xfrm>
          <a:prstGeom prst="rect">
            <a:avLst/>
          </a:prstGeom>
        </p:spPr>
      </p:pic>
      <p:pic>
        <p:nvPicPr>
          <p:cNvPr id="16" name="MsPham-0936082789" descr="A book with cartoon characters on it&#10;&#10;Description automatically generated with low confidence">
            <a:extLst>
              <a:ext uri="{FF2B5EF4-FFF2-40B4-BE49-F238E27FC236}">
                <a16:creationId xmlns:a16="http://schemas.microsoft.com/office/drawing/2014/main" id="{1471A25D-59EF-E6BA-6AE0-B95C442134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11795" r="28977" b="14864"/>
          <a:stretch/>
        </p:blipFill>
        <p:spPr>
          <a:xfrm>
            <a:off x="6619235" y="3891707"/>
            <a:ext cx="1664263" cy="1825060"/>
          </a:xfrm>
          <a:prstGeom prst="rect">
            <a:avLst/>
          </a:prstGeom>
        </p:spPr>
      </p:pic>
      <p:pic>
        <p:nvPicPr>
          <p:cNvPr id="17" name="MsPham-0936082789" descr="A picture containing text, screenshot, cartoon, graphic design&#10;&#10;Description automatically generated">
            <a:extLst>
              <a:ext uri="{FF2B5EF4-FFF2-40B4-BE49-F238E27FC236}">
                <a16:creationId xmlns:a16="http://schemas.microsoft.com/office/drawing/2014/main" id="{C62A5644-AFE8-038C-684B-306E7C33AE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1" t="17804" r="30886" b="16184"/>
          <a:stretch/>
        </p:blipFill>
        <p:spPr>
          <a:xfrm>
            <a:off x="1192782" y="3895132"/>
            <a:ext cx="1654330" cy="1818211"/>
          </a:xfrm>
          <a:prstGeom prst="rect">
            <a:avLst/>
          </a:prstGeom>
        </p:spPr>
      </p:pic>
      <p:pic>
        <p:nvPicPr>
          <p:cNvPr id="18" name="MsPham-0936082789" descr="A picture containing screenshot, text, outdoor, beach&#10;&#10;Description automatically generated">
            <a:extLst>
              <a:ext uri="{FF2B5EF4-FFF2-40B4-BE49-F238E27FC236}">
                <a16:creationId xmlns:a16="http://schemas.microsoft.com/office/drawing/2014/main" id="{FED2F84D-0D28-D832-802F-26EF84B672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1" t="14276" r="27011" b="10023"/>
          <a:stretch/>
        </p:blipFill>
        <p:spPr>
          <a:xfrm>
            <a:off x="3858678" y="3886250"/>
            <a:ext cx="1748991" cy="1835974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C5316244-9786-DC4B-C7AA-2C5534D821FC}"/>
              </a:ext>
            </a:extLst>
          </p:cNvPr>
          <p:cNvSpPr txBox="1">
            <a:spLocks/>
          </p:cNvSpPr>
          <p:nvPr/>
        </p:nvSpPr>
        <p:spPr>
          <a:xfrm>
            <a:off x="856527" y="5729653"/>
            <a:ext cx="2457218" cy="457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Vietnamese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C015823-7EFE-2B5E-D9A2-38BEE6D5B641}"/>
              </a:ext>
            </a:extLst>
          </p:cNvPr>
          <p:cNvSpPr txBox="1">
            <a:spLocks/>
          </p:cNvSpPr>
          <p:nvPr/>
        </p:nvSpPr>
        <p:spPr>
          <a:xfrm>
            <a:off x="3597170" y="5729653"/>
            <a:ext cx="2457218" cy="457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English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5F2951CE-253A-3827-8D7A-60DAC0CA66B4}"/>
              </a:ext>
            </a:extLst>
          </p:cNvPr>
          <p:cNvSpPr txBox="1">
            <a:spLocks/>
          </p:cNvSpPr>
          <p:nvPr/>
        </p:nvSpPr>
        <p:spPr>
          <a:xfrm>
            <a:off x="6337813" y="5729653"/>
            <a:ext cx="2457218" cy="457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maths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81F68EC4-15EF-090F-7700-D4B72176008C}"/>
              </a:ext>
            </a:extLst>
          </p:cNvPr>
          <p:cNvSpPr txBox="1">
            <a:spLocks/>
          </p:cNvSpPr>
          <p:nvPr/>
        </p:nvSpPr>
        <p:spPr>
          <a:xfrm>
            <a:off x="9078455" y="5729653"/>
            <a:ext cx="2457218" cy="457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science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811E32B4-4C66-FCBE-9CBE-C070AE75A0D8}"/>
              </a:ext>
            </a:extLst>
          </p:cNvPr>
          <p:cNvSpPr txBox="1"/>
          <p:nvPr/>
        </p:nvSpPr>
        <p:spPr>
          <a:xfrm>
            <a:off x="5578697" y="563047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E8C5BEF-3A9A-7211-3A19-9D50DA7E4666}"/>
              </a:ext>
            </a:extLst>
          </p:cNvPr>
          <p:cNvSpPr txBox="1">
            <a:spLocks/>
          </p:cNvSpPr>
          <p:nvPr/>
        </p:nvSpPr>
        <p:spPr>
          <a:xfrm>
            <a:off x="3225374" y="570948"/>
            <a:ext cx="6208612" cy="548640"/>
          </a:xfrm>
          <a:prstGeom prst="wedgeRoundRectCallout">
            <a:avLst>
              <a:gd name="adj1" fmla="val -54275"/>
              <a:gd name="adj2" fmla="val -26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What subjects do you have today?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18555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3" grpId="0" animBg="1"/>
      <p:bldP spid="19" grpId="0" animBg="1"/>
      <p:bldP spid="20" grpId="0" animBg="1"/>
      <p:bldP spid="21" grpId="0" animBg="1"/>
      <p:bldP spid="22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02EBAA-E4B2-0EF6-EE8B-0C3F17314422}"/>
              </a:ext>
            </a:extLst>
          </p:cNvPr>
          <p:cNvSpPr/>
          <p:nvPr/>
        </p:nvSpPr>
        <p:spPr>
          <a:xfrm>
            <a:off x="-1" y="-7621"/>
            <a:ext cx="12207241" cy="6858001"/>
          </a:xfrm>
          <a:prstGeom prst="rect">
            <a:avLst/>
          </a:prstGeom>
          <a:solidFill>
            <a:srgbClr val="F6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1" y="-2672650"/>
            <a:ext cx="6869299" cy="12192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4788" y="-2353284"/>
            <a:ext cx="6851068" cy="1157287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AFB5947-D13A-D9B9-B46C-AF7EAC075219}"/>
              </a:ext>
            </a:extLst>
          </p:cNvPr>
          <p:cNvGrpSpPr/>
          <p:nvPr/>
        </p:nvGrpSpPr>
        <p:grpSpPr>
          <a:xfrm>
            <a:off x="8115300" y="342900"/>
            <a:ext cx="3364624" cy="826422"/>
            <a:chOff x="1173836" y="671814"/>
            <a:chExt cx="6750762" cy="16581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045F7B9-4A3C-50E3-3184-A41FECEDF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5301306-6A1D-3DE8-8DC1-AF4EA46A2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62B370D-BE4A-08A8-5ADF-70F0CE8F69CA}"/>
              </a:ext>
            </a:extLst>
          </p:cNvPr>
          <p:cNvSpPr txBox="1"/>
          <p:nvPr/>
        </p:nvSpPr>
        <p:spPr>
          <a:xfrm>
            <a:off x="914400" y="1824501"/>
            <a:ext cx="9280562" cy="2208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35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Aristote" panose="020B7200000000000000" pitchFamily="34" charset="0"/>
              </a:rPr>
              <a:t>Practice</a:t>
            </a:r>
            <a:endParaRPr lang="en-US" sz="238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Aristote" panose="020B7200000000000000" pitchFamily="34" charset="0"/>
            </a:endParaRPr>
          </a:p>
        </p:txBody>
      </p:sp>
      <p:pic>
        <p:nvPicPr>
          <p:cNvPr id="42" name="图片 12">
            <a:extLst>
              <a:ext uri="{FF2B5EF4-FFF2-40B4-BE49-F238E27FC236}">
                <a16:creationId xmlns:a16="http://schemas.microsoft.com/office/drawing/2014/main" id="{42F42DB8-D57F-D314-81F6-C05ADD7C8C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83" y="648338"/>
            <a:ext cx="621218" cy="621218"/>
          </a:xfrm>
          <a:prstGeom prst="rect">
            <a:avLst/>
          </a:prstGeom>
        </p:spPr>
      </p:pic>
      <p:pic>
        <p:nvPicPr>
          <p:cNvPr id="43" name="图片 13">
            <a:extLst>
              <a:ext uri="{FF2B5EF4-FFF2-40B4-BE49-F238E27FC236}">
                <a16:creationId xmlns:a16="http://schemas.microsoft.com/office/drawing/2014/main" id="{1C69016C-0E91-935A-210C-BB803513B0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651" y="716905"/>
            <a:ext cx="621217" cy="621217"/>
          </a:xfrm>
          <a:prstGeom prst="rect">
            <a:avLst/>
          </a:prstGeom>
        </p:spPr>
      </p:pic>
      <p:pic>
        <p:nvPicPr>
          <p:cNvPr id="44" name="图片 15">
            <a:extLst>
              <a:ext uri="{FF2B5EF4-FFF2-40B4-BE49-F238E27FC236}">
                <a16:creationId xmlns:a16="http://schemas.microsoft.com/office/drawing/2014/main" id="{702FA287-9ADA-CAAC-DFA2-51894752CD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4328" flipH="1">
            <a:off x="8240931" y="4636197"/>
            <a:ext cx="367333" cy="367333"/>
          </a:xfrm>
          <a:prstGeom prst="rect">
            <a:avLst/>
          </a:prstGeom>
        </p:spPr>
      </p:pic>
      <p:pic>
        <p:nvPicPr>
          <p:cNvPr id="45" name="图片 16">
            <a:extLst>
              <a:ext uri="{FF2B5EF4-FFF2-40B4-BE49-F238E27FC236}">
                <a16:creationId xmlns:a16="http://schemas.microsoft.com/office/drawing/2014/main" id="{BFD38CA0-7653-E396-3CD8-9564A8AAFF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3884" y="1701056"/>
            <a:ext cx="538742" cy="538742"/>
          </a:xfrm>
          <a:prstGeom prst="rect">
            <a:avLst/>
          </a:prstGeom>
        </p:spPr>
      </p:pic>
      <p:pic>
        <p:nvPicPr>
          <p:cNvPr id="46" name="图片 9">
            <a:extLst>
              <a:ext uri="{FF2B5EF4-FFF2-40B4-BE49-F238E27FC236}">
                <a16:creationId xmlns:a16="http://schemas.microsoft.com/office/drawing/2014/main" id="{298822FF-36C7-CD38-CE34-59B5A23F6D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607">
            <a:off x="734608" y="2200381"/>
            <a:ext cx="1499405" cy="2492668"/>
          </a:xfrm>
          <a:prstGeom prst="rect">
            <a:avLst/>
          </a:prstGeom>
        </p:spPr>
      </p:pic>
      <p:pic>
        <p:nvPicPr>
          <p:cNvPr id="47" name="图片 9">
            <a:extLst>
              <a:ext uri="{FF2B5EF4-FFF2-40B4-BE49-F238E27FC236}">
                <a16:creationId xmlns:a16="http://schemas.microsoft.com/office/drawing/2014/main" id="{B7A0567A-F215-B929-CAA2-4572403F31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53742">
            <a:off x="5789075" y="-195242"/>
            <a:ext cx="1499405" cy="2492668"/>
          </a:xfrm>
          <a:prstGeom prst="rect">
            <a:avLst/>
          </a:prstGeom>
        </p:spPr>
      </p:pic>
      <p:pic>
        <p:nvPicPr>
          <p:cNvPr id="48" name="图片 9">
            <a:extLst>
              <a:ext uri="{FF2B5EF4-FFF2-40B4-BE49-F238E27FC236}">
                <a16:creationId xmlns:a16="http://schemas.microsoft.com/office/drawing/2014/main" id="{FF4D9FE6-3191-65D0-8F37-E8F3A299FC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8113">
            <a:off x="9933534" y="883346"/>
            <a:ext cx="1499405" cy="2492668"/>
          </a:xfrm>
          <a:prstGeom prst="rect">
            <a:avLst/>
          </a:prstGeom>
        </p:spPr>
      </p:pic>
      <p:pic>
        <p:nvPicPr>
          <p:cNvPr id="49" name="图片 9">
            <a:extLst>
              <a:ext uri="{FF2B5EF4-FFF2-40B4-BE49-F238E27FC236}">
                <a16:creationId xmlns:a16="http://schemas.microsoft.com/office/drawing/2014/main" id="{B78049A1-DF14-9496-36A9-2766DB76F7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930548" y="-386764"/>
            <a:ext cx="1499405" cy="2492668"/>
          </a:xfrm>
          <a:prstGeom prst="rect">
            <a:avLst/>
          </a:prstGeom>
        </p:spPr>
      </p:pic>
      <p:pic>
        <p:nvPicPr>
          <p:cNvPr id="50" name="图片 9">
            <a:extLst>
              <a:ext uri="{FF2B5EF4-FFF2-40B4-BE49-F238E27FC236}">
                <a16:creationId xmlns:a16="http://schemas.microsoft.com/office/drawing/2014/main" id="{3F9DA0B4-59E7-FE36-B0E3-246AA95D16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10147513" y="4977400"/>
            <a:ext cx="1499405" cy="2492668"/>
          </a:xfrm>
          <a:prstGeom prst="rect">
            <a:avLst/>
          </a:prstGeom>
        </p:spPr>
      </p:pic>
      <p:pic>
        <p:nvPicPr>
          <p:cNvPr id="51" name="图片 9">
            <a:extLst>
              <a:ext uri="{FF2B5EF4-FFF2-40B4-BE49-F238E27FC236}">
                <a16:creationId xmlns:a16="http://schemas.microsoft.com/office/drawing/2014/main" id="{548DC181-9A81-B670-2BD8-C00B9DDB47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6349587" y="4494086"/>
            <a:ext cx="1499405" cy="2492668"/>
          </a:xfrm>
          <a:prstGeom prst="rect">
            <a:avLst/>
          </a:prstGeom>
        </p:spPr>
      </p:pic>
      <p:pic>
        <p:nvPicPr>
          <p:cNvPr id="52" name="图片 10">
            <a:extLst>
              <a:ext uri="{FF2B5EF4-FFF2-40B4-BE49-F238E27FC236}">
                <a16:creationId xmlns:a16="http://schemas.microsoft.com/office/drawing/2014/main" id="{3579EF33-81CE-95FB-31FD-1F121D4F8A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93079" y="1302721"/>
            <a:ext cx="2213551" cy="3027399"/>
          </a:xfrm>
          <a:prstGeom prst="rect">
            <a:avLst/>
          </a:prstGeom>
        </p:spPr>
      </p:pic>
      <p:pic>
        <p:nvPicPr>
          <p:cNvPr id="53" name="图片 15">
            <a:extLst>
              <a:ext uri="{FF2B5EF4-FFF2-40B4-BE49-F238E27FC236}">
                <a16:creationId xmlns:a16="http://schemas.microsoft.com/office/drawing/2014/main" id="{A85DCC16-2874-4040-F1C2-683F92ABE1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5995" flipH="1">
            <a:off x="10087445" y="3625831"/>
            <a:ext cx="367333" cy="367333"/>
          </a:xfrm>
          <a:prstGeom prst="rect">
            <a:avLst/>
          </a:prstGeom>
        </p:spPr>
      </p:pic>
      <p:pic>
        <p:nvPicPr>
          <p:cNvPr id="56" name="图片 15">
            <a:extLst>
              <a:ext uri="{FF2B5EF4-FFF2-40B4-BE49-F238E27FC236}">
                <a16:creationId xmlns:a16="http://schemas.microsoft.com/office/drawing/2014/main" id="{B8FA3922-DEFD-12E2-67AB-14789D7EDD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98759" flipH="1">
            <a:off x="10335258" y="5228761"/>
            <a:ext cx="367333" cy="36733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5BE2FCA-2ABA-5960-643E-0535A9EB2BFA}"/>
              </a:ext>
            </a:extLst>
          </p:cNvPr>
          <p:cNvGrpSpPr/>
          <p:nvPr/>
        </p:nvGrpSpPr>
        <p:grpSpPr>
          <a:xfrm>
            <a:off x="2738886" y="5214376"/>
            <a:ext cx="1322799" cy="1489542"/>
            <a:chOff x="4131377" y="3435598"/>
            <a:chExt cx="866861" cy="976132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00BB11D6-3F29-FB17-7EB9-219992606AA0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2A493185-5C19-8A20-DB5B-ECE5CCA8A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59966" y="3435598"/>
              <a:ext cx="592915" cy="59291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0" name="Freeform 7">
            <a:extLst>
              <a:ext uri="{FF2B5EF4-FFF2-40B4-BE49-F238E27FC236}">
                <a16:creationId xmlns:a16="http://schemas.microsoft.com/office/drawing/2014/main" id="{259DB9CD-F770-71EC-5956-C50C04FCC39D}"/>
              </a:ext>
            </a:extLst>
          </p:cNvPr>
          <p:cNvSpPr/>
          <p:nvPr/>
        </p:nvSpPr>
        <p:spPr>
          <a:xfrm>
            <a:off x="-30480" y="4174655"/>
            <a:ext cx="5233693" cy="2675725"/>
          </a:xfrm>
          <a:custGeom>
            <a:avLst/>
            <a:gdLst/>
            <a:ahLst/>
            <a:cxnLst/>
            <a:rect l="l" t="t" r="r" b="b"/>
            <a:pathLst>
              <a:path w="5634416" h="2880595">
                <a:moveTo>
                  <a:pt x="0" y="0"/>
                </a:moveTo>
                <a:lnTo>
                  <a:pt x="5634417" y="0"/>
                </a:lnTo>
                <a:lnTo>
                  <a:pt x="5634417" y="2880596"/>
                </a:lnTo>
                <a:lnTo>
                  <a:pt x="0" y="2880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9A39511-438F-9B0B-38CF-C99F49CF6D8F}"/>
              </a:ext>
            </a:extLst>
          </p:cNvPr>
          <p:cNvGrpSpPr/>
          <p:nvPr/>
        </p:nvGrpSpPr>
        <p:grpSpPr>
          <a:xfrm>
            <a:off x="626308" y="491565"/>
            <a:ext cx="2137612" cy="757108"/>
            <a:chOff x="4142213" y="3532361"/>
            <a:chExt cx="1400827" cy="496151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83259AB8-BC48-ABF2-F918-C07973F2FAA9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342518FB-4969-02DC-A8F8-9CB86E101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291286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D597C3BC-1FA6-96AB-9D41-AD54B671DE58}"/>
              </a:ext>
            </a:extLst>
          </p:cNvPr>
          <p:cNvGrpSpPr/>
          <p:nvPr/>
        </p:nvGrpSpPr>
        <p:grpSpPr>
          <a:xfrm>
            <a:off x="4293695" y="2329340"/>
            <a:ext cx="1034257" cy="1512611"/>
            <a:chOff x="2567805" y="2950967"/>
            <a:chExt cx="697989" cy="1020815"/>
          </a:xfrm>
        </p:grpSpPr>
        <p:sp>
          <p:nvSpPr>
            <p:cNvPr id="28" name="Mspham-0936082789">
              <a:extLst>
                <a:ext uri="{FF2B5EF4-FFF2-40B4-BE49-F238E27FC236}">
                  <a16:creationId xmlns:a16="http://schemas.microsoft.com/office/drawing/2014/main" id="{00A54C37-6DE7-CE7A-5943-B895FF37041A}"/>
                </a:ext>
              </a:extLst>
            </p:cNvPr>
            <p:cNvSpPr txBox="1"/>
            <p:nvPr/>
          </p:nvSpPr>
          <p:spPr>
            <a:xfrm>
              <a:off x="2567805" y="3660218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9" name="MsPham-0936082789">
              <a:extLst>
                <a:ext uri="{FF2B5EF4-FFF2-40B4-BE49-F238E27FC236}">
                  <a16:creationId xmlns:a16="http://schemas.microsoft.com/office/drawing/2014/main" id="{F283E4F0-3E07-83B2-B867-470A1D0A4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67805" y="2950967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A2036D39-232B-F7DC-EAED-DDD53F1B38D1}"/>
              </a:ext>
            </a:extLst>
          </p:cNvPr>
          <p:cNvSpPr txBox="1">
            <a:spLocks/>
          </p:cNvSpPr>
          <p:nvPr/>
        </p:nvSpPr>
        <p:spPr>
          <a:xfrm>
            <a:off x="7052106" y="4723803"/>
            <a:ext cx="548640" cy="548640"/>
          </a:xfrm>
          <a:prstGeom prst="roundRect">
            <a:avLst>
              <a:gd name="adj" fmla="val 3944"/>
            </a:avLst>
          </a:prstGeom>
          <a:solidFill>
            <a:schemeClr val="bg1"/>
          </a:solidFill>
          <a:ln>
            <a:solidFill>
              <a:srgbClr val="F4A302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E7FC792F-D559-1935-59C4-844984CE820E}"/>
              </a:ext>
            </a:extLst>
          </p:cNvPr>
          <p:cNvSpPr txBox="1">
            <a:spLocks/>
          </p:cNvSpPr>
          <p:nvPr/>
        </p:nvSpPr>
        <p:spPr>
          <a:xfrm>
            <a:off x="9855642" y="4723803"/>
            <a:ext cx="548640" cy="548640"/>
          </a:xfrm>
          <a:prstGeom prst="roundRect">
            <a:avLst>
              <a:gd name="adj" fmla="val 2248"/>
            </a:avLst>
          </a:prstGeom>
          <a:solidFill>
            <a:schemeClr val="bg1"/>
          </a:solidFill>
          <a:ln>
            <a:solidFill>
              <a:srgbClr val="F4A302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67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AF50414E-6190-17E2-ED1C-C6D418E83231}"/>
              </a:ext>
            </a:extLst>
          </p:cNvPr>
          <p:cNvSpPr txBox="1">
            <a:spLocks/>
          </p:cNvSpPr>
          <p:nvPr/>
        </p:nvSpPr>
        <p:spPr>
          <a:xfrm>
            <a:off x="4248570" y="4723803"/>
            <a:ext cx="548640" cy="548640"/>
          </a:xfrm>
          <a:prstGeom prst="roundRect">
            <a:avLst>
              <a:gd name="adj" fmla="val 3944"/>
            </a:avLst>
          </a:prstGeom>
          <a:solidFill>
            <a:schemeClr val="bg1"/>
          </a:solidFill>
          <a:ln>
            <a:solidFill>
              <a:srgbClr val="F4A302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F8085CF2-5DD0-F16B-0E36-B2CA7CC65F22}"/>
              </a:ext>
            </a:extLst>
          </p:cNvPr>
          <p:cNvSpPr txBox="1">
            <a:spLocks/>
          </p:cNvSpPr>
          <p:nvPr/>
        </p:nvSpPr>
        <p:spPr>
          <a:xfrm>
            <a:off x="1445034" y="4723803"/>
            <a:ext cx="548640" cy="548640"/>
          </a:xfrm>
          <a:prstGeom prst="roundRect">
            <a:avLst>
              <a:gd name="adj" fmla="val 2248"/>
            </a:avLst>
          </a:prstGeom>
          <a:solidFill>
            <a:schemeClr val="bg1"/>
          </a:solidFill>
          <a:ln>
            <a:solidFill>
              <a:srgbClr val="F4A302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67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33B60D6-1D5B-C6A6-C099-6C1C0E443F80}"/>
              </a:ext>
            </a:extLst>
          </p:cNvPr>
          <p:cNvGrpSpPr/>
          <p:nvPr/>
        </p:nvGrpSpPr>
        <p:grpSpPr>
          <a:xfrm>
            <a:off x="7848600" y="-1181100"/>
            <a:ext cx="1705511" cy="720038"/>
            <a:chOff x="1465986" y="3587904"/>
            <a:chExt cx="1150998" cy="485932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A7731C0C-DDF9-F151-34F1-EFB744265556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A2AB2307-8838-B994-476D-849407B11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9340695C-DA16-BE90-5E62-E5764EC16DA2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 and tick or cross.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7295C874-DD55-1F49-1B23-2414C22C6F45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23C39D4-092C-305C-5F67-366827306A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696" y="1745438"/>
            <a:ext cx="11269570" cy="2754062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B9484513-3CBB-62CB-6CF1-CF04CD69DB4B}"/>
              </a:ext>
            </a:extLst>
          </p:cNvPr>
          <p:cNvSpPr txBox="1">
            <a:spLocks/>
          </p:cNvSpPr>
          <p:nvPr/>
        </p:nvSpPr>
        <p:spPr>
          <a:xfrm>
            <a:off x="383696" y="1611518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9F55D5BD-1D54-5B08-AD42-EA0FDFA7598D}"/>
              </a:ext>
            </a:extLst>
          </p:cNvPr>
          <p:cNvSpPr txBox="1">
            <a:spLocks/>
          </p:cNvSpPr>
          <p:nvPr/>
        </p:nvSpPr>
        <p:spPr>
          <a:xfrm>
            <a:off x="8959462" y="1611518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6DDCB672-4C08-121C-1D59-64683EFD7C17}"/>
              </a:ext>
            </a:extLst>
          </p:cNvPr>
          <p:cNvSpPr txBox="1">
            <a:spLocks/>
          </p:cNvSpPr>
          <p:nvPr/>
        </p:nvSpPr>
        <p:spPr>
          <a:xfrm>
            <a:off x="3242285" y="1611518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81A35AFA-A4DA-B1D7-146C-9B709F15D517}"/>
              </a:ext>
            </a:extLst>
          </p:cNvPr>
          <p:cNvSpPr txBox="1">
            <a:spLocks/>
          </p:cNvSpPr>
          <p:nvPr/>
        </p:nvSpPr>
        <p:spPr>
          <a:xfrm>
            <a:off x="6100874" y="1611518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FA951B2-64DC-3FDC-9860-51ABF1946A81}"/>
              </a:ext>
            </a:extLst>
          </p:cNvPr>
          <p:cNvSpPr/>
          <p:nvPr/>
        </p:nvSpPr>
        <p:spPr>
          <a:xfrm>
            <a:off x="1081433" y="4751831"/>
            <a:ext cx="1541401" cy="443078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3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575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8B6C05FF-5C81-E252-F2D4-AB46E38814A8}"/>
              </a:ext>
            </a:extLst>
          </p:cNvPr>
          <p:cNvSpPr/>
          <p:nvPr/>
        </p:nvSpPr>
        <p:spPr>
          <a:xfrm>
            <a:off x="3664319" y="4744122"/>
            <a:ext cx="1717142" cy="486104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3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</a:t>
            </a:r>
            <a:endParaRPr lang="en-US" sz="57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5F17142A-C52D-881B-E3C3-8F71FF3E2E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358" y="253224"/>
            <a:ext cx="588935" cy="583901"/>
          </a:xfrm>
          <a:prstGeom prst="rect">
            <a:avLst/>
          </a:prstGeom>
        </p:spPr>
      </p:pic>
      <p:pic>
        <p:nvPicPr>
          <p:cNvPr id="25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629DBA73-B8DA-2D9B-09D8-255DC63CDE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08" y="4739662"/>
            <a:ext cx="588935" cy="583901"/>
          </a:xfrm>
          <a:prstGeom prst="rect">
            <a:avLst/>
          </a:prstGeom>
        </p:spPr>
      </p:pic>
      <p:pic>
        <p:nvPicPr>
          <p:cNvPr id="30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1B29F07E-8515-71E7-465A-3CD39F5213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857" y="4739662"/>
            <a:ext cx="588935" cy="583901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85595201-F07E-BD23-DE4B-A5905BE83D94}"/>
              </a:ext>
            </a:extLst>
          </p:cNvPr>
          <p:cNvSpPr/>
          <p:nvPr/>
        </p:nvSpPr>
        <p:spPr>
          <a:xfrm>
            <a:off x="6675635" y="4747371"/>
            <a:ext cx="1541401" cy="443078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3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575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F5E639AB-01F3-28D8-CDAD-19325A2D0881}"/>
              </a:ext>
            </a:extLst>
          </p:cNvPr>
          <p:cNvSpPr/>
          <p:nvPr/>
        </p:nvSpPr>
        <p:spPr>
          <a:xfrm>
            <a:off x="9258521" y="4739662"/>
            <a:ext cx="1717142" cy="486104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3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</a:t>
            </a:r>
            <a:endParaRPr lang="en-US" sz="57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13B4D724-C7F6-47AD-227E-9643D73CA0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806" y="4739662"/>
            <a:ext cx="588935" cy="583901"/>
          </a:xfrm>
          <a:prstGeom prst="rect">
            <a:avLst/>
          </a:prstGeom>
        </p:spPr>
      </p:pic>
      <p:pic>
        <p:nvPicPr>
          <p:cNvPr id="32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DAB40EDB-77F4-A370-C15C-E387AE74AE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756" y="4739662"/>
            <a:ext cx="588935" cy="58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9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9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9-MsPha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69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69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7ADC03D-42E7-ABDD-AFF3-C5CC71CA859E}"/>
              </a:ext>
            </a:extLst>
          </p:cNvPr>
          <p:cNvGrpSpPr/>
          <p:nvPr/>
        </p:nvGrpSpPr>
        <p:grpSpPr>
          <a:xfrm>
            <a:off x="8000751" y="1526242"/>
            <a:ext cx="1705511" cy="720038"/>
            <a:chOff x="1465986" y="3587904"/>
            <a:chExt cx="1150998" cy="485932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5839BDE8-C5BE-43D2-913D-7CDFFDB63569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A4596517-0F2B-5C2E-E8B4-30B7C4539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567F01C-4EB4-2CF4-4C7E-08269E5618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466"/>
          <a:stretch/>
        </p:blipFill>
        <p:spPr>
          <a:xfrm>
            <a:off x="1253655" y="957970"/>
            <a:ext cx="3674647" cy="1554480"/>
          </a:xfrm>
          <a:prstGeom prst="roundRect">
            <a:avLst>
              <a:gd name="adj" fmla="val 4642"/>
            </a:avLst>
          </a:prstGeom>
          <a:ln w="12700">
            <a:solidFill>
              <a:srgbClr val="00B0F0"/>
            </a:solidFill>
            <a:prstDash val="sysDash"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CD48DA-15EB-A790-B288-872D945259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197"/>
          <a:stretch/>
        </p:blipFill>
        <p:spPr>
          <a:xfrm>
            <a:off x="7048152" y="957970"/>
            <a:ext cx="3451822" cy="1554480"/>
          </a:xfrm>
          <a:prstGeom prst="roundRect">
            <a:avLst>
              <a:gd name="adj" fmla="val 4642"/>
            </a:avLst>
          </a:prstGeom>
          <a:ln w="12700">
            <a:solidFill>
              <a:srgbClr val="00B0F0"/>
            </a:solidFill>
            <a:prstDash val="sysDash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906BDA-9970-5E55-FDCE-3737D4BFE0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079"/>
          <a:stretch/>
        </p:blipFill>
        <p:spPr>
          <a:xfrm>
            <a:off x="1253655" y="3900761"/>
            <a:ext cx="3487246" cy="1554480"/>
          </a:xfrm>
          <a:prstGeom prst="roundRect">
            <a:avLst>
              <a:gd name="adj" fmla="val 4642"/>
            </a:avLst>
          </a:prstGeom>
          <a:ln w="12700">
            <a:solidFill>
              <a:srgbClr val="00B0F0"/>
            </a:solidFill>
            <a:prstDash val="sysDash"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02BCAD-E9F2-BAB9-5316-A9FF3EA8E8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488"/>
          <a:stretch/>
        </p:blipFill>
        <p:spPr>
          <a:xfrm>
            <a:off x="7042649" y="3851234"/>
            <a:ext cx="3722533" cy="1554480"/>
          </a:xfrm>
          <a:prstGeom prst="roundRect">
            <a:avLst>
              <a:gd name="adj" fmla="val 4642"/>
            </a:avLst>
          </a:prstGeom>
          <a:ln w="12700">
            <a:solidFill>
              <a:srgbClr val="00B0F0"/>
            </a:solidFill>
            <a:prstDash val="sysDash"/>
          </a:ln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Look, complete and read.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5</a:t>
            </a:r>
          </a:p>
        </p:txBody>
      </p:sp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41262A04-9046-9464-1E69-A3107B00429F}"/>
              </a:ext>
            </a:extLst>
          </p:cNvPr>
          <p:cNvSpPr txBox="1">
            <a:spLocks/>
          </p:cNvSpPr>
          <p:nvPr/>
        </p:nvSpPr>
        <p:spPr>
          <a:xfrm>
            <a:off x="919480" y="941846"/>
            <a:ext cx="426720" cy="42672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4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8A4E8A71-F270-56D9-6B64-35FB40E540FF}"/>
              </a:ext>
            </a:extLst>
          </p:cNvPr>
          <p:cNvSpPr txBox="1">
            <a:spLocks/>
          </p:cNvSpPr>
          <p:nvPr/>
        </p:nvSpPr>
        <p:spPr>
          <a:xfrm>
            <a:off x="6652594" y="941846"/>
            <a:ext cx="426720" cy="42672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4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4" name="Mspham-0936082789">
            <a:extLst>
              <a:ext uri="{FF2B5EF4-FFF2-40B4-BE49-F238E27FC236}">
                <a16:creationId xmlns:a16="http://schemas.microsoft.com/office/drawing/2014/main" id="{1A6C15ED-9333-F3ED-AB4E-B1699E1CEF11}"/>
              </a:ext>
            </a:extLst>
          </p:cNvPr>
          <p:cNvSpPr txBox="1">
            <a:spLocks/>
          </p:cNvSpPr>
          <p:nvPr/>
        </p:nvSpPr>
        <p:spPr>
          <a:xfrm>
            <a:off x="995680" y="3856049"/>
            <a:ext cx="426720" cy="42672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4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5" name="Mspham-0936082789">
            <a:extLst>
              <a:ext uri="{FF2B5EF4-FFF2-40B4-BE49-F238E27FC236}">
                <a16:creationId xmlns:a16="http://schemas.microsoft.com/office/drawing/2014/main" id="{1E351921-1518-9016-2219-49FD587B2C13}"/>
              </a:ext>
            </a:extLst>
          </p:cNvPr>
          <p:cNvSpPr txBox="1">
            <a:spLocks/>
          </p:cNvSpPr>
          <p:nvPr/>
        </p:nvSpPr>
        <p:spPr>
          <a:xfrm>
            <a:off x="6652594" y="3838831"/>
            <a:ext cx="426720" cy="42672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4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6" name="Mspham-0936082789">
            <a:extLst>
              <a:ext uri="{FF2B5EF4-FFF2-40B4-BE49-F238E27FC236}">
                <a16:creationId xmlns:a16="http://schemas.microsoft.com/office/drawing/2014/main" id="{6F281FA5-C261-A9EE-9A53-FE9BDE9F9603}"/>
              </a:ext>
            </a:extLst>
          </p:cNvPr>
          <p:cNvSpPr txBox="1">
            <a:spLocks/>
          </p:cNvSpPr>
          <p:nvPr/>
        </p:nvSpPr>
        <p:spPr>
          <a:xfrm>
            <a:off x="644581" y="2672915"/>
            <a:ext cx="5625296" cy="88431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00000"/>
              </a:lnSpc>
              <a:spcAft>
                <a:spcPts val="12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subjects do you have today?</a:t>
            </a:r>
            <a:endParaRPr lang="en-US" sz="1800"/>
          </a:p>
          <a:p>
            <a:pPr algn="l">
              <a:spcAft>
                <a:spcPts val="12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_____________.</a:t>
            </a:r>
          </a:p>
        </p:txBody>
      </p:sp>
      <p:sp>
        <p:nvSpPr>
          <p:cNvPr id="47" name="Mspham-0936082789">
            <a:extLst>
              <a:ext uri="{FF2B5EF4-FFF2-40B4-BE49-F238E27FC236}">
                <a16:creationId xmlns:a16="http://schemas.microsoft.com/office/drawing/2014/main" id="{39D97241-4F02-91E5-924E-57990363C0A4}"/>
              </a:ext>
            </a:extLst>
          </p:cNvPr>
          <p:cNvSpPr txBox="1">
            <a:spLocks/>
          </p:cNvSpPr>
          <p:nvPr/>
        </p:nvSpPr>
        <p:spPr>
          <a:xfrm>
            <a:off x="6622000" y="2672915"/>
            <a:ext cx="5384800" cy="88431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00000"/>
              </a:lnSpc>
              <a:spcAft>
                <a:spcPts val="12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subjects do you have today?</a:t>
            </a:r>
            <a:endParaRPr lang="en-US" sz="1800"/>
          </a:p>
          <a:p>
            <a:pPr algn="l">
              <a:spcAft>
                <a:spcPts val="12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______________________.</a:t>
            </a:r>
          </a:p>
        </p:txBody>
      </p:sp>
      <p:sp>
        <p:nvSpPr>
          <p:cNvPr id="48" name="Mspham-0936082789">
            <a:extLst>
              <a:ext uri="{FF2B5EF4-FFF2-40B4-BE49-F238E27FC236}">
                <a16:creationId xmlns:a16="http://schemas.microsoft.com/office/drawing/2014/main" id="{CB1CB5A4-4A8E-7381-45C5-1E02A29F5FC6}"/>
              </a:ext>
            </a:extLst>
          </p:cNvPr>
          <p:cNvSpPr txBox="1">
            <a:spLocks/>
          </p:cNvSpPr>
          <p:nvPr/>
        </p:nvSpPr>
        <p:spPr>
          <a:xfrm>
            <a:off x="2174240" y="3086691"/>
            <a:ext cx="1991360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Vietnamese</a:t>
            </a:r>
          </a:p>
        </p:txBody>
      </p:sp>
      <p:sp>
        <p:nvSpPr>
          <p:cNvPr id="49" name="Mspham-0936082789">
            <a:extLst>
              <a:ext uri="{FF2B5EF4-FFF2-40B4-BE49-F238E27FC236}">
                <a16:creationId xmlns:a16="http://schemas.microsoft.com/office/drawing/2014/main" id="{9B40586E-2D34-1857-0CE1-24430C9F7522}"/>
              </a:ext>
            </a:extLst>
          </p:cNvPr>
          <p:cNvSpPr txBox="1">
            <a:spLocks/>
          </p:cNvSpPr>
          <p:nvPr/>
        </p:nvSpPr>
        <p:spPr>
          <a:xfrm>
            <a:off x="644581" y="5625760"/>
            <a:ext cx="5470068" cy="88431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00000"/>
              </a:lnSpc>
              <a:spcAft>
                <a:spcPts val="12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 do you have today?</a:t>
            </a:r>
            <a:endParaRPr lang="en-US" sz="1800"/>
          </a:p>
          <a:p>
            <a:pPr algn="l">
              <a:spcAft>
                <a:spcPts val="12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English and __________.</a:t>
            </a:r>
          </a:p>
        </p:txBody>
      </p:sp>
      <p:sp>
        <p:nvSpPr>
          <p:cNvPr id="50" name="Mspham-0936082789">
            <a:extLst>
              <a:ext uri="{FF2B5EF4-FFF2-40B4-BE49-F238E27FC236}">
                <a16:creationId xmlns:a16="http://schemas.microsoft.com/office/drawing/2014/main" id="{77067EB4-A3AA-9AB4-459C-F0483BE0DEDB}"/>
              </a:ext>
            </a:extLst>
          </p:cNvPr>
          <p:cNvSpPr txBox="1">
            <a:spLocks/>
          </p:cNvSpPr>
          <p:nvPr/>
        </p:nvSpPr>
        <p:spPr>
          <a:xfrm>
            <a:off x="6622000" y="5625760"/>
            <a:ext cx="5384800" cy="88431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00000"/>
              </a:lnSpc>
              <a:spcAft>
                <a:spcPts val="12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subjects __________ today?</a:t>
            </a:r>
            <a:endParaRPr lang="en-US" sz="1800"/>
          </a:p>
          <a:p>
            <a:pPr algn="l">
              <a:spcAft>
                <a:spcPts val="12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_________ and _______.</a:t>
            </a:r>
          </a:p>
        </p:txBody>
      </p:sp>
      <p:sp>
        <p:nvSpPr>
          <p:cNvPr id="51" name="Mspham-0936082789">
            <a:extLst>
              <a:ext uri="{FF2B5EF4-FFF2-40B4-BE49-F238E27FC236}">
                <a16:creationId xmlns:a16="http://schemas.microsoft.com/office/drawing/2014/main" id="{90E67AE0-3FB8-6897-B7DC-5DC1B085A4DB}"/>
              </a:ext>
            </a:extLst>
          </p:cNvPr>
          <p:cNvSpPr txBox="1">
            <a:spLocks/>
          </p:cNvSpPr>
          <p:nvPr/>
        </p:nvSpPr>
        <p:spPr>
          <a:xfrm>
            <a:off x="7583256" y="3092624"/>
            <a:ext cx="2363384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maths</a:t>
            </a:r>
          </a:p>
        </p:txBody>
      </p:sp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EDB7E02F-07EF-6BD6-6C88-2F48CBE4799D}"/>
              </a:ext>
            </a:extLst>
          </p:cNvPr>
          <p:cNvSpPr txBox="1">
            <a:spLocks/>
          </p:cNvSpPr>
          <p:nvPr/>
        </p:nvSpPr>
        <p:spPr>
          <a:xfrm>
            <a:off x="1028475" y="5542281"/>
            <a:ext cx="2239180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subjects</a:t>
            </a:r>
          </a:p>
        </p:txBody>
      </p:sp>
      <p:sp>
        <p:nvSpPr>
          <p:cNvPr id="53" name="Mspham-0936082789">
            <a:extLst>
              <a:ext uri="{FF2B5EF4-FFF2-40B4-BE49-F238E27FC236}">
                <a16:creationId xmlns:a16="http://schemas.microsoft.com/office/drawing/2014/main" id="{BB98F87B-69A5-48D6-ED63-73B41AE92186}"/>
              </a:ext>
            </a:extLst>
          </p:cNvPr>
          <p:cNvSpPr txBox="1">
            <a:spLocks/>
          </p:cNvSpPr>
          <p:nvPr/>
        </p:nvSpPr>
        <p:spPr>
          <a:xfrm>
            <a:off x="4067975" y="6045531"/>
            <a:ext cx="1530185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</a:p>
        </p:txBody>
      </p:sp>
      <p:sp>
        <p:nvSpPr>
          <p:cNvPr id="54" name="Mspham-0936082789">
            <a:extLst>
              <a:ext uri="{FF2B5EF4-FFF2-40B4-BE49-F238E27FC236}">
                <a16:creationId xmlns:a16="http://schemas.microsoft.com/office/drawing/2014/main" id="{8593D704-4527-0C88-BBE1-52568A5A1FE2}"/>
              </a:ext>
            </a:extLst>
          </p:cNvPr>
          <p:cNvSpPr txBox="1">
            <a:spLocks/>
          </p:cNvSpPr>
          <p:nvPr/>
        </p:nvSpPr>
        <p:spPr>
          <a:xfrm>
            <a:off x="9040209" y="5525370"/>
            <a:ext cx="2954954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</a:t>
            </a:r>
          </a:p>
        </p:txBody>
      </p:sp>
      <p:sp>
        <p:nvSpPr>
          <p:cNvPr id="55" name="Mspham-0936082789">
            <a:extLst>
              <a:ext uri="{FF2B5EF4-FFF2-40B4-BE49-F238E27FC236}">
                <a16:creationId xmlns:a16="http://schemas.microsoft.com/office/drawing/2014/main" id="{23691B9C-E732-7E57-1484-8B1538227B94}"/>
              </a:ext>
            </a:extLst>
          </p:cNvPr>
          <p:cNvSpPr txBox="1">
            <a:spLocks/>
          </p:cNvSpPr>
          <p:nvPr/>
        </p:nvSpPr>
        <p:spPr>
          <a:xfrm>
            <a:off x="8290560" y="6045531"/>
            <a:ext cx="3901441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            maths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4B44A7-0946-76BB-9AF1-7EA3C44A16E8}"/>
              </a:ext>
            </a:extLst>
          </p:cNvPr>
          <p:cNvGrpSpPr/>
          <p:nvPr/>
        </p:nvGrpSpPr>
        <p:grpSpPr>
          <a:xfrm>
            <a:off x="9578050" y="450732"/>
            <a:ext cx="2137612" cy="757108"/>
            <a:chOff x="4142213" y="3532361"/>
            <a:chExt cx="1400827" cy="496151"/>
          </a:xfrm>
        </p:grpSpPr>
        <p:sp>
          <p:nvSpPr>
            <p:cNvPr id="12" name="Mspham-0936082789">
              <a:extLst>
                <a:ext uri="{FF2B5EF4-FFF2-40B4-BE49-F238E27FC236}">
                  <a16:creationId xmlns:a16="http://schemas.microsoft.com/office/drawing/2014/main" id="{367707A4-8FDA-D8AB-230F-6C7486EDAFDF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3" name="MsPham-0936082789">
              <a:extLst>
                <a:ext uri="{FF2B5EF4-FFF2-40B4-BE49-F238E27FC236}">
                  <a16:creationId xmlns:a16="http://schemas.microsoft.com/office/drawing/2014/main" id="{B0C2D401-7D38-05AB-C95D-C5630C2A0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23352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1" grpId="0"/>
      <p:bldP spid="52" grpId="0"/>
      <p:bldP spid="53" grpId="0"/>
      <p:bldP spid="54" grpId="0"/>
      <p:bldP spid="5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41F791B-9E2C-BB86-B971-D69E602D7AF3}"/>
              </a:ext>
            </a:extLst>
          </p:cNvPr>
          <p:cNvGrpSpPr/>
          <p:nvPr/>
        </p:nvGrpSpPr>
        <p:grpSpPr>
          <a:xfrm>
            <a:off x="4390488" y="3429000"/>
            <a:ext cx="1705511" cy="720038"/>
            <a:chOff x="1465986" y="3587904"/>
            <a:chExt cx="1150998" cy="485932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D005CE2E-05F0-85CB-C3D8-DE5D7148EC4C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8AFAEF02-8666-9F22-A0E5-7A48E6452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B7FE8074-E8AE-725F-8563-0BF8590465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59" b="5257"/>
          <a:stretch/>
        </p:blipFill>
        <p:spPr>
          <a:xfrm>
            <a:off x="606592" y="780049"/>
            <a:ext cx="10978815" cy="5751585"/>
          </a:xfrm>
          <a:prstGeom prst="roundRect">
            <a:avLst>
              <a:gd name="adj" fmla="val 14856"/>
            </a:avLst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play.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159484A2-0866-C7AB-195C-8F69B0D6D42C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4340A03-F239-FB80-2721-7E2822F75514}"/>
              </a:ext>
            </a:extLst>
          </p:cNvPr>
          <p:cNvGrpSpPr/>
          <p:nvPr/>
        </p:nvGrpSpPr>
        <p:grpSpPr>
          <a:xfrm>
            <a:off x="4785232" y="2351367"/>
            <a:ext cx="6800175" cy="3431416"/>
            <a:chOff x="4785232" y="2351367"/>
            <a:chExt cx="6800175" cy="343141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6E044004-2958-8878-282F-8371948B62E7}"/>
                </a:ext>
              </a:extLst>
            </p:cNvPr>
            <p:cNvSpPr txBox="1">
              <a:spLocks/>
            </p:cNvSpPr>
            <p:nvPr/>
          </p:nvSpPr>
          <p:spPr>
            <a:xfrm>
              <a:off x="6817489" y="2351367"/>
              <a:ext cx="4767918" cy="3864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6000" b="1" i="0" u="none" strike="noStrike" cap="none">
                  <a:solidFill>
                    <a:srgbClr val="002060"/>
                  </a:solidFill>
                  <a:latin typeface="Arial" panose="020B0604020202020204" pitchFamily="34" charset="0"/>
                  <a:ea typeface="Kirang Haerang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3000">
                  <a:solidFill>
                    <a:srgbClr val="C00000"/>
                  </a:solidFill>
                </a:rPr>
                <a:t>c       </a:t>
              </a:r>
              <a:r>
                <a:rPr lang="en-US" sz="1400">
                  <a:solidFill>
                    <a:srgbClr val="C00000"/>
                  </a:solidFill>
                </a:rPr>
                <a:t> </a:t>
              </a:r>
              <a:r>
                <a:rPr lang="en-US" sz="3000">
                  <a:solidFill>
                    <a:srgbClr val="C00000"/>
                  </a:solidFill>
                </a:rPr>
                <a:t>e       </a:t>
              </a:r>
              <a:r>
                <a:rPr lang="en-US" sz="1800">
                  <a:solidFill>
                    <a:srgbClr val="C00000"/>
                  </a:solidFill>
                </a:rPr>
                <a:t> </a:t>
              </a:r>
              <a:r>
                <a:rPr lang="en-US" sz="3000">
                  <a:solidFill>
                    <a:srgbClr val="C00000"/>
                  </a:solidFill>
                </a:rPr>
                <a:t>c   e</a:t>
              </a:r>
            </a:p>
          </p:txBody>
        </p:sp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7F73B20C-724A-29F8-8296-0EE987F07349}"/>
                </a:ext>
              </a:extLst>
            </p:cNvPr>
            <p:cNvSpPr txBox="1">
              <a:spLocks/>
            </p:cNvSpPr>
            <p:nvPr/>
          </p:nvSpPr>
          <p:spPr>
            <a:xfrm>
              <a:off x="4854682" y="4397905"/>
              <a:ext cx="4767918" cy="3864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6000" b="1" i="0" u="none" strike="noStrike" cap="none">
                  <a:solidFill>
                    <a:srgbClr val="002060"/>
                  </a:solidFill>
                  <a:latin typeface="Arial" panose="020B0604020202020204" pitchFamily="34" charset="0"/>
                  <a:ea typeface="Kirang Haerang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3000">
                  <a:solidFill>
                    <a:srgbClr val="C00000"/>
                  </a:solidFill>
                </a:rPr>
                <a:t>i       </a:t>
              </a:r>
              <a:r>
                <a:rPr lang="en-US" sz="1400">
                  <a:solidFill>
                    <a:srgbClr val="C00000"/>
                  </a:solidFill>
                </a:rPr>
                <a:t> </a:t>
              </a:r>
              <a:r>
                <a:rPr lang="en-US" sz="3000">
                  <a:solidFill>
                    <a:srgbClr val="C00000"/>
                  </a:solidFill>
                </a:rPr>
                <a:t>     n       </a:t>
              </a:r>
              <a:r>
                <a:rPr lang="en-US" sz="1800">
                  <a:solidFill>
                    <a:srgbClr val="C00000"/>
                  </a:solidFill>
                </a:rPr>
                <a:t> </a:t>
              </a:r>
              <a:r>
                <a:rPr lang="en-US" sz="3000">
                  <a:solidFill>
                    <a:srgbClr val="C00000"/>
                  </a:solidFill>
                </a:rPr>
                <a:t>     e       e</a:t>
              </a:r>
            </a:p>
          </p:txBody>
        </p:sp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A6CCA9A9-D604-3D84-3CE1-4EB761A695F4}"/>
                </a:ext>
              </a:extLst>
            </p:cNvPr>
            <p:cNvSpPr txBox="1">
              <a:spLocks/>
            </p:cNvSpPr>
            <p:nvPr/>
          </p:nvSpPr>
          <p:spPr>
            <a:xfrm>
              <a:off x="4785232" y="5396301"/>
              <a:ext cx="3016105" cy="3864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6000" b="1" i="0" u="none" strike="noStrike" cap="none">
                  <a:solidFill>
                    <a:srgbClr val="002060"/>
                  </a:solidFill>
                  <a:latin typeface="Arial" panose="020B0604020202020204" pitchFamily="34" charset="0"/>
                  <a:ea typeface="Kirang Haerang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3000">
                  <a:solidFill>
                    <a:srgbClr val="C00000"/>
                  </a:solidFill>
                </a:rPr>
                <a:t>a       </a:t>
              </a:r>
              <a:r>
                <a:rPr lang="en-US" sz="1800">
                  <a:solidFill>
                    <a:srgbClr val="C00000"/>
                  </a:solidFill>
                </a:rPr>
                <a:t> </a:t>
              </a:r>
              <a:r>
                <a:rPr lang="en-US" sz="3000">
                  <a:solidFill>
                    <a:srgbClr val="C00000"/>
                  </a:solidFill>
                </a:rPr>
                <a:t>h</a:t>
              </a:r>
            </a:p>
          </p:txBody>
        </p:sp>
        <p:sp>
          <p:nvSpPr>
            <p:cNvPr id="12" name="Mspham-0936082789">
              <a:extLst>
                <a:ext uri="{FF2B5EF4-FFF2-40B4-BE49-F238E27FC236}">
                  <a16:creationId xmlns:a16="http://schemas.microsoft.com/office/drawing/2014/main" id="{A0A4EA8F-D8BB-2338-5EEA-DE92D176467D}"/>
                </a:ext>
              </a:extLst>
            </p:cNvPr>
            <p:cNvSpPr txBox="1">
              <a:spLocks/>
            </p:cNvSpPr>
            <p:nvPr/>
          </p:nvSpPr>
          <p:spPr>
            <a:xfrm>
              <a:off x="8380072" y="3353860"/>
              <a:ext cx="847783" cy="3864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6000" b="1" i="0" u="none" strike="noStrike" cap="none">
                  <a:solidFill>
                    <a:srgbClr val="002060"/>
                  </a:solidFill>
                  <a:latin typeface="Arial" panose="020B0604020202020204" pitchFamily="34" charset="0"/>
                  <a:ea typeface="Kirang Haerang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3000">
                  <a:solidFill>
                    <a:srgbClr val="C00000"/>
                  </a:solidFill>
                </a:rPr>
                <a:t>l</a:t>
              </a:r>
            </a:p>
          </p:txBody>
        </p:sp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C234529F-B80D-4905-F65E-1084BB8B094D}"/>
                </a:ext>
              </a:extLst>
            </p:cNvPr>
            <p:cNvSpPr txBox="1">
              <a:spLocks/>
            </p:cNvSpPr>
            <p:nvPr/>
          </p:nvSpPr>
          <p:spPr>
            <a:xfrm>
              <a:off x="8380071" y="3867956"/>
              <a:ext cx="847783" cy="3864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6000" b="1" i="0" u="none" strike="noStrike" cap="none">
                  <a:solidFill>
                    <a:srgbClr val="002060"/>
                  </a:solidFill>
                  <a:latin typeface="Arial" panose="020B0604020202020204" pitchFamily="34" charset="0"/>
                  <a:ea typeface="Kirang Haerang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3000">
                  <a:solidFill>
                    <a:srgbClr val="C00000"/>
                  </a:solidFill>
                </a:rPr>
                <a:t>i</a:t>
              </a:r>
            </a:p>
          </p:txBody>
        </p:sp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C0B4E72A-46BA-DF7A-4669-270EAEB1F77A}"/>
              </a:ext>
            </a:extLst>
          </p:cNvPr>
          <p:cNvSpPr txBox="1">
            <a:spLocks/>
          </p:cNvSpPr>
          <p:nvPr/>
        </p:nvSpPr>
        <p:spPr>
          <a:xfrm>
            <a:off x="9201448" y="5914494"/>
            <a:ext cx="1901528" cy="605291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</a:p>
        </p:txBody>
      </p:sp>
    </p:spTree>
    <p:extLst>
      <p:ext uri="{BB962C8B-B14F-4D97-AF65-F5344CB8AC3E}">
        <p14:creationId xmlns:p14="http://schemas.microsoft.com/office/powerpoint/2010/main" val="39392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02EBAA-E4B2-0EF6-EE8B-0C3F17314422}"/>
              </a:ext>
            </a:extLst>
          </p:cNvPr>
          <p:cNvSpPr/>
          <p:nvPr/>
        </p:nvSpPr>
        <p:spPr>
          <a:xfrm>
            <a:off x="-1" y="-7621"/>
            <a:ext cx="12207241" cy="6858001"/>
          </a:xfrm>
          <a:prstGeom prst="rect">
            <a:avLst/>
          </a:prstGeom>
          <a:solidFill>
            <a:srgbClr val="F6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1" y="-2672650"/>
            <a:ext cx="6869299" cy="12192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4788" y="-2353284"/>
            <a:ext cx="6851068" cy="1157287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AFB5947-D13A-D9B9-B46C-AF7EAC075219}"/>
              </a:ext>
            </a:extLst>
          </p:cNvPr>
          <p:cNvGrpSpPr/>
          <p:nvPr/>
        </p:nvGrpSpPr>
        <p:grpSpPr>
          <a:xfrm>
            <a:off x="8115300" y="342900"/>
            <a:ext cx="3364624" cy="826422"/>
            <a:chOff x="1173836" y="671814"/>
            <a:chExt cx="6750762" cy="16581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045F7B9-4A3C-50E3-3184-A41FECEDF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5301306-6A1D-3DE8-8DC1-AF4EA46A2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18" name="TextBox 22">
            <a:extLst>
              <a:ext uri="{FF2B5EF4-FFF2-40B4-BE49-F238E27FC236}">
                <a16:creationId xmlns:a16="http://schemas.microsoft.com/office/drawing/2014/main" id="{462B370D-BE4A-08A8-5ADF-70F0CE8F69CA}"/>
              </a:ext>
            </a:extLst>
          </p:cNvPr>
          <p:cNvSpPr txBox="1"/>
          <p:nvPr/>
        </p:nvSpPr>
        <p:spPr>
          <a:xfrm>
            <a:off x="1295715" y="2154062"/>
            <a:ext cx="9280562" cy="1838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95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HelvetInsH" panose="020B7200000000000000" pitchFamily="34" charset="0"/>
              </a:rPr>
              <a:t>Thank you!</a:t>
            </a:r>
            <a:endParaRPr lang="en-US" sz="199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HelvetInsH" panose="020B7200000000000000" pitchFamily="34" charset="0"/>
            </a:endParaRPr>
          </a:p>
        </p:txBody>
      </p:sp>
      <p:pic>
        <p:nvPicPr>
          <p:cNvPr id="42" name="图片 12">
            <a:extLst>
              <a:ext uri="{FF2B5EF4-FFF2-40B4-BE49-F238E27FC236}">
                <a16:creationId xmlns:a16="http://schemas.microsoft.com/office/drawing/2014/main" id="{42F42DB8-D57F-D314-81F6-C05ADD7C8C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83" y="648338"/>
            <a:ext cx="621218" cy="621218"/>
          </a:xfrm>
          <a:prstGeom prst="rect">
            <a:avLst/>
          </a:prstGeom>
        </p:spPr>
      </p:pic>
      <p:pic>
        <p:nvPicPr>
          <p:cNvPr id="43" name="图片 13">
            <a:extLst>
              <a:ext uri="{FF2B5EF4-FFF2-40B4-BE49-F238E27FC236}">
                <a16:creationId xmlns:a16="http://schemas.microsoft.com/office/drawing/2014/main" id="{1C69016C-0E91-935A-210C-BB803513B0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651" y="716905"/>
            <a:ext cx="621217" cy="621217"/>
          </a:xfrm>
          <a:prstGeom prst="rect">
            <a:avLst/>
          </a:prstGeom>
        </p:spPr>
      </p:pic>
      <p:pic>
        <p:nvPicPr>
          <p:cNvPr id="44" name="图片 15">
            <a:extLst>
              <a:ext uri="{FF2B5EF4-FFF2-40B4-BE49-F238E27FC236}">
                <a16:creationId xmlns:a16="http://schemas.microsoft.com/office/drawing/2014/main" id="{702FA287-9ADA-CAAC-DFA2-51894752CD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4328" flipH="1">
            <a:off x="8240931" y="4636197"/>
            <a:ext cx="367333" cy="367333"/>
          </a:xfrm>
          <a:prstGeom prst="rect">
            <a:avLst/>
          </a:prstGeom>
        </p:spPr>
      </p:pic>
      <p:pic>
        <p:nvPicPr>
          <p:cNvPr id="45" name="图片 16">
            <a:extLst>
              <a:ext uri="{FF2B5EF4-FFF2-40B4-BE49-F238E27FC236}">
                <a16:creationId xmlns:a16="http://schemas.microsoft.com/office/drawing/2014/main" id="{BFD38CA0-7653-E396-3CD8-9564A8AAFF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3884" y="1701056"/>
            <a:ext cx="538742" cy="538742"/>
          </a:xfrm>
          <a:prstGeom prst="rect">
            <a:avLst/>
          </a:prstGeom>
        </p:spPr>
      </p:pic>
      <p:pic>
        <p:nvPicPr>
          <p:cNvPr id="46" name="图片 9">
            <a:extLst>
              <a:ext uri="{FF2B5EF4-FFF2-40B4-BE49-F238E27FC236}">
                <a16:creationId xmlns:a16="http://schemas.microsoft.com/office/drawing/2014/main" id="{298822FF-36C7-CD38-CE34-59B5A23F6D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607">
            <a:off x="734608" y="2200381"/>
            <a:ext cx="1499405" cy="2492668"/>
          </a:xfrm>
          <a:prstGeom prst="rect">
            <a:avLst/>
          </a:prstGeom>
        </p:spPr>
      </p:pic>
      <p:pic>
        <p:nvPicPr>
          <p:cNvPr id="47" name="图片 9">
            <a:extLst>
              <a:ext uri="{FF2B5EF4-FFF2-40B4-BE49-F238E27FC236}">
                <a16:creationId xmlns:a16="http://schemas.microsoft.com/office/drawing/2014/main" id="{B7A0567A-F215-B929-CAA2-4572403F31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53742">
            <a:off x="5789075" y="-195242"/>
            <a:ext cx="1499405" cy="2492668"/>
          </a:xfrm>
          <a:prstGeom prst="rect">
            <a:avLst/>
          </a:prstGeom>
        </p:spPr>
      </p:pic>
      <p:pic>
        <p:nvPicPr>
          <p:cNvPr id="48" name="图片 9">
            <a:extLst>
              <a:ext uri="{FF2B5EF4-FFF2-40B4-BE49-F238E27FC236}">
                <a16:creationId xmlns:a16="http://schemas.microsoft.com/office/drawing/2014/main" id="{FF4D9FE6-3191-65D0-8F37-E8F3A299FC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8113">
            <a:off x="9933534" y="883346"/>
            <a:ext cx="1499405" cy="2492668"/>
          </a:xfrm>
          <a:prstGeom prst="rect">
            <a:avLst/>
          </a:prstGeom>
        </p:spPr>
      </p:pic>
      <p:pic>
        <p:nvPicPr>
          <p:cNvPr id="49" name="图片 9">
            <a:extLst>
              <a:ext uri="{FF2B5EF4-FFF2-40B4-BE49-F238E27FC236}">
                <a16:creationId xmlns:a16="http://schemas.microsoft.com/office/drawing/2014/main" id="{B78049A1-DF14-9496-36A9-2766DB76F7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930548" y="-386764"/>
            <a:ext cx="1499405" cy="2492668"/>
          </a:xfrm>
          <a:prstGeom prst="rect">
            <a:avLst/>
          </a:prstGeom>
        </p:spPr>
      </p:pic>
      <p:pic>
        <p:nvPicPr>
          <p:cNvPr id="50" name="图片 9">
            <a:extLst>
              <a:ext uri="{FF2B5EF4-FFF2-40B4-BE49-F238E27FC236}">
                <a16:creationId xmlns:a16="http://schemas.microsoft.com/office/drawing/2014/main" id="{3F9DA0B4-59E7-FE36-B0E3-246AA95D16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10147513" y="4977400"/>
            <a:ext cx="1499405" cy="2492668"/>
          </a:xfrm>
          <a:prstGeom prst="rect">
            <a:avLst/>
          </a:prstGeom>
        </p:spPr>
      </p:pic>
      <p:pic>
        <p:nvPicPr>
          <p:cNvPr id="51" name="图片 9">
            <a:extLst>
              <a:ext uri="{FF2B5EF4-FFF2-40B4-BE49-F238E27FC236}">
                <a16:creationId xmlns:a16="http://schemas.microsoft.com/office/drawing/2014/main" id="{548DC181-9A81-B670-2BD8-C00B9DDB47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6349587" y="4494086"/>
            <a:ext cx="1499405" cy="2492668"/>
          </a:xfrm>
          <a:prstGeom prst="rect">
            <a:avLst/>
          </a:prstGeom>
        </p:spPr>
      </p:pic>
      <p:pic>
        <p:nvPicPr>
          <p:cNvPr id="52" name="图片 10">
            <a:extLst>
              <a:ext uri="{FF2B5EF4-FFF2-40B4-BE49-F238E27FC236}">
                <a16:creationId xmlns:a16="http://schemas.microsoft.com/office/drawing/2014/main" id="{3579EF33-81CE-95FB-31FD-1F121D4F8A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93079" y="1302721"/>
            <a:ext cx="2213551" cy="3027399"/>
          </a:xfrm>
          <a:prstGeom prst="rect">
            <a:avLst/>
          </a:prstGeom>
        </p:spPr>
      </p:pic>
      <p:pic>
        <p:nvPicPr>
          <p:cNvPr id="53" name="图片 15">
            <a:extLst>
              <a:ext uri="{FF2B5EF4-FFF2-40B4-BE49-F238E27FC236}">
                <a16:creationId xmlns:a16="http://schemas.microsoft.com/office/drawing/2014/main" id="{A85DCC16-2874-4040-F1C2-683F92ABE1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5995" flipH="1">
            <a:off x="10087445" y="3625831"/>
            <a:ext cx="367333" cy="367333"/>
          </a:xfrm>
          <a:prstGeom prst="rect">
            <a:avLst/>
          </a:prstGeom>
        </p:spPr>
      </p:pic>
      <p:pic>
        <p:nvPicPr>
          <p:cNvPr id="56" name="图片 15">
            <a:extLst>
              <a:ext uri="{FF2B5EF4-FFF2-40B4-BE49-F238E27FC236}">
                <a16:creationId xmlns:a16="http://schemas.microsoft.com/office/drawing/2014/main" id="{B8FA3922-DEFD-12E2-67AB-14789D7EDD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98759" flipH="1">
            <a:off x="10335258" y="5228761"/>
            <a:ext cx="367333" cy="36733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B12E53A-3DC1-C35D-50D2-3298F375663E}"/>
              </a:ext>
            </a:extLst>
          </p:cNvPr>
          <p:cNvGrpSpPr/>
          <p:nvPr/>
        </p:nvGrpSpPr>
        <p:grpSpPr>
          <a:xfrm>
            <a:off x="2738886" y="5214376"/>
            <a:ext cx="1322799" cy="1489542"/>
            <a:chOff x="4131377" y="3435598"/>
            <a:chExt cx="866861" cy="976132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03634CEE-6F85-BB1D-0D04-7D73FCEAA74F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F51D4E58-ADA4-A6CC-258D-4D7B8F4C4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59966" y="3435598"/>
              <a:ext cx="592915" cy="59291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0" name="Freeform 7">
            <a:extLst>
              <a:ext uri="{FF2B5EF4-FFF2-40B4-BE49-F238E27FC236}">
                <a16:creationId xmlns:a16="http://schemas.microsoft.com/office/drawing/2014/main" id="{259DB9CD-F770-71EC-5956-C50C04FCC39D}"/>
              </a:ext>
            </a:extLst>
          </p:cNvPr>
          <p:cNvSpPr/>
          <p:nvPr/>
        </p:nvSpPr>
        <p:spPr>
          <a:xfrm>
            <a:off x="-30480" y="4174655"/>
            <a:ext cx="5233693" cy="2675725"/>
          </a:xfrm>
          <a:custGeom>
            <a:avLst/>
            <a:gdLst/>
            <a:ahLst/>
            <a:cxnLst/>
            <a:rect l="l" t="t" r="r" b="b"/>
            <a:pathLst>
              <a:path w="5634416" h="2880595">
                <a:moveTo>
                  <a:pt x="0" y="0"/>
                </a:moveTo>
                <a:lnTo>
                  <a:pt x="5634417" y="0"/>
                </a:lnTo>
                <a:lnTo>
                  <a:pt x="5634417" y="2880596"/>
                </a:lnTo>
                <a:lnTo>
                  <a:pt x="0" y="2880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AC1764-9C37-256F-43A8-86AE5732CE35}"/>
              </a:ext>
            </a:extLst>
          </p:cNvPr>
          <p:cNvGrpSpPr/>
          <p:nvPr/>
        </p:nvGrpSpPr>
        <p:grpSpPr>
          <a:xfrm>
            <a:off x="1026994" y="704822"/>
            <a:ext cx="2137612" cy="757108"/>
            <a:chOff x="4142213" y="3532361"/>
            <a:chExt cx="1400827" cy="496151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E4268D2A-05A5-01C7-5686-C40BE12A3488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13E1CD83-4C14-B815-B914-79F40C99F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941718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E4ACE0-DB25-DAE5-9DA7-9372CA52E64B}"/>
              </a:ext>
            </a:extLst>
          </p:cNvPr>
          <p:cNvSpPr txBox="1"/>
          <p:nvPr/>
        </p:nvSpPr>
        <p:spPr>
          <a:xfrm>
            <a:off x="863600" y="474563"/>
            <a:ext cx="10566400" cy="5985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 </a:t>
            </a:r>
          </a:p>
          <a:p>
            <a:pPr algn="just">
              <a:lnSpc>
                <a:spcPts val="3400"/>
              </a:lnSpc>
            </a:pP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Sucess 4 được soạn bởi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chỉnh sửa bài giảng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đồ dạy học của mình. Tuy nhiên,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thông tin phản hồi hoặc cần hỗ trợ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lòng liên hệ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133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r>
              <a:rPr lang="en-US" sz="2133">
                <a:latin typeface="Arial" panose="020B0604020202020204" pitchFamily="34" charset="0"/>
                <a:cs typeface="Arial" panose="020B0604020202020204" pitchFamily="34" charset="0"/>
              </a:rPr>
              <a:t> (zalo).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xin kính chúc quý thầy cô sức khỏe để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love, MsPham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273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66" r="66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824987" y="2918544"/>
            <a:ext cx="2480576" cy="3524797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50EB6F9-5272-B0F8-7359-46689C890B08}"/>
              </a:ext>
            </a:extLst>
          </p:cNvPr>
          <p:cNvSpPr txBox="1"/>
          <p:nvPr/>
        </p:nvSpPr>
        <p:spPr>
          <a:xfrm>
            <a:off x="1371600" y="2057400"/>
            <a:ext cx="9448801" cy="2267489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ts val="8819"/>
              </a:lnSpc>
              <a:spcBef>
                <a:spcPct val="0"/>
              </a:spcBef>
              <a:defRPr sz="6299">
                <a:solidFill>
                  <a:srgbClr val="EF3220"/>
                </a:solidFill>
                <a:latin typeface="Atma Bold"/>
              </a:defRPr>
            </a:lvl1pPr>
          </a:lstStyle>
          <a:p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Warm-up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E2CAE22-2EA2-3FE3-56A5-400241149CF1}"/>
              </a:ext>
            </a:extLst>
          </p:cNvPr>
          <p:cNvGrpSpPr/>
          <p:nvPr/>
        </p:nvGrpSpPr>
        <p:grpSpPr>
          <a:xfrm>
            <a:off x="1257300" y="3276600"/>
            <a:ext cx="4768495" cy="1745778"/>
            <a:chOff x="3160461" y="2165726"/>
            <a:chExt cx="3124907" cy="1144049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EEC99F45-58F7-CD8C-AF31-782EA1899211}"/>
                </a:ext>
              </a:extLst>
            </p:cNvPr>
            <p:cNvSpPr txBox="1"/>
            <p:nvPr/>
          </p:nvSpPr>
          <p:spPr>
            <a:xfrm rot="5400000">
              <a:off x="5660330" y="2684736"/>
              <a:ext cx="866860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489A3748-4BBF-F7F3-E209-C384CFA44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60461" y="2165726"/>
              <a:ext cx="592915" cy="59291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49100" y="2984586"/>
            <a:ext cx="2680244" cy="33927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660386" y="2918544"/>
            <a:ext cx="1960328" cy="325365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1BA6DF7-BA53-3B5F-5283-CA2E9301D1AE}"/>
              </a:ext>
            </a:extLst>
          </p:cNvPr>
          <p:cNvGrpSpPr/>
          <p:nvPr/>
        </p:nvGrpSpPr>
        <p:grpSpPr>
          <a:xfrm>
            <a:off x="626308" y="491565"/>
            <a:ext cx="2137612" cy="757108"/>
            <a:chOff x="4142213" y="3532361"/>
            <a:chExt cx="1400827" cy="496151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383E292E-B1E6-5B75-1F4D-C57DA5757ABF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2" name="MsPham-0936082789">
              <a:extLst>
                <a:ext uri="{FF2B5EF4-FFF2-40B4-BE49-F238E27FC236}">
                  <a16:creationId xmlns:a16="http://schemas.microsoft.com/office/drawing/2014/main" id="{3E4C00CE-F681-C5C4-16B6-CC638B0C7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oby Loo - Dance Along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8A702AB2-C5F0-A7A1-A243-9B1265126CE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711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88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" t="21170" r="5850" b="8481"/>
          <a:stretch/>
        </p:blipFill>
        <p:spPr>
          <a:xfrm>
            <a:off x="-290407" y="0"/>
            <a:ext cx="12472247" cy="6883565"/>
          </a:xfrm>
          <a:prstGeom prst="rect">
            <a:avLst/>
          </a:prstGeom>
        </p:spPr>
      </p:pic>
      <p:pic>
        <p:nvPicPr>
          <p:cNvPr id="16" name="Picture 8" descr="Corner Flag Select Green | R-GOL.com - Football boots &amp;amp; equipmen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4" t="24250" r="2369" b="23685"/>
          <a:stretch/>
        </p:blipFill>
        <p:spPr bwMode="auto">
          <a:xfrm rot="20975817">
            <a:off x="1020234" y="4335038"/>
            <a:ext cx="1212941" cy="103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lagstaff Clip Art - Royalty Free - GoGraph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/>
        </p:blipFill>
        <p:spPr bwMode="auto">
          <a:xfrm rot="19312074" flipH="1">
            <a:off x="6449521" y="55797"/>
            <a:ext cx="478324" cy="58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Yellow flag Royalty Free Vector Image - VectorStock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67"/>
          <a:stretch/>
        </p:blipFill>
        <p:spPr bwMode="auto">
          <a:xfrm rot="20987640" flipH="1">
            <a:off x="5837545" y="2289021"/>
            <a:ext cx="1159880" cy="99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imilar Images, Stock Photos &amp;amp; Vectors of Blue Pennant Flag Isolated on  White Background. - 144199252 | Shutter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7180" r="30042" b="24682"/>
          <a:stretch/>
        </p:blipFill>
        <p:spPr bwMode="auto">
          <a:xfrm rot="738129">
            <a:off x="7882044" y="696134"/>
            <a:ext cx="1154177" cy="127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 rot="20046586">
            <a:off x="3756514" y="2833362"/>
            <a:ext cx="1329549" cy="1315454"/>
          </a:xfrm>
          <a:prstGeom prst="rect">
            <a:avLst/>
          </a:prstGeom>
        </p:spPr>
      </p:pic>
      <p:sp>
        <p:nvSpPr>
          <p:cNvPr id="17" name="Freeform 16"/>
          <p:cNvSpPr/>
          <p:nvPr/>
        </p:nvSpPr>
        <p:spPr>
          <a:xfrm>
            <a:off x="1722884" y="5189841"/>
            <a:ext cx="1617253" cy="1281361"/>
          </a:xfrm>
          <a:custGeom>
            <a:avLst/>
            <a:gdLst>
              <a:gd name="connsiteX0" fmla="*/ 1320800 w 1320800"/>
              <a:gd name="connsiteY0" fmla="*/ 1046480 h 1046480"/>
              <a:gd name="connsiteX1" fmla="*/ 1137920 w 1320800"/>
              <a:gd name="connsiteY1" fmla="*/ 1036320 h 1046480"/>
              <a:gd name="connsiteX2" fmla="*/ 1005840 w 1320800"/>
              <a:gd name="connsiteY2" fmla="*/ 1005840 h 1046480"/>
              <a:gd name="connsiteX3" fmla="*/ 822960 w 1320800"/>
              <a:gd name="connsiteY3" fmla="*/ 985520 h 1046480"/>
              <a:gd name="connsiteX4" fmla="*/ 741680 w 1320800"/>
              <a:gd name="connsiteY4" fmla="*/ 965200 h 1046480"/>
              <a:gd name="connsiteX5" fmla="*/ 680720 w 1320800"/>
              <a:gd name="connsiteY5" fmla="*/ 955040 h 1046480"/>
              <a:gd name="connsiteX6" fmla="*/ 538480 w 1320800"/>
              <a:gd name="connsiteY6" fmla="*/ 934720 h 1046480"/>
              <a:gd name="connsiteX7" fmla="*/ 436880 w 1320800"/>
              <a:gd name="connsiteY7" fmla="*/ 924560 h 1046480"/>
              <a:gd name="connsiteX8" fmla="*/ 386080 w 1320800"/>
              <a:gd name="connsiteY8" fmla="*/ 914400 h 1046480"/>
              <a:gd name="connsiteX9" fmla="*/ 254000 w 1320800"/>
              <a:gd name="connsiteY9" fmla="*/ 904240 h 1046480"/>
              <a:gd name="connsiteX10" fmla="*/ 142240 w 1320800"/>
              <a:gd name="connsiteY10" fmla="*/ 883920 h 1046480"/>
              <a:gd name="connsiteX11" fmla="*/ 91440 w 1320800"/>
              <a:gd name="connsiteY11" fmla="*/ 873760 h 1046480"/>
              <a:gd name="connsiteX12" fmla="*/ 60960 w 1320800"/>
              <a:gd name="connsiteY12" fmla="*/ 853440 h 1046480"/>
              <a:gd name="connsiteX13" fmla="*/ 30480 w 1320800"/>
              <a:gd name="connsiteY13" fmla="*/ 843280 h 1046480"/>
              <a:gd name="connsiteX14" fmla="*/ 0 w 1320800"/>
              <a:gd name="connsiteY14" fmla="*/ 812800 h 1046480"/>
              <a:gd name="connsiteX15" fmla="*/ 20320 w 1320800"/>
              <a:gd name="connsiteY15" fmla="*/ 721360 h 1046480"/>
              <a:gd name="connsiteX16" fmla="*/ 111760 w 1320800"/>
              <a:gd name="connsiteY16" fmla="*/ 670560 h 1046480"/>
              <a:gd name="connsiteX17" fmla="*/ 152400 w 1320800"/>
              <a:gd name="connsiteY17" fmla="*/ 660400 h 1046480"/>
              <a:gd name="connsiteX18" fmla="*/ 223520 w 1320800"/>
              <a:gd name="connsiteY18" fmla="*/ 640080 h 1046480"/>
              <a:gd name="connsiteX19" fmla="*/ 711200 w 1320800"/>
              <a:gd name="connsiteY19" fmla="*/ 629920 h 1046480"/>
              <a:gd name="connsiteX20" fmla="*/ 833120 w 1320800"/>
              <a:gd name="connsiteY20" fmla="*/ 609600 h 1046480"/>
              <a:gd name="connsiteX21" fmla="*/ 894080 w 1320800"/>
              <a:gd name="connsiteY21" fmla="*/ 589280 h 1046480"/>
              <a:gd name="connsiteX22" fmla="*/ 955040 w 1320800"/>
              <a:gd name="connsiteY22" fmla="*/ 528320 h 1046480"/>
              <a:gd name="connsiteX23" fmla="*/ 985520 w 1320800"/>
              <a:gd name="connsiteY23" fmla="*/ 497840 h 1046480"/>
              <a:gd name="connsiteX24" fmla="*/ 995680 w 1320800"/>
              <a:gd name="connsiteY24" fmla="*/ 304800 h 1046480"/>
              <a:gd name="connsiteX25" fmla="*/ 944880 w 1320800"/>
              <a:gd name="connsiteY25" fmla="*/ 254000 h 1046480"/>
              <a:gd name="connsiteX26" fmla="*/ 904240 w 1320800"/>
              <a:gd name="connsiteY26" fmla="*/ 223520 h 1046480"/>
              <a:gd name="connsiteX27" fmla="*/ 843280 w 1320800"/>
              <a:gd name="connsiteY27" fmla="*/ 182880 h 1046480"/>
              <a:gd name="connsiteX28" fmla="*/ 812800 w 1320800"/>
              <a:gd name="connsiteY28" fmla="*/ 162560 h 1046480"/>
              <a:gd name="connsiteX29" fmla="*/ 751840 w 1320800"/>
              <a:gd name="connsiteY29" fmla="*/ 142240 h 1046480"/>
              <a:gd name="connsiteX30" fmla="*/ 721360 w 1320800"/>
              <a:gd name="connsiteY30" fmla="*/ 132080 h 1046480"/>
              <a:gd name="connsiteX31" fmla="*/ 640080 w 1320800"/>
              <a:gd name="connsiteY31" fmla="*/ 101600 h 1046480"/>
              <a:gd name="connsiteX32" fmla="*/ 558800 w 1320800"/>
              <a:gd name="connsiteY32" fmla="*/ 71120 h 1046480"/>
              <a:gd name="connsiteX33" fmla="*/ 487680 w 1320800"/>
              <a:gd name="connsiteY33" fmla="*/ 50800 h 1046480"/>
              <a:gd name="connsiteX34" fmla="*/ 457200 w 1320800"/>
              <a:gd name="connsiteY34" fmla="*/ 30480 h 1046480"/>
              <a:gd name="connsiteX35" fmla="*/ 365760 w 1320800"/>
              <a:gd name="connsiteY35" fmla="*/ 10160 h 1046480"/>
              <a:gd name="connsiteX36" fmla="*/ 325120 w 1320800"/>
              <a:gd name="connsiteY36" fmla="*/ 0 h 104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320800" h="1046480">
                <a:moveTo>
                  <a:pt x="1320800" y="1046480"/>
                </a:moveTo>
                <a:cubicBezTo>
                  <a:pt x="1259840" y="1043093"/>
                  <a:pt x="1198763" y="1041390"/>
                  <a:pt x="1137920" y="1036320"/>
                </a:cubicBezTo>
                <a:cubicBezTo>
                  <a:pt x="1065469" y="1030282"/>
                  <a:pt x="1081413" y="1022034"/>
                  <a:pt x="1005840" y="1005840"/>
                </a:cubicBezTo>
                <a:cubicBezTo>
                  <a:pt x="960303" y="996082"/>
                  <a:pt x="860763" y="988957"/>
                  <a:pt x="822960" y="985520"/>
                </a:cubicBezTo>
                <a:cubicBezTo>
                  <a:pt x="795867" y="978747"/>
                  <a:pt x="768987" y="971052"/>
                  <a:pt x="741680" y="965200"/>
                </a:cubicBezTo>
                <a:cubicBezTo>
                  <a:pt x="721537" y="960884"/>
                  <a:pt x="701092" y="958096"/>
                  <a:pt x="680720" y="955040"/>
                </a:cubicBezTo>
                <a:cubicBezTo>
                  <a:pt x="633355" y="947935"/>
                  <a:pt x="586137" y="939486"/>
                  <a:pt x="538480" y="934720"/>
                </a:cubicBezTo>
                <a:cubicBezTo>
                  <a:pt x="504613" y="931333"/>
                  <a:pt x="470617" y="929058"/>
                  <a:pt x="436880" y="924560"/>
                </a:cubicBezTo>
                <a:cubicBezTo>
                  <a:pt x="419763" y="922278"/>
                  <a:pt x="403243" y="916307"/>
                  <a:pt x="386080" y="914400"/>
                </a:cubicBezTo>
                <a:cubicBezTo>
                  <a:pt x="342193" y="909524"/>
                  <a:pt x="298027" y="907627"/>
                  <a:pt x="254000" y="904240"/>
                </a:cubicBezTo>
                <a:cubicBezTo>
                  <a:pt x="128516" y="879143"/>
                  <a:pt x="285228" y="909918"/>
                  <a:pt x="142240" y="883920"/>
                </a:cubicBezTo>
                <a:cubicBezTo>
                  <a:pt x="125250" y="880831"/>
                  <a:pt x="108373" y="877147"/>
                  <a:pt x="91440" y="873760"/>
                </a:cubicBezTo>
                <a:cubicBezTo>
                  <a:pt x="81280" y="866987"/>
                  <a:pt x="71882" y="858901"/>
                  <a:pt x="60960" y="853440"/>
                </a:cubicBezTo>
                <a:cubicBezTo>
                  <a:pt x="51381" y="848651"/>
                  <a:pt x="39391" y="849221"/>
                  <a:pt x="30480" y="843280"/>
                </a:cubicBezTo>
                <a:cubicBezTo>
                  <a:pt x="18525" y="835310"/>
                  <a:pt x="10160" y="822960"/>
                  <a:pt x="0" y="812800"/>
                </a:cubicBezTo>
                <a:cubicBezTo>
                  <a:pt x="6773" y="782320"/>
                  <a:pt x="3956" y="747952"/>
                  <a:pt x="20320" y="721360"/>
                </a:cubicBezTo>
                <a:cubicBezTo>
                  <a:pt x="35845" y="696132"/>
                  <a:pt x="81944" y="679079"/>
                  <a:pt x="111760" y="670560"/>
                </a:cubicBezTo>
                <a:cubicBezTo>
                  <a:pt x="125186" y="666724"/>
                  <a:pt x="138974" y="664236"/>
                  <a:pt x="152400" y="660400"/>
                </a:cubicBezTo>
                <a:cubicBezTo>
                  <a:pt x="171064" y="655068"/>
                  <a:pt x="205169" y="640786"/>
                  <a:pt x="223520" y="640080"/>
                </a:cubicBezTo>
                <a:cubicBezTo>
                  <a:pt x="385995" y="633831"/>
                  <a:pt x="548640" y="633307"/>
                  <a:pt x="711200" y="629920"/>
                </a:cubicBezTo>
                <a:cubicBezTo>
                  <a:pt x="751840" y="623147"/>
                  <a:pt x="794034" y="622629"/>
                  <a:pt x="833120" y="609600"/>
                </a:cubicBezTo>
                <a:lnTo>
                  <a:pt x="894080" y="589280"/>
                </a:lnTo>
                <a:lnTo>
                  <a:pt x="955040" y="528320"/>
                </a:lnTo>
                <a:lnTo>
                  <a:pt x="985520" y="497840"/>
                </a:lnTo>
                <a:cubicBezTo>
                  <a:pt x="1014536" y="410791"/>
                  <a:pt x="1018341" y="425660"/>
                  <a:pt x="995680" y="304800"/>
                </a:cubicBezTo>
                <a:cubicBezTo>
                  <a:pt x="990652" y="277986"/>
                  <a:pt x="963454" y="267267"/>
                  <a:pt x="944880" y="254000"/>
                </a:cubicBezTo>
                <a:cubicBezTo>
                  <a:pt x="931101" y="244158"/>
                  <a:pt x="918112" y="233231"/>
                  <a:pt x="904240" y="223520"/>
                </a:cubicBezTo>
                <a:cubicBezTo>
                  <a:pt x="884233" y="209515"/>
                  <a:pt x="863600" y="196427"/>
                  <a:pt x="843280" y="182880"/>
                </a:cubicBezTo>
                <a:cubicBezTo>
                  <a:pt x="833120" y="176107"/>
                  <a:pt x="824384" y="166421"/>
                  <a:pt x="812800" y="162560"/>
                </a:cubicBezTo>
                <a:lnTo>
                  <a:pt x="751840" y="142240"/>
                </a:lnTo>
                <a:cubicBezTo>
                  <a:pt x="741680" y="138853"/>
                  <a:pt x="730271" y="138021"/>
                  <a:pt x="721360" y="132080"/>
                </a:cubicBezTo>
                <a:cubicBezTo>
                  <a:pt x="671185" y="98630"/>
                  <a:pt x="710387" y="119177"/>
                  <a:pt x="640080" y="101600"/>
                </a:cubicBezTo>
                <a:cubicBezTo>
                  <a:pt x="617019" y="95835"/>
                  <a:pt x="577446" y="78112"/>
                  <a:pt x="558800" y="71120"/>
                </a:cubicBezTo>
                <a:cubicBezTo>
                  <a:pt x="529649" y="60188"/>
                  <a:pt x="519705" y="58806"/>
                  <a:pt x="487680" y="50800"/>
                </a:cubicBezTo>
                <a:cubicBezTo>
                  <a:pt x="477520" y="44027"/>
                  <a:pt x="468122" y="35941"/>
                  <a:pt x="457200" y="30480"/>
                </a:cubicBezTo>
                <a:cubicBezTo>
                  <a:pt x="430836" y="17298"/>
                  <a:pt x="391775" y="15363"/>
                  <a:pt x="365760" y="10160"/>
                </a:cubicBezTo>
                <a:cubicBezTo>
                  <a:pt x="352068" y="7422"/>
                  <a:pt x="325120" y="0"/>
                  <a:pt x="325120" y="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rgbClr val="FF0000"/>
                </a:solidFill>
              </a:ln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2344905" y="4269251"/>
            <a:ext cx="2596685" cy="945471"/>
          </a:xfrm>
          <a:custGeom>
            <a:avLst/>
            <a:gdLst>
              <a:gd name="connsiteX0" fmla="*/ 0 w 2120697"/>
              <a:gd name="connsiteY0" fmla="*/ 772160 h 772160"/>
              <a:gd name="connsiteX1" fmla="*/ 1595120 w 2120697"/>
              <a:gd name="connsiteY1" fmla="*/ 762000 h 772160"/>
              <a:gd name="connsiteX2" fmla="*/ 1747520 w 2120697"/>
              <a:gd name="connsiteY2" fmla="*/ 721360 h 772160"/>
              <a:gd name="connsiteX3" fmla="*/ 1828800 w 2120697"/>
              <a:gd name="connsiteY3" fmla="*/ 701040 h 772160"/>
              <a:gd name="connsiteX4" fmla="*/ 1920240 w 2120697"/>
              <a:gd name="connsiteY4" fmla="*/ 680720 h 772160"/>
              <a:gd name="connsiteX5" fmla="*/ 2011680 w 2120697"/>
              <a:gd name="connsiteY5" fmla="*/ 650240 h 772160"/>
              <a:gd name="connsiteX6" fmla="*/ 2052320 w 2120697"/>
              <a:gd name="connsiteY6" fmla="*/ 629920 h 772160"/>
              <a:gd name="connsiteX7" fmla="*/ 2072640 w 2120697"/>
              <a:gd name="connsiteY7" fmla="*/ 599440 h 772160"/>
              <a:gd name="connsiteX8" fmla="*/ 2103120 w 2120697"/>
              <a:gd name="connsiteY8" fmla="*/ 568960 h 772160"/>
              <a:gd name="connsiteX9" fmla="*/ 2103120 w 2120697"/>
              <a:gd name="connsiteY9" fmla="*/ 335280 h 772160"/>
              <a:gd name="connsiteX10" fmla="*/ 2062480 w 2120697"/>
              <a:gd name="connsiteY10" fmla="*/ 325120 h 772160"/>
              <a:gd name="connsiteX11" fmla="*/ 1981200 w 2120697"/>
              <a:gd name="connsiteY11" fmla="*/ 294640 h 772160"/>
              <a:gd name="connsiteX12" fmla="*/ 1889760 w 2120697"/>
              <a:gd name="connsiteY12" fmla="*/ 264160 h 772160"/>
              <a:gd name="connsiteX13" fmla="*/ 1859280 w 2120697"/>
              <a:gd name="connsiteY13" fmla="*/ 254000 h 772160"/>
              <a:gd name="connsiteX14" fmla="*/ 1778000 w 2120697"/>
              <a:gd name="connsiteY14" fmla="*/ 233680 h 772160"/>
              <a:gd name="connsiteX15" fmla="*/ 1666240 w 2120697"/>
              <a:gd name="connsiteY15" fmla="*/ 213360 h 772160"/>
              <a:gd name="connsiteX16" fmla="*/ 1635760 w 2120697"/>
              <a:gd name="connsiteY16" fmla="*/ 203200 h 772160"/>
              <a:gd name="connsiteX17" fmla="*/ 1534160 w 2120697"/>
              <a:gd name="connsiteY17" fmla="*/ 172720 h 772160"/>
              <a:gd name="connsiteX18" fmla="*/ 1503680 w 2120697"/>
              <a:gd name="connsiteY18" fmla="*/ 162560 h 772160"/>
              <a:gd name="connsiteX19" fmla="*/ 1483360 w 2120697"/>
              <a:gd name="connsiteY19" fmla="*/ 132080 h 772160"/>
              <a:gd name="connsiteX20" fmla="*/ 1452880 w 2120697"/>
              <a:gd name="connsiteY20" fmla="*/ 111760 h 772160"/>
              <a:gd name="connsiteX21" fmla="*/ 1452880 w 2120697"/>
              <a:gd name="connsiteY21" fmla="*/ 0 h 772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120697" h="772160">
                <a:moveTo>
                  <a:pt x="0" y="772160"/>
                </a:moveTo>
                <a:lnTo>
                  <a:pt x="1595120" y="762000"/>
                </a:lnTo>
                <a:cubicBezTo>
                  <a:pt x="1678170" y="760499"/>
                  <a:pt x="1677037" y="735457"/>
                  <a:pt x="1747520" y="721360"/>
                </a:cubicBezTo>
                <a:cubicBezTo>
                  <a:pt x="1934761" y="683912"/>
                  <a:pt x="1703833" y="732282"/>
                  <a:pt x="1828800" y="701040"/>
                </a:cubicBezTo>
                <a:cubicBezTo>
                  <a:pt x="1848112" y="696212"/>
                  <a:pt x="1899380" y="688542"/>
                  <a:pt x="1920240" y="680720"/>
                </a:cubicBezTo>
                <a:cubicBezTo>
                  <a:pt x="2016387" y="644665"/>
                  <a:pt x="1900352" y="672506"/>
                  <a:pt x="2011680" y="650240"/>
                </a:cubicBezTo>
                <a:cubicBezTo>
                  <a:pt x="2025227" y="643467"/>
                  <a:pt x="2040685" y="639616"/>
                  <a:pt x="2052320" y="629920"/>
                </a:cubicBezTo>
                <a:cubicBezTo>
                  <a:pt x="2061701" y="622103"/>
                  <a:pt x="2064823" y="608821"/>
                  <a:pt x="2072640" y="599440"/>
                </a:cubicBezTo>
                <a:cubicBezTo>
                  <a:pt x="2081838" y="588402"/>
                  <a:pt x="2092960" y="579120"/>
                  <a:pt x="2103120" y="568960"/>
                </a:cubicBezTo>
                <a:cubicBezTo>
                  <a:pt x="2120179" y="483663"/>
                  <a:pt x="2132178" y="445701"/>
                  <a:pt x="2103120" y="335280"/>
                </a:cubicBezTo>
                <a:cubicBezTo>
                  <a:pt x="2099566" y="321776"/>
                  <a:pt x="2076027" y="328507"/>
                  <a:pt x="2062480" y="325120"/>
                </a:cubicBezTo>
                <a:cubicBezTo>
                  <a:pt x="2007644" y="288563"/>
                  <a:pt x="2058098" y="316611"/>
                  <a:pt x="1981200" y="294640"/>
                </a:cubicBezTo>
                <a:cubicBezTo>
                  <a:pt x="1950307" y="285814"/>
                  <a:pt x="1920240" y="274320"/>
                  <a:pt x="1889760" y="264160"/>
                </a:cubicBezTo>
                <a:cubicBezTo>
                  <a:pt x="1879600" y="260773"/>
                  <a:pt x="1869670" y="256597"/>
                  <a:pt x="1859280" y="254000"/>
                </a:cubicBezTo>
                <a:cubicBezTo>
                  <a:pt x="1832187" y="247227"/>
                  <a:pt x="1805547" y="238271"/>
                  <a:pt x="1778000" y="233680"/>
                </a:cubicBezTo>
                <a:cubicBezTo>
                  <a:pt x="1750825" y="229151"/>
                  <a:pt x="1694640" y="220460"/>
                  <a:pt x="1666240" y="213360"/>
                </a:cubicBezTo>
                <a:cubicBezTo>
                  <a:pt x="1655850" y="210763"/>
                  <a:pt x="1646058" y="206142"/>
                  <a:pt x="1635760" y="203200"/>
                </a:cubicBezTo>
                <a:cubicBezTo>
                  <a:pt x="1528276" y="172490"/>
                  <a:pt x="1679027" y="221009"/>
                  <a:pt x="1534160" y="172720"/>
                </a:cubicBezTo>
                <a:lnTo>
                  <a:pt x="1503680" y="162560"/>
                </a:lnTo>
                <a:cubicBezTo>
                  <a:pt x="1496907" y="152400"/>
                  <a:pt x="1491994" y="140714"/>
                  <a:pt x="1483360" y="132080"/>
                </a:cubicBezTo>
                <a:cubicBezTo>
                  <a:pt x="1474726" y="123446"/>
                  <a:pt x="1455626" y="123658"/>
                  <a:pt x="1452880" y="111760"/>
                </a:cubicBezTo>
                <a:cubicBezTo>
                  <a:pt x="1444503" y="75461"/>
                  <a:pt x="1452880" y="37253"/>
                  <a:pt x="1452880" y="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4223405" y="3012770"/>
            <a:ext cx="2725604" cy="1281361"/>
          </a:xfrm>
          <a:custGeom>
            <a:avLst/>
            <a:gdLst>
              <a:gd name="connsiteX0" fmla="*/ 0 w 2225984"/>
              <a:gd name="connsiteY0" fmla="*/ 1026160 h 1046480"/>
              <a:gd name="connsiteX1" fmla="*/ 10160 w 2225984"/>
              <a:gd name="connsiteY1" fmla="*/ 975360 h 1046480"/>
              <a:gd name="connsiteX2" fmla="*/ 81280 w 2225984"/>
              <a:gd name="connsiteY2" fmla="*/ 944880 h 1046480"/>
              <a:gd name="connsiteX3" fmla="*/ 203200 w 2225984"/>
              <a:gd name="connsiteY3" fmla="*/ 924560 h 1046480"/>
              <a:gd name="connsiteX4" fmla="*/ 579120 w 2225984"/>
              <a:gd name="connsiteY4" fmla="*/ 934720 h 1046480"/>
              <a:gd name="connsiteX5" fmla="*/ 701040 w 2225984"/>
              <a:gd name="connsiteY5" fmla="*/ 955040 h 1046480"/>
              <a:gd name="connsiteX6" fmla="*/ 833120 w 2225984"/>
              <a:gd name="connsiteY6" fmla="*/ 965200 h 1046480"/>
              <a:gd name="connsiteX7" fmla="*/ 965200 w 2225984"/>
              <a:gd name="connsiteY7" fmla="*/ 985520 h 1046480"/>
              <a:gd name="connsiteX8" fmla="*/ 1066800 w 2225984"/>
              <a:gd name="connsiteY8" fmla="*/ 1016000 h 1046480"/>
              <a:gd name="connsiteX9" fmla="*/ 1107440 w 2225984"/>
              <a:gd name="connsiteY9" fmla="*/ 1026160 h 1046480"/>
              <a:gd name="connsiteX10" fmla="*/ 1198880 w 2225984"/>
              <a:gd name="connsiteY10" fmla="*/ 1046480 h 1046480"/>
              <a:gd name="connsiteX11" fmla="*/ 1422400 w 2225984"/>
              <a:gd name="connsiteY11" fmla="*/ 1036320 h 1046480"/>
              <a:gd name="connsiteX12" fmla="*/ 1452880 w 2225984"/>
              <a:gd name="connsiteY12" fmla="*/ 1026160 h 1046480"/>
              <a:gd name="connsiteX13" fmla="*/ 1483360 w 2225984"/>
              <a:gd name="connsiteY13" fmla="*/ 995680 h 1046480"/>
              <a:gd name="connsiteX14" fmla="*/ 1524000 w 2225984"/>
              <a:gd name="connsiteY14" fmla="*/ 965200 h 1046480"/>
              <a:gd name="connsiteX15" fmla="*/ 1534160 w 2225984"/>
              <a:gd name="connsiteY15" fmla="*/ 812800 h 1046480"/>
              <a:gd name="connsiteX16" fmla="*/ 1473200 w 2225984"/>
              <a:gd name="connsiteY16" fmla="*/ 731520 h 1046480"/>
              <a:gd name="connsiteX17" fmla="*/ 1452880 w 2225984"/>
              <a:gd name="connsiteY17" fmla="*/ 701040 h 1046480"/>
              <a:gd name="connsiteX18" fmla="*/ 1412240 w 2225984"/>
              <a:gd name="connsiteY18" fmla="*/ 680720 h 1046480"/>
              <a:gd name="connsiteX19" fmla="*/ 1341120 w 2225984"/>
              <a:gd name="connsiteY19" fmla="*/ 640080 h 1046480"/>
              <a:gd name="connsiteX20" fmla="*/ 1259840 w 2225984"/>
              <a:gd name="connsiteY20" fmla="*/ 589280 h 1046480"/>
              <a:gd name="connsiteX21" fmla="*/ 1188720 w 2225984"/>
              <a:gd name="connsiteY21" fmla="*/ 568960 h 1046480"/>
              <a:gd name="connsiteX22" fmla="*/ 1148080 w 2225984"/>
              <a:gd name="connsiteY22" fmla="*/ 548640 h 1046480"/>
              <a:gd name="connsiteX23" fmla="*/ 1087120 w 2225984"/>
              <a:gd name="connsiteY23" fmla="*/ 528320 h 1046480"/>
              <a:gd name="connsiteX24" fmla="*/ 1046480 w 2225984"/>
              <a:gd name="connsiteY24" fmla="*/ 508000 h 1046480"/>
              <a:gd name="connsiteX25" fmla="*/ 985520 w 2225984"/>
              <a:gd name="connsiteY25" fmla="*/ 467360 h 1046480"/>
              <a:gd name="connsiteX26" fmla="*/ 955040 w 2225984"/>
              <a:gd name="connsiteY26" fmla="*/ 457200 h 1046480"/>
              <a:gd name="connsiteX27" fmla="*/ 904240 w 2225984"/>
              <a:gd name="connsiteY27" fmla="*/ 416560 h 1046480"/>
              <a:gd name="connsiteX28" fmla="*/ 833120 w 2225984"/>
              <a:gd name="connsiteY28" fmla="*/ 365760 h 1046480"/>
              <a:gd name="connsiteX29" fmla="*/ 802640 w 2225984"/>
              <a:gd name="connsiteY29" fmla="*/ 325120 h 1046480"/>
              <a:gd name="connsiteX30" fmla="*/ 762000 w 2225984"/>
              <a:gd name="connsiteY30" fmla="*/ 284480 h 1046480"/>
              <a:gd name="connsiteX31" fmla="*/ 751840 w 2225984"/>
              <a:gd name="connsiteY31" fmla="*/ 254000 h 1046480"/>
              <a:gd name="connsiteX32" fmla="*/ 731520 w 2225984"/>
              <a:gd name="connsiteY32" fmla="*/ 223520 h 1046480"/>
              <a:gd name="connsiteX33" fmla="*/ 721360 w 2225984"/>
              <a:gd name="connsiteY33" fmla="*/ 132080 h 1046480"/>
              <a:gd name="connsiteX34" fmla="*/ 711200 w 2225984"/>
              <a:gd name="connsiteY34" fmla="*/ 101600 h 1046480"/>
              <a:gd name="connsiteX35" fmla="*/ 721360 w 2225984"/>
              <a:gd name="connsiteY35" fmla="*/ 20320 h 1046480"/>
              <a:gd name="connsiteX36" fmla="*/ 751840 w 2225984"/>
              <a:gd name="connsiteY36" fmla="*/ 10160 h 1046480"/>
              <a:gd name="connsiteX37" fmla="*/ 792480 w 2225984"/>
              <a:gd name="connsiteY37" fmla="*/ 0 h 1046480"/>
              <a:gd name="connsiteX38" fmla="*/ 965200 w 2225984"/>
              <a:gd name="connsiteY38" fmla="*/ 10160 h 1046480"/>
              <a:gd name="connsiteX39" fmla="*/ 995680 w 2225984"/>
              <a:gd name="connsiteY39" fmla="*/ 30480 h 1046480"/>
              <a:gd name="connsiteX40" fmla="*/ 1026160 w 2225984"/>
              <a:gd name="connsiteY40" fmla="*/ 40640 h 1046480"/>
              <a:gd name="connsiteX41" fmla="*/ 1127760 w 2225984"/>
              <a:gd name="connsiteY41" fmla="*/ 81280 h 1046480"/>
              <a:gd name="connsiteX42" fmla="*/ 1178560 w 2225984"/>
              <a:gd name="connsiteY42" fmla="*/ 91440 h 1046480"/>
              <a:gd name="connsiteX43" fmla="*/ 1239520 w 2225984"/>
              <a:gd name="connsiteY43" fmla="*/ 111760 h 1046480"/>
              <a:gd name="connsiteX44" fmla="*/ 1320800 w 2225984"/>
              <a:gd name="connsiteY44" fmla="*/ 132080 h 1046480"/>
              <a:gd name="connsiteX45" fmla="*/ 1361440 w 2225984"/>
              <a:gd name="connsiteY45" fmla="*/ 142240 h 1046480"/>
              <a:gd name="connsiteX46" fmla="*/ 1422400 w 2225984"/>
              <a:gd name="connsiteY46" fmla="*/ 162560 h 1046480"/>
              <a:gd name="connsiteX47" fmla="*/ 1483360 w 2225984"/>
              <a:gd name="connsiteY47" fmla="*/ 182880 h 1046480"/>
              <a:gd name="connsiteX48" fmla="*/ 1513840 w 2225984"/>
              <a:gd name="connsiteY48" fmla="*/ 193040 h 1046480"/>
              <a:gd name="connsiteX49" fmla="*/ 1554480 w 2225984"/>
              <a:gd name="connsiteY49" fmla="*/ 203200 h 1046480"/>
              <a:gd name="connsiteX50" fmla="*/ 1605280 w 2225984"/>
              <a:gd name="connsiteY50" fmla="*/ 213360 h 1046480"/>
              <a:gd name="connsiteX51" fmla="*/ 1676400 w 2225984"/>
              <a:gd name="connsiteY51" fmla="*/ 233680 h 1046480"/>
              <a:gd name="connsiteX52" fmla="*/ 1737360 w 2225984"/>
              <a:gd name="connsiteY52" fmla="*/ 243840 h 1046480"/>
              <a:gd name="connsiteX53" fmla="*/ 2052320 w 2225984"/>
              <a:gd name="connsiteY53" fmla="*/ 223520 h 1046480"/>
              <a:gd name="connsiteX54" fmla="*/ 2092960 w 2225984"/>
              <a:gd name="connsiteY54" fmla="*/ 213360 h 1046480"/>
              <a:gd name="connsiteX55" fmla="*/ 2194560 w 2225984"/>
              <a:gd name="connsiteY55" fmla="*/ 193040 h 1046480"/>
              <a:gd name="connsiteX56" fmla="*/ 2225040 w 2225984"/>
              <a:gd name="connsiteY56" fmla="*/ 182880 h 1046480"/>
              <a:gd name="connsiteX57" fmla="*/ 2214880 w 2225984"/>
              <a:gd name="connsiteY57" fmla="*/ 162560 h 104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225984" h="1046480">
                <a:moveTo>
                  <a:pt x="0" y="1026160"/>
                </a:moveTo>
                <a:cubicBezTo>
                  <a:pt x="3387" y="1009227"/>
                  <a:pt x="1592" y="990353"/>
                  <a:pt x="10160" y="975360"/>
                </a:cubicBezTo>
                <a:cubicBezTo>
                  <a:pt x="21039" y="956323"/>
                  <a:pt x="64495" y="947677"/>
                  <a:pt x="81280" y="944880"/>
                </a:cubicBezTo>
                <a:cubicBezTo>
                  <a:pt x="223984" y="921096"/>
                  <a:pt x="111744" y="947424"/>
                  <a:pt x="203200" y="924560"/>
                </a:cubicBezTo>
                <a:cubicBezTo>
                  <a:pt x="328507" y="927947"/>
                  <a:pt x="454002" y="927060"/>
                  <a:pt x="579120" y="934720"/>
                </a:cubicBezTo>
                <a:cubicBezTo>
                  <a:pt x="620244" y="937238"/>
                  <a:pt x="660133" y="950131"/>
                  <a:pt x="701040" y="955040"/>
                </a:cubicBezTo>
                <a:cubicBezTo>
                  <a:pt x="744882" y="960301"/>
                  <a:pt x="789162" y="961014"/>
                  <a:pt x="833120" y="965200"/>
                </a:cubicBezTo>
                <a:cubicBezTo>
                  <a:pt x="903576" y="971910"/>
                  <a:pt x="905309" y="973542"/>
                  <a:pt x="965200" y="985520"/>
                </a:cubicBezTo>
                <a:cubicBezTo>
                  <a:pt x="1019015" y="1021397"/>
                  <a:pt x="976906" y="999656"/>
                  <a:pt x="1066800" y="1016000"/>
                </a:cubicBezTo>
                <a:cubicBezTo>
                  <a:pt x="1080538" y="1018498"/>
                  <a:pt x="1093748" y="1023422"/>
                  <a:pt x="1107440" y="1026160"/>
                </a:cubicBezTo>
                <a:cubicBezTo>
                  <a:pt x="1196845" y="1044041"/>
                  <a:pt x="1139561" y="1026707"/>
                  <a:pt x="1198880" y="1046480"/>
                </a:cubicBezTo>
                <a:cubicBezTo>
                  <a:pt x="1273387" y="1043093"/>
                  <a:pt x="1348054" y="1042268"/>
                  <a:pt x="1422400" y="1036320"/>
                </a:cubicBezTo>
                <a:cubicBezTo>
                  <a:pt x="1433075" y="1035466"/>
                  <a:pt x="1443969" y="1032101"/>
                  <a:pt x="1452880" y="1026160"/>
                </a:cubicBezTo>
                <a:cubicBezTo>
                  <a:pt x="1464835" y="1018190"/>
                  <a:pt x="1472451" y="1005031"/>
                  <a:pt x="1483360" y="995680"/>
                </a:cubicBezTo>
                <a:cubicBezTo>
                  <a:pt x="1496217" y="984660"/>
                  <a:pt x="1510453" y="975360"/>
                  <a:pt x="1524000" y="965200"/>
                </a:cubicBezTo>
                <a:cubicBezTo>
                  <a:pt x="1547562" y="906296"/>
                  <a:pt x="1563675" y="888696"/>
                  <a:pt x="1534160" y="812800"/>
                </a:cubicBezTo>
                <a:cubicBezTo>
                  <a:pt x="1521885" y="781236"/>
                  <a:pt x="1491986" y="759699"/>
                  <a:pt x="1473200" y="731520"/>
                </a:cubicBezTo>
                <a:cubicBezTo>
                  <a:pt x="1466427" y="721360"/>
                  <a:pt x="1462261" y="708857"/>
                  <a:pt x="1452880" y="701040"/>
                </a:cubicBezTo>
                <a:cubicBezTo>
                  <a:pt x="1441245" y="691344"/>
                  <a:pt x="1424565" y="689523"/>
                  <a:pt x="1412240" y="680720"/>
                </a:cubicBezTo>
                <a:cubicBezTo>
                  <a:pt x="1347053" y="634158"/>
                  <a:pt x="1419833" y="659758"/>
                  <a:pt x="1341120" y="640080"/>
                </a:cubicBezTo>
                <a:cubicBezTo>
                  <a:pt x="1314027" y="623147"/>
                  <a:pt x="1290836" y="597029"/>
                  <a:pt x="1259840" y="589280"/>
                </a:cubicBezTo>
                <a:cubicBezTo>
                  <a:pt x="1239217" y="584124"/>
                  <a:pt x="1209126" y="577705"/>
                  <a:pt x="1188720" y="568960"/>
                </a:cubicBezTo>
                <a:cubicBezTo>
                  <a:pt x="1174799" y="562994"/>
                  <a:pt x="1162142" y="554265"/>
                  <a:pt x="1148080" y="548640"/>
                </a:cubicBezTo>
                <a:cubicBezTo>
                  <a:pt x="1128193" y="540685"/>
                  <a:pt x="1107007" y="536275"/>
                  <a:pt x="1087120" y="528320"/>
                </a:cubicBezTo>
                <a:cubicBezTo>
                  <a:pt x="1073058" y="522695"/>
                  <a:pt x="1059467" y="515792"/>
                  <a:pt x="1046480" y="508000"/>
                </a:cubicBezTo>
                <a:cubicBezTo>
                  <a:pt x="1025539" y="495435"/>
                  <a:pt x="1008688" y="475083"/>
                  <a:pt x="985520" y="467360"/>
                </a:cubicBezTo>
                <a:lnTo>
                  <a:pt x="955040" y="457200"/>
                </a:lnTo>
                <a:cubicBezTo>
                  <a:pt x="938107" y="443653"/>
                  <a:pt x="921588" y="429571"/>
                  <a:pt x="904240" y="416560"/>
                </a:cubicBezTo>
                <a:cubicBezTo>
                  <a:pt x="881164" y="399253"/>
                  <a:pt x="853722" y="386362"/>
                  <a:pt x="833120" y="365760"/>
                </a:cubicBezTo>
                <a:cubicBezTo>
                  <a:pt x="821146" y="353786"/>
                  <a:pt x="813791" y="337864"/>
                  <a:pt x="802640" y="325120"/>
                </a:cubicBezTo>
                <a:cubicBezTo>
                  <a:pt x="790024" y="310702"/>
                  <a:pt x="775547" y="298027"/>
                  <a:pt x="762000" y="284480"/>
                </a:cubicBezTo>
                <a:cubicBezTo>
                  <a:pt x="758613" y="274320"/>
                  <a:pt x="756629" y="263579"/>
                  <a:pt x="751840" y="254000"/>
                </a:cubicBezTo>
                <a:cubicBezTo>
                  <a:pt x="746379" y="243078"/>
                  <a:pt x="734482" y="235366"/>
                  <a:pt x="731520" y="223520"/>
                </a:cubicBezTo>
                <a:cubicBezTo>
                  <a:pt x="724082" y="193768"/>
                  <a:pt x="726402" y="162330"/>
                  <a:pt x="721360" y="132080"/>
                </a:cubicBezTo>
                <a:cubicBezTo>
                  <a:pt x="719599" y="121516"/>
                  <a:pt x="714587" y="111760"/>
                  <a:pt x="711200" y="101600"/>
                </a:cubicBezTo>
                <a:cubicBezTo>
                  <a:pt x="714587" y="74507"/>
                  <a:pt x="710271" y="45271"/>
                  <a:pt x="721360" y="20320"/>
                </a:cubicBezTo>
                <a:cubicBezTo>
                  <a:pt x="725710" y="10533"/>
                  <a:pt x="741542" y="13102"/>
                  <a:pt x="751840" y="10160"/>
                </a:cubicBezTo>
                <a:cubicBezTo>
                  <a:pt x="765266" y="6324"/>
                  <a:pt x="778933" y="3387"/>
                  <a:pt x="792480" y="0"/>
                </a:cubicBezTo>
                <a:cubicBezTo>
                  <a:pt x="850053" y="3387"/>
                  <a:pt x="908165" y="1605"/>
                  <a:pt x="965200" y="10160"/>
                </a:cubicBezTo>
                <a:cubicBezTo>
                  <a:pt x="977276" y="11971"/>
                  <a:pt x="984758" y="25019"/>
                  <a:pt x="995680" y="30480"/>
                </a:cubicBezTo>
                <a:cubicBezTo>
                  <a:pt x="1005259" y="35269"/>
                  <a:pt x="1016316" y="36421"/>
                  <a:pt x="1026160" y="40640"/>
                </a:cubicBezTo>
                <a:cubicBezTo>
                  <a:pt x="1073573" y="60960"/>
                  <a:pt x="1069946" y="69717"/>
                  <a:pt x="1127760" y="81280"/>
                </a:cubicBezTo>
                <a:cubicBezTo>
                  <a:pt x="1144693" y="84667"/>
                  <a:pt x="1161900" y="86896"/>
                  <a:pt x="1178560" y="91440"/>
                </a:cubicBezTo>
                <a:cubicBezTo>
                  <a:pt x="1199224" y="97076"/>
                  <a:pt x="1218517" y="107559"/>
                  <a:pt x="1239520" y="111760"/>
                </a:cubicBezTo>
                <a:cubicBezTo>
                  <a:pt x="1342801" y="132416"/>
                  <a:pt x="1247903" y="111252"/>
                  <a:pt x="1320800" y="132080"/>
                </a:cubicBezTo>
                <a:cubicBezTo>
                  <a:pt x="1334226" y="135916"/>
                  <a:pt x="1348065" y="138228"/>
                  <a:pt x="1361440" y="142240"/>
                </a:cubicBezTo>
                <a:cubicBezTo>
                  <a:pt x="1381956" y="148395"/>
                  <a:pt x="1402080" y="155787"/>
                  <a:pt x="1422400" y="162560"/>
                </a:cubicBezTo>
                <a:lnTo>
                  <a:pt x="1483360" y="182880"/>
                </a:lnTo>
                <a:cubicBezTo>
                  <a:pt x="1493520" y="186267"/>
                  <a:pt x="1503450" y="190443"/>
                  <a:pt x="1513840" y="193040"/>
                </a:cubicBezTo>
                <a:cubicBezTo>
                  <a:pt x="1527387" y="196427"/>
                  <a:pt x="1540849" y="200171"/>
                  <a:pt x="1554480" y="203200"/>
                </a:cubicBezTo>
                <a:cubicBezTo>
                  <a:pt x="1571337" y="206946"/>
                  <a:pt x="1588527" y="209172"/>
                  <a:pt x="1605280" y="213360"/>
                </a:cubicBezTo>
                <a:cubicBezTo>
                  <a:pt x="1682747" y="232727"/>
                  <a:pt x="1581378" y="214676"/>
                  <a:pt x="1676400" y="233680"/>
                </a:cubicBezTo>
                <a:cubicBezTo>
                  <a:pt x="1696600" y="237720"/>
                  <a:pt x="1717040" y="240453"/>
                  <a:pt x="1737360" y="243840"/>
                </a:cubicBezTo>
                <a:cubicBezTo>
                  <a:pt x="1842347" y="237067"/>
                  <a:pt x="1947499" y="232505"/>
                  <a:pt x="2052320" y="223520"/>
                </a:cubicBezTo>
                <a:cubicBezTo>
                  <a:pt x="2066233" y="222327"/>
                  <a:pt x="2079306" y="216286"/>
                  <a:pt x="2092960" y="213360"/>
                </a:cubicBezTo>
                <a:cubicBezTo>
                  <a:pt x="2126731" y="206123"/>
                  <a:pt x="2161795" y="203962"/>
                  <a:pt x="2194560" y="193040"/>
                </a:cubicBezTo>
                <a:cubicBezTo>
                  <a:pt x="2204720" y="189653"/>
                  <a:pt x="2219099" y="191791"/>
                  <a:pt x="2225040" y="182880"/>
                </a:cubicBezTo>
                <a:cubicBezTo>
                  <a:pt x="2229241" y="176579"/>
                  <a:pt x="2218267" y="169333"/>
                  <a:pt x="2214880" y="16256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Freeform 24"/>
          <p:cNvSpPr/>
          <p:nvPr/>
        </p:nvSpPr>
        <p:spPr>
          <a:xfrm>
            <a:off x="6972734" y="1843373"/>
            <a:ext cx="1878501" cy="1372141"/>
          </a:xfrm>
          <a:custGeom>
            <a:avLst/>
            <a:gdLst>
              <a:gd name="connsiteX0" fmla="*/ 0 w 1534160"/>
              <a:gd name="connsiteY0" fmla="*/ 1107440 h 1120619"/>
              <a:gd name="connsiteX1" fmla="*/ 1056640 w 1534160"/>
              <a:gd name="connsiteY1" fmla="*/ 1107440 h 1120619"/>
              <a:gd name="connsiteX2" fmla="*/ 1158240 w 1534160"/>
              <a:gd name="connsiteY2" fmla="*/ 1076960 h 1120619"/>
              <a:gd name="connsiteX3" fmla="*/ 1209040 w 1534160"/>
              <a:gd name="connsiteY3" fmla="*/ 1066800 h 1120619"/>
              <a:gd name="connsiteX4" fmla="*/ 1270000 w 1534160"/>
              <a:gd name="connsiteY4" fmla="*/ 1046480 h 1120619"/>
              <a:gd name="connsiteX5" fmla="*/ 1330960 w 1534160"/>
              <a:gd name="connsiteY5" fmla="*/ 1026160 h 1120619"/>
              <a:gd name="connsiteX6" fmla="*/ 1361440 w 1534160"/>
              <a:gd name="connsiteY6" fmla="*/ 1016000 h 1120619"/>
              <a:gd name="connsiteX7" fmla="*/ 1432560 w 1534160"/>
              <a:gd name="connsiteY7" fmla="*/ 995680 h 1120619"/>
              <a:gd name="connsiteX8" fmla="*/ 1442720 w 1534160"/>
              <a:gd name="connsiteY8" fmla="*/ 965200 h 1120619"/>
              <a:gd name="connsiteX9" fmla="*/ 1473200 w 1534160"/>
              <a:gd name="connsiteY9" fmla="*/ 924560 h 1120619"/>
              <a:gd name="connsiteX10" fmla="*/ 1493520 w 1534160"/>
              <a:gd name="connsiteY10" fmla="*/ 894080 h 1120619"/>
              <a:gd name="connsiteX11" fmla="*/ 1503680 w 1534160"/>
              <a:gd name="connsiteY11" fmla="*/ 833120 h 1120619"/>
              <a:gd name="connsiteX12" fmla="*/ 1524000 w 1534160"/>
              <a:gd name="connsiteY12" fmla="*/ 802640 h 1120619"/>
              <a:gd name="connsiteX13" fmla="*/ 1534160 w 1534160"/>
              <a:gd name="connsiteY13" fmla="*/ 701040 h 1120619"/>
              <a:gd name="connsiteX14" fmla="*/ 1524000 w 1534160"/>
              <a:gd name="connsiteY14" fmla="*/ 609600 h 1120619"/>
              <a:gd name="connsiteX15" fmla="*/ 1493520 w 1534160"/>
              <a:gd name="connsiteY15" fmla="*/ 579120 h 1120619"/>
              <a:gd name="connsiteX16" fmla="*/ 1432560 w 1534160"/>
              <a:gd name="connsiteY16" fmla="*/ 538480 h 1120619"/>
              <a:gd name="connsiteX17" fmla="*/ 1371600 w 1534160"/>
              <a:gd name="connsiteY17" fmla="*/ 518160 h 1120619"/>
              <a:gd name="connsiteX18" fmla="*/ 1341120 w 1534160"/>
              <a:gd name="connsiteY18" fmla="*/ 497840 h 1120619"/>
              <a:gd name="connsiteX19" fmla="*/ 1300480 w 1534160"/>
              <a:gd name="connsiteY19" fmla="*/ 487680 h 1120619"/>
              <a:gd name="connsiteX20" fmla="*/ 1239520 w 1534160"/>
              <a:gd name="connsiteY20" fmla="*/ 467360 h 1120619"/>
              <a:gd name="connsiteX21" fmla="*/ 1158240 w 1534160"/>
              <a:gd name="connsiteY21" fmla="*/ 436880 h 1120619"/>
              <a:gd name="connsiteX22" fmla="*/ 1127760 w 1534160"/>
              <a:gd name="connsiteY22" fmla="*/ 416560 h 1120619"/>
              <a:gd name="connsiteX23" fmla="*/ 1087120 w 1534160"/>
              <a:gd name="connsiteY23" fmla="*/ 406400 h 1120619"/>
              <a:gd name="connsiteX24" fmla="*/ 1046480 w 1534160"/>
              <a:gd name="connsiteY24" fmla="*/ 386080 h 1120619"/>
              <a:gd name="connsiteX25" fmla="*/ 975360 w 1534160"/>
              <a:gd name="connsiteY25" fmla="*/ 365760 h 1120619"/>
              <a:gd name="connsiteX26" fmla="*/ 934720 w 1534160"/>
              <a:gd name="connsiteY26" fmla="*/ 345440 h 1120619"/>
              <a:gd name="connsiteX27" fmla="*/ 853440 w 1534160"/>
              <a:gd name="connsiteY27" fmla="*/ 325120 h 1120619"/>
              <a:gd name="connsiteX28" fmla="*/ 792480 w 1534160"/>
              <a:gd name="connsiteY28" fmla="*/ 304800 h 1120619"/>
              <a:gd name="connsiteX29" fmla="*/ 762000 w 1534160"/>
              <a:gd name="connsiteY29" fmla="*/ 294640 h 1120619"/>
              <a:gd name="connsiteX30" fmla="*/ 731520 w 1534160"/>
              <a:gd name="connsiteY30" fmla="*/ 284480 h 1120619"/>
              <a:gd name="connsiteX31" fmla="*/ 711200 w 1534160"/>
              <a:gd name="connsiteY31" fmla="*/ 254000 h 1120619"/>
              <a:gd name="connsiteX32" fmla="*/ 680720 w 1534160"/>
              <a:gd name="connsiteY32" fmla="*/ 233680 h 1120619"/>
              <a:gd name="connsiteX33" fmla="*/ 660400 w 1534160"/>
              <a:gd name="connsiteY33" fmla="*/ 172720 h 1120619"/>
              <a:gd name="connsiteX34" fmla="*/ 680720 w 1534160"/>
              <a:gd name="connsiteY34" fmla="*/ 111760 h 1120619"/>
              <a:gd name="connsiteX35" fmla="*/ 802640 w 1534160"/>
              <a:gd name="connsiteY35" fmla="*/ 60960 h 1120619"/>
              <a:gd name="connsiteX36" fmla="*/ 822960 w 1534160"/>
              <a:gd name="connsiteY36" fmla="*/ 30480 h 1120619"/>
              <a:gd name="connsiteX37" fmla="*/ 833120 w 1534160"/>
              <a:gd name="connsiteY37" fmla="*/ 0 h 112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534160" h="1120619">
                <a:moveTo>
                  <a:pt x="0" y="1107440"/>
                </a:moveTo>
                <a:cubicBezTo>
                  <a:pt x="476805" y="1125099"/>
                  <a:pt x="348509" y="1124925"/>
                  <a:pt x="1056640" y="1107440"/>
                </a:cubicBezTo>
                <a:cubicBezTo>
                  <a:pt x="1075916" y="1106964"/>
                  <a:pt x="1148678" y="1078872"/>
                  <a:pt x="1158240" y="1076960"/>
                </a:cubicBezTo>
                <a:cubicBezTo>
                  <a:pt x="1175173" y="1073573"/>
                  <a:pt x="1192380" y="1071344"/>
                  <a:pt x="1209040" y="1066800"/>
                </a:cubicBezTo>
                <a:cubicBezTo>
                  <a:pt x="1229704" y="1061164"/>
                  <a:pt x="1249680" y="1053253"/>
                  <a:pt x="1270000" y="1046480"/>
                </a:cubicBezTo>
                <a:lnTo>
                  <a:pt x="1330960" y="1026160"/>
                </a:lnTo>
                <a:cubicBezTo>
                  <a:pt x="1341120" y="1022773"/>
                  <a:pt x="1351050" y="1018597"/>
                  <a:pt x="1361440" y="1016000"/>
                </a:cubicBezTo>
                <a:cubicBezTo>
                  <a:pt x="1412470" y="1003243"/>
                  <a:pt x="1388833" y="1010256"/>
                  <a:pt x="1432560" y="995680"/>
                </a:cubicBezTo>
                <a:cubicBezTo>
                  <a:pt x="1435947" y="985520"/>
                  <a:pt x="1437407" y="974499"/>
                  <a:pt x="1442720" y="965200"/>
                </a:cubicBezTo>
                <a:cubicBezTo>
                  <a:pt x="1451121" y="950498"/>
                  <a:pt x="1463358" y="938339"/>
                  <a:pt x="1473200" y="924560"/>
                </a:cubicBezTo>
                <a:cubicBezTo>
                  <a:pt x="1480297" y="914624"/>
                  <a:pt x="1486747" y="904240"/>
                  <a:pt x="1493520" y="894080"/>
                </a:cubicBezTo>
                <a:cubicBezTo>
                  <a:pt x="1496907" y="873760"/>
                  <a:pt x="1497166" y="852663"/>
                  <a:pt x="1503680" y="833120"/>
                </a:cubicBezTo>
                <a:cubicBezTo>
                  <a:pt x="1507541" y="821536"/>
                  <a:pt x="1521254" y="814538"/>
                  <a:pt x="1524000" y="802640"/>
                </a:cubicBezTo>
                <a:cubicBezTo>
                  <a:pt x="1531653" y="769476"/>
                  <a:pt x="1530773" y="734907"/>
                  <a:pt x="1534160" y="701040"/>
                </a:cubicBezTo>
                <a:cubicBezTo>
                  <a:pt x="1530773" y="670560"/>
                  <a:pt x="1533698" y="638694"/>
                  <a:pt x="1524000" y="609600"/>
                </a:cubicBezTo>
                <a:cubicBezTo>
                  <a:pt x="1519456" y="595969"/>
                  <a:pt x="1504862" y="587941"/>
                  <a:pt x="1493520" y="579120"/>
                </a:cubicBezTo>
                <a:cubicBezTo>
                  <a:pt x="1474243" y="564127"/>
                  <a:pt x="1452880" y="552027"/>
                  <a:pt x="1432560" y="538480"/>
                </a:cubicBezTo>
                <a:cubicBezTo>
                  <a:pt x="1414738" y="526599"/>
                  <a:pt x="1389422" y="530041"/>
                  <a:pt x="1371600" y="518160"/>
                </a:cubicBezTo>
                <a:cubicBezTo>
                  <a:pt x="1361440" y="511387"/>
                  <a:pt x="1352343" y="502650"/>
                  <a:pt x="1341120" y="497840"/>
                </a:cubicBezTo>
                <a:cubicBezTo>
                  <a:pt x="1328285" y="492339"/>
                  <a:pt x="1313855" y="491692"/>
                  <a:pt x="1300480" y="487680"/>
                </a:cubicBezTo>
                <a:cubicBezTo>
                  <a:pt x="1279964" y="481525"/>
                  <a:pt x="1259575" y="474881"/>
                  <a:pt x="1239520" y="467360"/>
                </a:cubicBezTo>
                <a:cubicBezTo>
                  <a:pt x="1212427" y="457200"/>
                  <a:pt x="1184582" y="448854"/>
                  <a:pt x="1158240" y="436880"/>
                </a:cubicBezTo>
                <a:cubicBezTo>
                  <a:pt x="1147124" y="431827"/>
                  <a:pt x="1138983" y="421370"/>
                  <a:pt x="1127760" y="416560"/>
                </a:cubicBezTo>
                <a:cubicBezTo>
                  <a:pt x="1114925" y="411059"/>
                  <a:pt x="1100195" y="411303"/>
                  <a:pt x="1087120" y="406400"/>
                </a:cubicBezTo>
                <a:cubicBezTo>
                  <a:pt x="1072939" y="401082"/>
                  <a:pt x="1060714" y="391256"/>
                  <a:pt x="1046480" y="386080"/>
                </a:cubicBezTo>
                <a:cubicBezTo>
                  <a:pt x="1023309" y="377654"/>
                  <a:pt x="998531" y="374186"/>
                  <a:pt x="975360" y="365760"/>
                </a:cubicBezTo>
                <a:cubicBezTo>
                  <a:pt x="961126" y="360584"/>
                  <a:pt x="949088" y="350229"/>
                  <a:pt x="934720" y="345440"/>
                </a:cubicBezTo>
                <a:cubicBezTo>
                  <a:pt x="908226" y="336609"/>
                  <a:pt x="879934" y="333951"/>
                  <a:pt x="853440" y="325120"/>
                </a:cubicBezTo>
                <a:lnTo>
                  <a:pt x="792480" y="304800"/>
                </a:lnTo>
                <a:lnTo>
                  <a:pt x="762000" y="294640"/>
                </a:lnTo>
                <a:lnTo>
                  <a:pt x="731520" y="284480"/>
                </a:lnTo>
                <a:cubicBezTo>
                  <a:pt x="724747" y="274320"/>
                  <a:pt x="719834" y="262634"/>
                  <a:pt x="711200" y="254000"/>
                </a:cubicBezTo>
                <a:cubicBezTo>
                  <a:pt x="702566" y="245366"/>
                  <a:pt x="687192" y="244035"/>
                  <a:pt x="680720" y="233680"/>
                </a:cubicBezTo>
                <a:cubicBezTo>
                  <a:pt x="669368" y="215517"/>
                  <a:pt x="660400" y="172720"/>
                  <a:pt x="660400" y="172720"/>
                </a:cubicBezTo>
                <a:cubicBezTo>
                  <a:pt x="667173" y="152400"/>
                  <a:pt x="661562" y="121339"/>
                  <a:pt x="680720" y="111760"/>
                </a:cubicBezTo>
                <a:cubicBezTo>
                  <a:pt x="774489" y="64875"/>
                  <a:pt x="732613" y="78467"/>
                  <a:pt x="802640" y="60960"/>
                </a:cubicBezTo>
                <a:cubicBezTo>
                  <a:pt x="809413" y="50800"/>
                  <a:pt x="817499" y="41402"/>
                  <a:pt x="822960" y="30480"/>
                </a:cubicBezTo>
                <a:cubicBezTo>
                  <a:pt x="827749" y="20901"/>
                  <a:pt x="833120" y="0"/>
                  <a:pt x="833120" y="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Freeform 25"/>
          <p:cNvSpPr/>
          <p:nvPr/>
        </p:nvSpPr>
        <p:spPr>
          <a:xfrm>
            <a:off x="6164108" y="499809"/>
            <a:ext cx="1729216" cy="1331123"/>
          </a:xfrm>
          <a:custGeom>
            <a:avLst/>
            <a:gdLst>
              <a:gd name="connsiteX0" fmla="*/ 1412240 w 1412240"/>
              <a:gd name="connsiteY0" fmla="*/ 1087120 h 1087120"/>
              <a:gd name="connsiteX1" fmla="*/ 1290320 w 1412240"/>
              <a:gd name="connsiteY1" fmla="*/ 1036320 h 1087120"/>
              <a:gd name="connsiteX2" fmla="*/ 1239520 w 1412240"/>
              <a:gd name="connsiteY2" fmla="*/ 1026160 h 1087120"/>
              <a:gd name="connsiteX3" fmla="*/ 1198880 w 1412240"/>
              <a:gd name="connsiteY3" fmla="*/ 1016000 h 1087120"/>
              <a:gd name="connsiteX4" fmla="*/ 1117600 w 1412240"/>
              <a:gd name="connsiteY4" fmla="*/ 985520 h 1087120"/>
              <a:gd name="connsiteX5" fmla="*/ 1046480 w 1412240"/>
              <a:gd name="connsiteY5" fmla="*/ 965200 h 1087120"/>
              <a:gd name="connsiteX6" fmla="*/ 1016000 w 1412240"/>
              <a:gd name="connsiteY6" fmla="*/ 944880 h 1087120"/>
              <a:gd name="connsiteX7" fmla="*/ 965200 w 1412240"/>
              <a:gd name="connsiteY7" fmla="*/ 934720 h 1087120"/>
              <a:gd name="connsiteX8" fmla="*/ 924560 w 1412240"/>
              <a:gd name="connsiteY8" fmla="*/ 924560 h 1087120"/>
              <a:gd name="connsiteX9" fmla="*/ 833120 w 1412240"/>
              <a:gd name="connsiteY9" fmla="*/ 883920 h 1087120"/>
              <a:gd name="connsiteX10" fmla="*/ 802640 w 1412240"/>
              <a:gd name="connsiteY10" fmla="*/ 863600 h 1087120"/>
              <a:gd name="connsiteX11" fmla="*/ 690880 w 1412240"/>
              <a:gd name="connsiteY11" fmla="*/ 833120 h 1087120"/>
              <a:gd name="connsiteX12" fmla="*/ 609600 w 1412240"/>
              <a:gd name="connsiteY12" fmla="*/ 792480 h 1087120"/>
              <a:gd name="connsiteX13" fmla="*/ 568960 w 1412240"/>
              <a:gd name="connsiteY13" fmla="*/ 772160 h 1087120"/>
              <a:gd name="connsiteX14" fmla="*/ 487680 w 1412240"/>
              <a:gd name="connsiteY14" fmla="*/ 751840 h 1087120"/>
              <a:gd name="connsiteX15" fmla="*/ 386080 w 1412240"/>
              <a:gd name="connsiteY15" fmla="*/ 711200 h 1087120"/>
              <a:gd name="connsiteX16" fmla="*/ 355600 w 1412240"/>
              <a:gd name="connsiteY16" fmla="*/ 701040 h 1087120"/>
              <a:gd name="connsiteX17" fmla="*/ 304800 w 1412240"/>
              <a:gd name="connsiteY17" fmla="*/ 690880 h 1087120"/>
              <a:gd name="connsiteX18" fmla="*/ 243840 w 1412240"/>
              <a:gd name="connsiteY18" fmla="*/ 670560 h 1087120"/>
              <a:gd name="connsiteX19" fmla="*/ 213360 w 1412240"/>
              <a:gd name="connsiteY19" fmla="*/ 660400 h 1087120"/>
              <a:gd name="connsiteX20" fmla="*/ 172720 w 1412240"/>
              <a:gd name="connsiteY20" fmla="*/ 629920 h 1087120"/>
              <a:gd name="connsiteX21" fmla="*/ 81280 w 1412240"/>
              <a:gd name="connsiteY21" fmla="*/ 599440 h 1087120"/>
              <a:gd name="connsiteX22" fmla="*/ 50800 w 1412240"/>
              <a:gd name="connsiteY22" fmla="*/ 579120 h 1087120"/>
              <a:gd name="connsiteX23" fmla="*/ 0 w 1412240"/>
              <a:gd name="connsiteY23" fmla="*/ 518160 h 1087120"/>
              <a:gd name="connsiteX24" fmla="*/ 10160 w 1412240"/>
              <a:gd name="connsiteY24" fmla="*/ 396240 h 1087120"/>
              <a:gd name="connsiteX25" fmla="*/ 40640 w 1412240"/>
              <a:gd name="connsiteY25" fmla="*/ 365760 h 1087120"/>
              <a:gd name="connsiteX26" fmla="*/ 121920 w 1412240"/>
              <a:gd name="connsiteY26" fmla="*/ 345440 h 1087120"/>
              <a:gd name="connsiteX27" fmla="*/ 152400 w 1412240"/>
              <a:gd name="connsiteY27" fmla="*/ 325120 h 1087120"/>
              <a:gd name="connsiteX28" fmla="*/ 335280 w 1412240"/>
              <a:gd name="connsiteY28" fmla="*/ 304800 h 1087120"/>
              <a:gd name="connsiteX29" fmla="*/ 406400 w 1412240"/>
              <a:gd name="connsiteY29" fmla="*/ 294640 h 1087120"/>
              <a:gd name="connsiteX30" fmla="*/ 477520 w 1412240"/>
              <a:gd name="connsiteY30" fmla="*/ 264160 h 1087120"/>
              <a:gd name="connsiteX31" fmla="*/ 589280 w 1412240"/>
              <a:gd name="connsiteY31" fmla="*/ 233680 h 1087120"/>
              <a:gd name="connsiteX32" fmla="*/ 629920 w 1412240"/>
              <a:gd name="connsiteY32" fmla="*/ 203200 h 1087120"/>
              <a:gd name="connsiteX33" fmla="*/ 660400 w 1412240"/>
              <a:gd name="connsiteY33" fmla="*/ 182880 h 1087120"/>
              <a:gd name="connsiteX34" fmla="*/ 690880 w 1412240"/>
              <a:gd name="connsiteY34" fmla="*/ 121920 h 1087120"/>
              <a:gd name="connsiteX35" fmla="*/ 680720 w 1412240"/>
              <a:gd name="connsiteY35" fmla="*/ 0 h 108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412240" h="1087120">
                <a:moveTo>
                  <a:pt x="1412240" y="1087120"/>
                </a:moveTo>
                <a:cubicBezTo>
                  <a:pt x="1355460" y="1058730"/>
                  <a:pt x="1350829" y="1052823"/>
                  <a:pt x="1290320" y="1036320"/>
                </a:cubicBezTo>
                <a:cubicBezTo>
                  <a:pt x="1273660" y="1031776"/>
                  <a:pt x="1256377" y="1029906"/>
                  <a:pt x="1239520" y="1026160"/>
                </a:cubicBezTo>
                <a:cubicBezTo>
                  <a:pt x="1225889" y="1023131"/>
                  <a:pt x="1212306" y="1019836"/>
                  <a:pt x="1198880" y="1016000"/>
                </a:cubicBezTo>
                <a:cubicBezTo>
                  <a:pt x="1166594" y="1006775"/>
                  <a:pt x="1151955" y="998403"/>
                  <a:pt x="1117600" y="985520"/>
                </a:cubicBezTo>
                <a:cubicBezTo>
                  <a:pt x="1088449" y="974588"/>
                  <a:pt x="1078505" y="973206"/>
                  <a:pt x="1046480" y="965200"/>
                </a:cubicBezTo>
                <a:cubicBezTo>
                  <a:pt x="1036320" y="958427"/>
                  <a:pt x="1027433" y="949167"/>
                  <a:pt x="1016000" y="944880"/>
                </a:cubicBezTo>
                <a:cubicBezTo>
                  <a:pt x="999831" y="938817"/>
                  <a:pt x="982057" y="938466"/>
                  <a:pt x="965200" y="934720"/>
                </a:cubicBezTo>
                <a:cubicBezTo>
                  <a:pt x="951569" y="931691"/>
                  <a:pt x="938107" y="927947"/>
                  <a:pt x="924560" y="924560"/>
                </a:cubicBezTo>
                <a:cubicBezTo>
                  <a:pt x="839260" y="860585"/>
                  <a:pt x="931980" y="920992"/>
                  <a:pt x="833120" y="883920"/>
                </a:cubicBezTo>
                <a:cubicBezTo>
                  <a:pt x="821687" y="879633"/>
                  <a:pt x="814073" y="867887"/>
                  <a:pt x="802640" y="863600"/>
                </a:cubicBezTo>
                <a:cubicBezTo>
                  <a:pt x="759018" y="847242"/>
                  <a:pt x="733268" y="861378"/>
                  <a:pt x="690880" y="833120"/>
                </a:cubicBezTo>
                <a:cubicBezTo>
                  <a:pt x="636905" y="797136"/>
                  <a:pt x="684165" y="825620"/>
                  <a:pt x="609600" y="792480"/>
                </a:cubicBezTo>
                <a:cubicBezTo>
                  <a:pt x="595760" y="786329"/>
                  <a:pt x="583328" y="776949"/>
                  <a:pt x="568960" y="772160"/>
                </a:cubicBezTo>
                <a:cubicBezTo>
                  <a:pt x="423838" y="723786"/>
                  <a:pt x="586526" y="789858"/>
                  <a:pt x="487680" y="751840"/>
                </a:cubicBezTo>
                <a:cubicBezTo>
                  <a:pt x="453636" y="738746"/>
                  <a:pt x="420684" y="722735"/>
                  <a:pt x="386080" y="711200"/>
                </a:cubicBezTo>
                <a:cubicBezTo>
                  <a:pt x="375920" y="707813"/>
                  <a:pt x="365990" y="703637"/>
                  <a:pt x="355600" y="701040"/>
                </a:cubicBezTo>
                <a:cubicBezTo>
                  <a:pt x="338847" y="696852"/>
                  <a:pt x="321460" y="695424"/>
                  <a:pt x="304800" y="690880"/>
                </a:cubicBezTo>
                <a:cubicBezTo>
                  <a:pt x="284136" y="685244"/>
                  <a:pt x="264160" y="677333"/>
                  <a:pt x="243840" y="670560"/>
                </a:cubicBezTo>
                <a:lnTo>
                  <a:pt x="213360" y="660400"/>
                </a:lnTo>
                <a:cubicBezTo>
                  <a:pt x="199813" y="650240"/>
                  <a:pt x="188095" y="637016"/>
                  <a:pt x="172720" y="629920"/>
                </a:cubicBezTo>
                <a:cubicBezTo>
                  <a:pt x="143548" y="616456"/>
                  <a:pt x="108013" y="617262"/>
                  <a:pt x="81280" y="599440"/>
                </a:cubicBezTo>
                <a:cubicBezTo>
                  <a:pt x="71120" y="592667"/>
                  <a:pt x="60181" y="586937"/>
                  <a:pt x="50800" y="579120"/>
                </a:cubicBezTo>
                <a:cubicBezTo>
                  <a:pt x="21464" y="554674"/>
                  <a:pt x="19980" y="548130"/>
                  <a:pt x="0" y="518160"/>
                </a:cubicBezTo>
                <a:cubicBezTo>
                  <a:pt x="3387" y="477520"/>
                  <a:pt x="-348" y="435644"/>
                  <a:pt x="10160" y="396240"/>
                </a:cubicBezTo>
                <a:cubicBezTo>
                  <a:pt x="13862" y="382357"/>
                  <a:pt x="27559" y="371706"/>
                  <a:pt x="40640" y="365760"/>
                </a:cubicBezTo>
                <a:cubicBezTo>
                  <a:pt x="66064" y="354204"/>
                  <a:pt x="121920" y="345440"/>
                  <a:pt x="121920" y="345440"/>
                </a:cubicBezTo>
                <a:cubicBezTo>
                  <a:pt x="132080" y="338667"/>
                  <a:pt x="141478" y="330581"/>
                  <a:pt x="152400" y="325120"/>
                </a:cubicBezTo>
                <a:cubicBezTo>
                  <a:pt x="200880" y="300880"/>
                  <a:pt x="316239" y="306069"/>
                  <a:pt x="335280" y="304800"/>
                </a:cubicBezTo>
                <a:cubicBezTo>
                  <a:pt x="358987" y="301413"/>
                  <a:pt x="382918" y="299336"/>
                  <a:pt x="406400" y="294640"/>
                </a:cubicBezTo>
                <a:cubicBezTo>
                  <a:pt x="444297" y="287061"/>
                  <a:pt x="437132" y="278847"/>
                  <a:pt x="477520" y="264160"/>
                </a:cubicBezTo>
                <a:cubicBezTo>
                  <a:pt x="504092" y="254498"/>
                  <a:pt x="557555" y="241611"/>
                  <a:pt x="589280" y="233680"/>
                </a:cubicBezTo>
                <a:cubicBezTo>
                  <a:pt x="602827" y="223520"/>
                  <a:pt x="616141" y="213042"/>
                  <a:pt x="629920" y="203200"/>
                </a:cubicBezTo>
                <a:cubicBezTo>
                  <a:pt x="639856" y="196103"/>
                  <a:pt x="651766" y="191514"/>
                  <a:pt x="660400" y="182880"/>
                </a:cubicBezTo>
                <a:cubicBezTo>
                  <a:pt x="680095" y="163185"/>
                  <a:pt x="682617" y="146710"/>
                  <a:pt x="690880" y="121920"/>
                </a:cubicBezTo>
                <a:lnTo>
                  <a:pt x="680720" y="0"/>
                </a:ln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7" name="Oval 36"/>
          <p:cNvSpPr/>
          <p:nvPr/>
        </p:nvSpPr>
        <p:spPr>
          <a:xfrm>
            <a:off x="1965286" y="4955320"/>
            <a:ext cx="449854" cy="449854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1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6" name="Oval 35"/>
          <p:cNvSpPr/>
          <p:nvPr/>
        </p:nvSpPr>
        <p:spPr>
          <a:xfrm>
            <a:off x="3311114" y="6128634"/>
            <a:ext cx="449854" cy="449854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8" name="Oval 37"/>
          <p:cNvSpPr/>
          <p:nvPr/>
        </p:nvSpPr>
        <p:spPr>
          <a:xfrm>
            <a:off x="3893859" y="4018447"/>
            <a:ext cx="449854" cy="449854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0" name="Oval 39"/>
          <p:cNvSpPr/>
          <p:nvPr/>
        </p:nvSpPr>
        <p:spPr>
          <a:xfrm>
            <a:off x="6735945" y="3026096"/>
            <a:ext cx="449854" cy="449854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1" name="Oval 40"/>
          <p:cNvSpPr/>
          <p:nvPr/>
        </p:nvSpPr>
        <p:spPr>
          <a:xfrm>
            <a:off x="7668398" y="1618446"/>
            <a:ext cx="449854" cy="449854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2" name="Oval 41"/>
          <p:cNvSpPr/>
          <p:nvPr/>
        </p:nvSpPr>
        <p:spPr>
          <a:xfrm>
            <a:off x="6724082" y="221012"/>
            <a:ext cx="449854" cy="449854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1044" name="Picture 20" descr="Start Location Stock Illustrations – 4,189 Start Location Stock  Illustrations, Vectors &amp;amp; Clipart - Dreamstim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400" y="5483208"/>
            <a:ext cx="745101" cy="74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BADD4D77-87DA-B4B0-F529-53F4634A6EFD}"/>
              </a:ext>
            </a:extLst>
          </p:cNvPr>
          <p:cNvSpPr txBox="1"/>
          <p:nvPr/>
        </p:nvSpPr>
        <p:spPr>
          <a:xfrm>
            <a:off x="263180" y="2263847"/>
            <a:ext cx="11665640" cy="1528752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334" b="1">
                <a:ln w="19050">
                  <a:solidFill>
                    <a:schemeClr val="bg1"/>
                  </a:solidFill>
                </a:ln>
                <a:solidFill>
                  <a:srgbClr val="FF2F2F"/>
                </a:solidFill>
                <a:effectLst>
                  <a:outerShdw blurRad="12700" dist="38100" dir="2700000" algn="tl" rotWithShape="0">
                    <a:srgbClr val="FFD03B"/>
                  </a:outerShdw>
                </a:effectLst>
                <a:latin typeface=".VnCooper" panose="020B7200000000000000" pitchFamily="34" charset="0"/>
              </a:rPr>
              <a:t>Who is faster?</a:t>
            </a:r>
            <a:endParaRPr lang="en-US" sz="9334" b="1" dirty="0">
              <a:ln w="19050">
                <a:solidFill>
                  <a:schemeClr val="bg1"/>
                </a:solidFill>
              </a:ln>
              <a:solidFill>
                <a:srgbClr val="FF2F2F"/>
              </a:solidFill>
              <a:effectLst>
                <a:outerShdw blurRad="12700" dist="38100" dir="2700000" algn="tl" rotWithShape="0">
                  <a:srgbClr val="FFD03B"/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34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F260C4-0F32-F042-4961-407B5A59F422}"/>
              </a:ext>
            </a:extLst>
          </p:cNvPr>
          <p:cNvSpPr txBox="1"/>
          <p:nvPr/>
        </p:nvSpPr>
        <p:spPr>
          <a:xfrm>
            <a:off x="8596967" y="5256944"/>
            <a:ext cx="1454217" cy="70698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sz="2667" b="1">
                <a:ln w="19050">
                  <a:solidFill>
                    <a:schemeClr val="bg1"/>
                  </a:solidFill>
                </a:ln>
                <a:solidFill>
                  <a:srgbClr val="FF2F2F"/>
                </a:solidFill>
                <a:effectLst>
                  <a:outerShdw blurRad="12700" dist="38100" dir="2700000" algn="tl" rotWithShape="0">
                    <a:srgbClr val="FFD03B"/>
                  </a:outerShdw>
                </a:effectLst>
                <a:latin typeface=".VnCooper" panose="020B7200000000000000" pitchFamily="34" charset="0"/>
              </a:rPr>
              <a:t>Start </a:t>
            </a:r>
            <a:endParaRPr lang="en-US" sz="2667" b="1" dirty="0">
              <a:ln w="19050">
                <a:solidFill>
                  <a:schemeClr val="bg1"/>
                </a:solidFill>
              </a:ln>
              <a:solidFill>
                <a:srgbClr val="FF2F2F"/>
              </a:solidFill>
              <a:effectLst>
                <a:outerShdw blurRad="12700" dist="38100" dir="2700000" algn="tl" rotWithShape="0">
                  <a:srgbClr val="FFD03B"/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35" name="MsPham0936082789">
            <a:extLst>
              <a:ext uri="{FF2B5EF4-FFF2-40B4-BE49-F238E27FC236}">
                <a16:creationId xmlns:a16="http://schemas.microsoft.com/office/drawing/2014/main" id="{9A26AA5D-0F41-D7C6-B612-84B6AF829E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88340" y="4081371"/>
            <a:ext cx="819745" cy="819745"/>
          </a:xfrm>
          <a:prstGeom prst="ellipse">
            <a:avLst/>
          </a:prstGeom>
          <a:ln>
            <a:solidFill>
              <a:srgbClr val="7ED957"/>
            </a:solidFill>
          </a:ln>
        </p:spPr>
      </p:pic>
      <p:pic>
        <p:nvPicPr>
          <p:cNvPr id="39" name="MsPham-0936082789">
            <a:extLst>
              <a:ext uri="{FF2B5EF4-FFF2-40B4-BE49-F238E27FC236}">
                <a16:creationId xmlns:a16="http://schemas.microsoft.com/office/drawing/2014/main" id="{871B45C5-E6A6-E5A7-F4CB-861DF9D14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50949" y="4018447"/>
            <a:ext cx="882669" cy="882669"/>
          </a:xfrm>
          <a:prstGeom prst="ellipse">
            <a:avLst/>
          </a:prstGeom>
          <a:noFill/>
          <a:ln>
            <a:solidFill>
              <a:srgbClr val="7ED95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11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" t="21170" r="5850" b="8481"/>
          <a:stretch/>
        </p:blipFill>
        <p:spPr>
          <a:xfrm>
            <a:off x="-280248" y="0"/>
            <a:ext cx="12472247" cy="6883565"/>
          </a:xfrm>
          <a:prstGeom prst="rect">
            <a:avLst/>
          </a:prstGeom>
        </p:spPr>
      </p:pic>
      <p:sp>
        <p:nvSpPr>
          <p:cNvPr id="37" name="Oval 36"/>
          <p:cNvSpPr/>
          <p:nvPr/>
        </p:nvSpPr>
        <p:spPr>
          <a:xfrm>
            <a:off x="1965286" y="4955320"/>
            <a:ext cx="449854" cy="449854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1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6" name="Oval 35"/>
          <p:cNvSpPr/>
          <p:nvPr/>
        </p:nvSpPr>
        <p:spPr>
          <a:xfrm>
            <a:off x="3311114" y="6128634"/>
            <a:ext cx="449854" cy="449854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8" name="Oval 37"/>
          <p:cNvSpPr/>
          <p:nvPr/>
        </p:nvSpPr>
        <p:spPr>
          <a:xfrm>
            <a:off x="3893859" y="4018447"/>
            <a:ext cx="449854" cy="449854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0" name="Oval 39"/>
          <p:cNvSpPr/>
          <p:nvPr/>
        </p:nvSpPr>
        <p:spPr>
          <a:xfrm>
            <a:off x="6735945" y="3026096"/>
            <a:ext cx="449854" cy="449854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1" name="Oval 40"/>
          <p:cNvSpPr/>
          <p:nvPr/>
        </p:nvSpPr>
        <p:spPr>
          <a:xfrm>
            <a:off x="7668398" y="1618446"/>
            <a:ext cx="449854" cy="449854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F1DB363-4395-F91E-00BB-BCFC5B44734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20234" y="18063"/>
            <a:ext cx="7906458" cy="6453139"/>
            <a:chOff x="1530350" y="27095"/>
            <a:chExt cx="11859687" cy="9679708"/>
          </a:xfrm>
        </p:grpSpPr>
        <p:pic>
          <p:nvPicPr>
            <p:cNvPr id="16" name="Picture 8" descr="Corner Flag Select Green | R-GOL.com - Football boots &amp;amp; equipment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4" t="24250" r="2369" b="23685"/>
            <a:stretch/>
          </p:blipFill>
          <p:spPr bwMode="auto">
            <a:xfrm rot="20975817">
              <a:off x="1530350" y="6502556"/>
              <a:ext cx="1819411" cy="1555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Flagstaff Clip Art - Royalty Free - GoGraph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31"/>
            <a:stretch/>
          </p:blipFill>
          <p:spPr bwMode="auto">
            <a:xfrm rot="21289551" flipH="1">
              <a:off x="9928019" y="27095"/>
              <a:ext cx="629849" cy="658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Yellow flag Royalty Free Vector Image - VectorStock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767"/>
            <a:stretch/>
          </p:blipFill>
          <p:spPr bwMode="auto">
            <a:xfrm rot="20987640" flipH="1">
              <a:off x="8807215" y="3546164"/>
              <a:ext cx="1739820" cy="1495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Similar Images, Stock Photos &amp;amp; Vectors of Blue Pennant Flag Isolated on  White Background. - 144199252 | Shutterstock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2" t="7180" r="30042" b="24682"/>
            <a:stretch/>
          </p:blipFill>
          <p:spPr bwMode="auto">
            <a:xfrm rot="738129">
              <a:off x="11658772" y="920088"/>
              <a:ext cx="1731265" cy="1914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8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0046586">
              <a:off x="5540237" y="4131629"/>
              <a:ext cx="1994323" cy="1973181"/>
            </a:xfrm>
            <a:prstGeom prst="rect">
              <a:avLst/>
            </a:prstGeom>
          </p:spPr>
        </p:pic>
        <p:sp>
          <p:nvSpPr>
            <p:cNvPr id="17" name="Freeform 1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84326" y="7784761"/>
              <a:ext cx="2425879" cy="1922042"/>
            </a:xfrm>
            <a:custGeom>
              <a:avLst/>
              <a:gdLst>
                <a:gd name="connsiteX0" fmla="*/ 1320800 w 1320800"/>
                <a:gd name="connsiteY0" fmla="*/ 1046480 h 1046480"/>
                <a:gd name="connsiteX1" fmla="*/ 1137920 w 1320800"/>
                <a:gd name="connsiteY1" fmla="*/ 1036320 h 1046480"/>
                <a:gd name="connsiteX2" fmla="*/ 1005840 w 1320800"/>
                <a:gd name="connsiteY2" fmla="*/ 1005840 h 1046480"/>
                <a:gd name="connsiteX3" fmla="*/ 822960 w 1320800"/>
                <a:gd name="connsiteY3" fmla="*/ 985520 h 1046480"/>
                <a:gd name="connsiteX4" fmla="*/ 741680 w 1320800"/>
                <a:gd name="connsiteY4" fmla="*/ 965200 h 1046480"/>
                <a:gd name="connsiteX5" fmla="*/ 680720 w 1320800"/>
                <a:gd name="connsiteY5" fmla="*/ 955040 h 1046480"/>
                <a:gd name="connsiteX6" fmla="*/ 538480 w 1320800"/>
                <a:gd name="connsiteY6" fmla="*/ 934720 h 1046480"/>
                <a:gd name="connsiteX7" fmla="*/ 436880 w 1320800"/>
                <a:gd name="connsiteY7" fmla="*/ 924560 h 1046480"/>
                <a:gd name="connsiteX8" fmla="*/ 386080 w 1320800"/>
                <a:gd name="connsiteY8" fmla="*/ 914400 h 1046480"/>
                <a:gd name="connsiteX9" fmla="*/ 254000 w 1320800"/>
                <a:gd name="connsiteY9" fmla="*/ 904240 h 1046480"/>
                <a:gd name="connsiteX10" fmla="*/ 142240 w 1320800"/>
                <a:gd name="connsiteY10" fmla="*/ 883920 h 1046480"/>
                <a:gd name="connsiteX11" fmla="*/ 91440 w 1320800"/>
                <a:gd name="connsiteY11" fmla="*/ 873760 h 1046480"/>
                <a:gd name="connsiteX12" fmla="*/ 60960 w 1320800"/>
                <a:gd name="connsiteY12" fmla="*/ 853440 h 1046480"/>
                <a:gd name="connsiteX13" fmla="*/ 30480 w 1320800"/>
                <a:gd name="connsiteY13" fmla="*/ 843280 h 1046480"/>
                <a:gd name="connsiteX14" fmla="*/ 0 w 1320800"/>
                <a:gd name="connsiteY14" fmla="*/ 812800 h 1046480"/>
                <a:gd name="connsiteX15" fmla="*/ 20320 w 1320800"/>
                <a:gd name="connsiteY15" fmla="*/ 721360 h 1046480"/>
                <a:gd name="connsiteX16" fmla="*/ 111760 w 1320800"/>
                <a:gd name="connsiteY16" fmla="*/ 670560 h 1046480"/>
                <a:gd name="connsiteX17" fmla="*/ 152400 w 1320800"/>
                <a:gd name="connsiteY17" fmla="*/ 660400 h 1046480"/>
                <a:gd name="connsiteX18" fmla="*/ 223520 w 1320800"/>
                <a:gd name="connsiteY18" fmla="*/ 640080 h 1046480"/>
                <a:gd name="connsiteX19" fmla="*/ 711200 w 1320800"/>
                <a:gd name="connsiteY19" fmla="*/ 629920 h 1046480"/>
                <a:gd name="connsiteX20" fmla="*/ 833120 w 1320800"/>
                <a:gd name="connsiteY20" fmla="*/ 609600 h 1046480"/>
                <a:gd name="connsiteX21" fmla="*/ 894080 w 1320800"/>
                <a:gd name="connsiteY21" fmla="*/ 589280 h 1046480"/>
                <a:gd name="connsiteX22" fmla="*/ 955040 w 1320800"/>
                <a:gd name="connsiteY22" fmla="*/ 528320 h 1046480"/>
                <a:gd name="connsiteX23" fmla="*/ 985520 w 1320800"/>
                <a:gd name="connsiteY23" fmla="*/ 497840 h 1046480"/>
                <a:gd name="connsiteX24" fmla="*/ 995680 w 1320800"/>
                <a:gd name="connsiteY24" fmla="*/ 304800 h 1046480"/>
                <a:gd name="connsiteX25" fmla="*/ 944880 w 1320800"/>
                <a:gd name="connsiteY25" fmla="*/ 254000 h 1046480"/>
                <a:gd name="connsiteX26" fmla="*/ 904240 w 1320800"/>
                <a:gd name="connsiteY26" fmla="*/ 223520 h 1046480"/>
                <a:gd name="connsiteX27" fmla="*/ 843280 w 1320800"/>
                <a:gd name="connsiteY27" fmla="*/ 182880 h 1046480"/>
                <a:gd name="connsiteX28" fmla="*/ 812800 w 1320800"/>
                <a:gd name="connsiteY28" fmla="*/ 162560 h 1046480"/>
                <a:gd name="connsiteX29" fmla="*/ 751840 w 1320800"/>
                <a:gd name="connsiteY29" fmla="*/ 142240 h 1046480"/>
                <a:gd name="connsiteX30" fmla="*/ 721360 w 1320800"/>
                <a:gd name="connsiteY30" fmla="*/ 132080 h 1046480"/>
                <a:gd name="connsiteX31" fmla="*/ 640080 w 1320800"/>
                <a:gd name="connsiteY31" fmla="*/ 101600 h 1046480"/>
                <a:gd name="connsiteX32" fmla="*/ 558800 w 1320800"/>
                <a:gd name="connsiteY32" fmla="*/ 71120 h 1046480"/>
                <a:gd name="connsiteX33" fmla="*/ 487680 w 1320800"/>
                <a:gd name="connsiteY33" fmla="*/ 50800 h 1046480"/>
                <a:gd name="connsiteX34" fmla="*/ 457200 w 1320800"/>
                <a:gd name="connsiteY34" fmla="*/ 30480 h 1046480"/>
                <a:gd name="connsiteX35" fmla="*/ 365760 w 1320800"/>
                <a:gd name="connsiteY35" fmla="*/ 10160 h 1046480"/>
                <a:gd name="connsiteX36" fmla="*/ 325120 w 1320800"/>
                <a:gd name="connsiteY36" fmla="*/ 0 h 1046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320800" h="1046480">
                  <a:moveTo>
                    <a:pt x="1320800" y="1046480"/>
                  </a:moveTo>
                  <a:cubicBezTo>
                    <a:pt x="1259840" y="1043093"/>
                    <a:pt x="1198763" y="1041390"/>
                    <a:pt x="1137920" y="1036320"/>
                  </a:cubicBezTo>
                  <a:cubicBezTo>
                    <a:pt x="1065469" y="1030282"/>
                    <a:pt x="1081413" y="1022034"/>
                    <a:pt x="1005840" y="1005840"/>
                  </a:cubicBezTo>
                  <a:cubicBezTo>
                    <a:pt x="960303" y="996082"/>
                    <a:pt x="860763" y="988957"/>
                    <a:pt x="822960" y="985520"/>
                  </a:cubicBezTo>
                  <a:cubicBezTo>
                    <a:pt x="795867" y="978747"/>
                    <a:pt x="768987" y="971052"/>
                    <a:pt x="741680" y="965200"/>
                  </a:cubicBezTo>
                  <a:cubicBezTo>
                    <a:pt x="721537" y="960884"/>
                    <a:pt x="701092" y="958096"/>
                    <a:pt x="680720" y="955040"/>
                  </a:cubicBezTo>
                  <a:cubicBezTo>
                    <a:pt x="633355" y="947935"/>
                    <a:pt x="586137" y="939486"/>
                    <a:pt x="538480" y="934720"/>
                  </a:cubicBezTo>
                  <a:cubicBezTo>
                    <a:pt x="504613" y="931333"/>
                    <a:pt x="470617" y="929058"/>
                    <a:pt x="436880" y="924560"/>
                  </a:cubicBezTo>
                  <a:cubicBezTo>
                    <a:pt x="419763" y="922278"/>
                    <a:pt x="403243" y="916307"/>
                    <a:pt x="386080" y="914400"/>
                  </a:cubicBezTo>
                  <a:cubicBezTo>
                    <a:pt x="342193" y="909524"/>
                    <a:pt x="298027" y="907627"/>
                    <a:pt x="254000" y="904240"/>
                  </a:cubicBezTo>
                  <a:cubicBezTo>
                    <a:pt x="128516" y="879143"/>
                    <a:pt x="285228" y="909918"/>
                    <a:pt x="142240" y="883920"/>
                  </a:cubicBezTo>
                  <a:cubicBezTo>
                    <a:pt x="125250" y="880831"/>
                    <a:pt x="108373" y="877147"/>
                    <a:pt x="91440" y="873760"/>
                  </a:cubicBezTo>
                  <a:cubicBezTo>
                    <a:pt x="81280" y="866987"/>
                    <a:pt x="71882" y="858901"/>
                    <a:pt x="60960" y="853440"/>
                  </a:cubicBezTo>
                  <a:cubicBezTo>
                    <a:pt x="51381" y="848651"/>
                    <a:pt x="39391" y="849221"/>
                    <a:pt x="30480" y="843280"/>
                  </a:cubicBezTo>
                  <a:cubicBezTo>
                    <a:pt x="18525" y="835310"/>
                    <a:pt x="10160" y="822960"/>
                    <a:pt x="0" y="812800"/>
                  </a:cubicBezTo>
                  <a:cubicBezTo>
                    <a:pt x="6773" y="782320"/>
                    <a:pt x="3956" y="747952"/>
                    <a:pt x="20320" y="721360"/>
                  </a:cubicBezTo>
                  <a:cubicBezTo>
                    <a:pt x="35845" y="696132"/>
                    <a:pt x="81944" y="679079"/>
                    <a:pt x="111760" y="670560"/>
                  </a:cubicBezTo>
                  <a:cubicBezTo>
                    <a:pt x="125186" y="666724"/>
                    <a:pt x="138974" y="664236"/>
                    <a:pt x="152400" y="660400"/>
                  </a:cubicBezTo>
                  <a:cubicBezTo>
                    <a:pt x="171064" y="655068"/>
                    <a:pt x="205169" y="640786"/>
                    <a:pt x="223520" y="640080"/>
                  </a:cubicBezTo>
                  <a:cubicBezTo>
                    <a:pt x="385995" y="633831"/>
                    <a:pt x="548640" y="633307"/>
                    <a:pt x="711200" y="629920"/>
                  </a:cubicBezTo>
                  <a:cubicBezTo>
                    <a:pt x="751840" y="623147"/>
                    <a:pt x="794034" y="622629"/>
                    <a:pt x="833120" y="609600"/>
                  </a:cubicBezTo>
                  <a:lnTo>
                    <a:pt x="894080" y="589280"/>
                  </a:lnTo>
                  <a:lnTo>
                    <a:pt x="955040" y="528320"/>
                  </a:lnTo>
                  <a:lnTo>
                    <a:pt x="985520" y="497840"/>
                  </a:lnTo>
                  <a:cubicBezTo>
                    <a:pt x="1014536" y="410791"/>
                    <a:pt x="1018341" y="425660"/>
                    <a:pt x="995680" y="304800"/>
                  </a:cubicBezTo>
                  <a:cubicBezTo>
                    <a:pt x="990652" y="277986"/>
                    <a:pt x="963454" y="267267"/>
                    <a:pt x="944880" y="254000"/>
                  </a:cubicBezTo>
                  <a:cubicBezTo>
                    <a:pt x="931101" y="244158"/>
                    <a:pt x="918112" y="233231"/>
                    <a:pt x="904240" y="223520"/>
                  </a:cubicBezTo>
                  <a:cubicBezTo>
                    <a:pt x="884233" y="209515"/>
                    <a:pt x="863600" y="196427"/>
                    <a:pt x="843280" y="182880"/>
                  </a:cubicBezTo>
                  <a:cubicBezTo>
                    <a:pt x="833120" y="176107"/>
                    <a:pt x="824384" y="166421"/>
                    <a:pt x="812800" y="162560"/>
                  </a:cubicBezTo>
                  <a:lnTo>
                    <a:pt x="751840" y="142240"/>
                  </a:lnTo>
                  <a:cubicBezTo>
                    <a:pt x="741680" y="138853"/>
                    <a:pt x="730271" y="138021"/>
                    <a:pt x="721360" y="132080"/>
                  </a:cubicBezTo>
                  <a:cubicBezTo>
                    <a:pt x="671185" y="98630"/>
                    <a:pt x="710387" y="119177"/>
                    <a:pt x="640080" y="101600"/>
                  </a:cubicBezTo>
                  <a:cubicBezTo>
                    <a:pt x="617019" y="95835"/>
                    <a:pt x="577446" y="78112"/>
                    <a:pt x="558800" y="71120"/>
                  </a:cubicBezTo>
                  <a:cubicBezTo>
                    <a:pt x="529649" y="60188"/>
                    <a:pt x="519705" y="58806"/>
                    <a:pt x="487680" y="50800"/>
                  </a:cubicBezTo>
                  <a:cubicBezTo>
                    <a:pt x="477520" y="44027"/>
                    <a:pt x="468122" y="35941"/>
                    <a:pt x="457200" y="30480"/>
                  </a:cubicBezTo>
                  <a:cubicBezTo>
                    <a:pt x="430836" y="17298"/>
                    <a:pt x="391775" y="15363"/>
                    <a:pt x="365760" y="10160"/>
                  </a:cubicBezTo>
                  <a:cubicBezTo>
                    <a:pt x="352068" y="7422"/>
                    <a:pt x="325120" y="0"/>
                    <a:pt x="32512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solidFill>
                    <a:srgbClr val="FF0000"/>
                  </a:solidFill>
                </a:ln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1" name="Freeform 2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517357" y="6403876"/>
              <a:ext cx="3895028" cy="1418206"/>
            </a:xfrm>
            <a:custGeom>
              <a:avLst/>
              <a:gdLst>
                <a:gd name="connsiteX0" fmla="*/ 0 w 2120697"/>
                <a:gd name="connsiteY0" fmla="*/ 772160 h 772160"/>
                <a:gd name="connsiteX1" fmla="*/ 1595120 w 2120697"/>
                <a:gd name="connsiteY1" fmla="*/ 762000 h 772160"/>
                <a:gd name="connsiteX2" fmla="*/ 1747520 w 2120697"/>
                <a:gd name="connsiteY2" fmla="*/ 721360 h 772160"/>
                <a:gd name="connsiteX3" fmla="*/ 1828800 w 2120697"/>
                <a:gd name="connsiteY3" fmla="*/ 701040 h 772160"/>
                <a:gd name="connsiteX4" fmla="*/ 1920240 w 2120697"/>
                <a:gd name="connsiteY4" fmla="*/ 680720 h 772160"/>
                <a:gd name="connsiteX5" fmla="*/ 2011680 w 2120697"/>
                <a:gd name="connsiteY5" fmla="*/ 650240 h 772160"/>
                <a:gd name="connsiteX6" fmla="*/ 2052320 w 2120697"/>
                <a:gd name="connsiteY6" fmla="*/ 629920 h 772160"/>
                <a:gd name="connsiteX7" fmla="*/ 2072640 w 2120697"/>
                <a:gd name="connsiteY7" fmla="*/ 599440 h 772160"/>
                <a:gd name="connsiteX8" fmla="*/ 2103120 w 2120697"/>
                <a:gd name="connsiteY8" fmla="*/ 568960 h 772160"/>
                <a:gd name="connsiteX9" fmla="*/ 2103120 w 2120697"/>
                <a:gd name="connsiteY9" fmla="*/ 335280 h 772160"/>
                <a:gd name="connsiteX10" fmla="*/ 2062480 w 2120697"/>
                <a:gd name="connsiteY10" fmla="*/ 325120 h 772160"/>
                <a:gd name="connsiteX11" fmla="*/ 1981200 w 2120697"/>
                <a:gd name="connsiteY11" fmla="*/ 294640 h 772160"/>
                <a:gd name="connsiteX12" fmla="*/ 1889760 w 2120697"/>
                <a:gd name="connsiteY12" fmla="*/ 264160 h 772160"/>
                <a:gd name="connsiteX13" fmla="*/ 1859280 w 2120697"/>
                <a:gd name="connsiteY13" fmla="*/ 254000 h 772160"/>
                <a:gd name="connsiteX14" fmla="*/ 1778000 w 2120697"/>
                <a:gd name="connsiteY14" fmla="*/ 233680 h 772160"/>
                <a:gd name="connsiteX15" fmla="*/ 1666240 w 2120697"/>
                <a:gd name="connsiteY15" fmla="*/ 213360 h 772160"/>
                <a:gd name="connsiteX16" fmla="*/ 1635760 w 2120697"/>
                <a:gd name="connsiteY16" fmla="*/ 203200 h 772160"/>
                <a:gd name="connsiteX17" fmla="*/ 1534160 w 2120697"/>
                <a:gd name="connsiteY17" fmla="*/ 172720 h 772160"/>
                <a:gd name="connsiteX18" fmla="*/ 1503680 w 2120697"/>
                <a:gd name="connsiteY18" fmla="*/ 162560 h 772160"/>
                <a:gd name="connsiteX19" fmla="*/ 1483360 w 2120697"/>
                <a:gd name="connsiteY19" fmla="*/ 132080 h 772160"/>
                <a:gd name="connsiteX20" fmla="*/ 1452880 w 2120697"/>
                <a:gd name="connsiteY20" fmla="*/ 111760 h 772160"/>
                <a:gd name="connsiteX21" fmla="*/ 1452880 w 2120697"/>
                <a:gd name="connsiteY21" fmla="*/ 0 h 77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20697" h="772160">
                  <a:moveTo>
                    <a:pt x="0" y="772160"/>
                  </a:moveTo>
                  <a:lnTo>
                    <a:pt x="1595120" y="762000"/>
                  </a:lnTo>
                  <a:cubicBezTo>
                    <a:pt x="1678170" y="760499"/>
                    <a:pt x="1677037" y="735457"/>
                    <a:pt x="1747520" y="721360"/>
                  </a:cubicBezTo>
                  <a:cubicBezTo>
                    <a:pt x="1934761" y="683912"/>
                    <a:pt x="1703833" y="732282"/>
                    <a:pt x="1828800" y="701040"/>
                  </a:cubicBezTo>
                  <a:cubicBezTo>
                    <a:pt x="1848112" y="696212"/>
                    <a:pt x="1899380" y="688542"/>
                    <a:pt x="1920240" y="680720"/>
                  </a:cubicBezTo>
                  <a:cubicBezTo>
                    <a:pt x="2016387" y="644665"/>
                    <a:pt x="1900352" y="672506"/>
                    <a:pt x="2011680" y="650240"/>
                  </a:cubicBezTo>
                  <a:cubicBezTo>
                    <a:pt x="2025227" y="643467"/>
                    <a:pt x="2040685" y="639616"/>
                    <a:pt x="2052320" y="629920"/>
                  </a:cubicBezTo>
                  <a:cubicBezTo>
                    <a:pt x="2061701" y="622103"/>
                    <a:pt x="2064823" y="608821"/>
                    <a:pt x="2072640" y="599440"/>
                  </a:cubicBezTo>
                  <a:cubicBezTo>
                    <a:pt x="2081838" y="588402"/>
                    <a:pt x="2092960" y="579120"/>
                    <a:pt x="2103120" y="568960"/>
                  </a:cubicBezTo>
                  <a:cubicBezTo>
                    <a:pt x="2120179" y="483663"/>
                    <a:pt x="2132178" y="445701"/>
                    <a:pt x="2103120" y="335280"/>
                  </a:cubicBezTo>
                  <a:cubicBezTo>
                    <a:pt x="2099566" y="321776"/>
                    <a:pt x="2076027" y="328507"/>
                    <a:pt x="2062480" y="325120"/>
                  </a:cubicBezTo>
                  <a:cubicBezTo>
                    <a:pt x="2007644" y="288563"/>
                    <a:pt x="2058098" y="316611"/>
                    <a:pt x="1981200" y="294640"/>
                  </a:cubicBezTo>
                  <a:cubicBezTo>
                    <a:pt x="1950307" y="285814"/>
                    <a:pt x="1920240" y="274320"/>
                    <a:pt x="1889760" y="264160"/>
                  </a:cubicBezTo>
                  <a:cubicBezTo>
                    <a:pt x="1879600" y="260773"/>
                    <a:pt x="1869670" y="256597"/>
                    <a:pt x="1859280" y="254000"/>
                  </a:cubicBezTo>
                  <a:cubicBezTo>
                    <a:pt x="1832187" y="247227"/>
                    <a:pt x="1805547" y="238271"/>
                    <a:pt x="1778000" y="233680"/>
                  </a:cubicBezTo>
                  <a:cubicBezTo>
                    <a:pt x="1750825" y="229151"/>
                    <a:pt x="1694640" y="220460"/>
                    <a:pt x="1666240" y="213360"/>
                  </a:cubicBezTo>
                  <a:cubicBezTo>
                    <a:pt x="1655850" y="210763"/>
                    <a:pt x="1646058" y="206142"/>
                    <a:pt x="1635760" y="203200"/>
                  </a:cubicBezTo>
                  <a:cubicBezTo>
                    <a:pt x="1528276" y="172490"/>
                    <a:pt x="1679027" y="221009"/>
                    <a:pt x="1534160" y="172720"/>
                  </a:cubicBezTo>
                  <a:lnTo>
                    <a:pt x="1503680" y="162560"/>
                  </a:lnTo>
                  <a:cubicBezTo>
                    <a:pt x="1496907" y="152400"/>
                    <a:pt x="1491994" y="140714"/>
                    <a:pt x="1483360" y="132080"/>
                  </a:cubicBezTo>
                  <a:cubicBezTo>
                    <a:pt x="1474726" y="123446"/>
                    <a:pt x="1455626" y="123658"/>
                    <a:pt x="1452880" y="111760"/>
                  </a:cubicBezTo>
                  <a:cubicBezTo>
                    <a:pt x="1444503" y="75461"/>
                    <a:pt x="1452880" y="37253"/>
                    <a:pt x="145288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2" name="Freeform 2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335108" y="4519155"/>
              <a:ext cx="4088406" cy="1922042"/>
            </a:xfrm>
            <a:custGeom>
              <a:avLst/>
              <a:gdLst>
                <a:gd name="connsiteX0" fmla="*/ 0 w 2225984"/>
                <a:gd name="connsiteY0" fmla="*/ 1026160 h 1046480"/>
                <a:gd name="connsiteX1" fmla="*/ 10160 w 2225984"/>
                <a:gd name="connsiteY1" fmla="*/ 975360 h 1046480"/>
                <a:gd name="connsiteX2" fmla="*/ 81280 w 2225984"/>
                <a:gd name="connsiteY2" fmla="*/ 944880 h 1046480"/>
                <a:gd name="connsiteX3" fmla="*/ 203200 w 2225984"/>
                <a:gd name="connsiteY3" fmla="*/ 924560 h 1046480"/>
                <a:gd name="connsiteX4" fmla="*/ 579120 w 2225984"/>
                <a:gd name="connsiteY4" fmla="*/ 934720 h 1046480"/>
                <a:gd name="connsiteX5" fmla="*/ 701040 w 2225984"/>
                <a:gd name="connsiteY5" fmla="*/ 955040 h 1046480"/>
                <a:gd name="connsiteX6" fmla="*/ 833120 w 2225984"/>
                <a:gd name="connsiteY6" fmla="*/ 965200 h 1046480"/>
                <a:gd name="connsiteX7" fmla="*/ 965200 w 2225984"/>
                <a:gd name="connsiteY7" fmla="*/ 985520 h 1046480"/>
                <a:gd name="connsiteX8" fmla="*/ 1066800 w 2225984"/>
                <a:gd name="connsiteY8" fmla="*/ 1016000 h 1046480"/>
                <a:gd name="connsiteX9" fmla="*/ 1107440 w 2225984"/>
                <a:gd name="connsiteY9" fmla="*/ 1026160 h 1046480"/>
                <a:gd name="connsiteX10" fmla="*/ 1198880 w 2225984"/>
                <a:gd name="connsiteY10" fmla="*/ 1046480 h 1046480"/>
                <a:gd name="connsiteX11" fmla="*/ 1422400 w 2225984"/>
                <a:gd name="connsiteY11" fmla="*/ 1036320 h 1046480"/>
                <a:gd name="connsiteX12" fmla="*/ 1452880 w 2225984"/>
                <a:gd name="connsiteY12" fmla="*/ 1026160 h 1046480"/>
                <a:gd name="connsiteX13" fmla="*/ 1483360 w 2225984"/>
                <a:gd name="connsiteY13" fmla="*/ 995680 h 1046480"/>
                <a:gd name="connsiteX14" fmla="*/ 1524000 w 2225984"/>
                <a:gd name="connsiteY14" fmla="*/ 965200 h 1046480"/>
                <a:gd name="connsiteX15" fmla="*/ 1534160 w 2225984"/>
                <a:gd name="connsiteY15" fmla="*/ 812800 h 1046480"/>
                <a:gd name="connsiteX16" fmla="*/ 1473200 w 2225984"/>
                <a:gd name="connsiteY16" fmla="*/ 731520 h 1046480"/>
                <a:gd name="connsiteX17" fmla="*/ 1452880 w 2225984"/>
                <a:gd name="connsiteY17" fmla="*/ 701040 h 1046480"/>
                <a:gd name="connsiteX18" fmla="*/ 1412240 w 2225984"/>
                <a:gd name="connsiteY18" fmla="*/ 680720 h 1046480"/>
                <a:gd name="connsiteX19" fmla="*/ 1341120 w 2225984"/>
                <a:gd name="connsiteY19" fmla="*/ 640080 h 1046480"/>
                <a:gd name="connsiteX20" fmla="*/ 1259840 w 2225984"/>
                <a:gd name="connsiteY20" fmla="*/ 589280 h 1046480"/>
                <a:gd name="connsiteX21" fmla="*/ 1188720 w 2225984"/>
                <a:gd name="connsiteY21" fmla="*/ 568960 h 1046480"/>
                <a:gd name="connsiteX22" fmla="*/ 1148080 w 2225984"/>
                <a:gd name="connsiteY22" fmla="*/ 548640 h 1046480"/>
                <a:gd name="connsiteX23" fmla="*/ 1087120 w 2225984"/>
                <a:gd name="connsiteY23" fmla="*/ 528320 h 1046480"/>
                <a:gd name="connsiteX24" fmla="*/ 1046480 w 2225984"/>
                <a:gd name="connsiteY24" fmla="*/ 508000 h 1046480"/>
                <a:gd name="connsiteX25" fmla="*/ 985520 w 2225984"/>
                <a:gd name="connsiteY25" fmla="*/ 467360 h 1046480"/>
                <a:gd name="connsiteX26" fmla="*/ 955040 w 2225984"/>
                <a:gd name="connsiteY26" fmla="*/ 457200 h 1046480"/>
                <a:gd name="connsiteX27" fmla="*/ 904240 w 2225984"/>
                <a:gd name="connsiteY27" fmla="*/ 416560 h 1046480"/>
                <a:gd name="connsiteX28" fmla="*/ 833120 w 2225984"/>
                <a:gd name="connsiteY28" fmla="*/ 365760 h 1046480"/>
                <a:gd name="connsiteX29" fmla="*/ 802640 w 2225984"/>
                <a:gd name="connsiteY29" fmla="*/ 325120 h 1046480"/>
                <a:gd name="connsiteX30" fmla="*/ 762000 w 2225984"/>
                <a:gd name="connsiteY30" fmla="*/ 284480 h 1046480"/>
                <a:gd name="connsiteX31" fmla="*/ 751840 w 2225984"/>
                <a:gd name="connsiteY31" fmla="*/ 254000 h 1046480"/>
                <a:gd name="connsiteX32" fmla="*/ 731520 w 2225984"/>
                <a:gd name="connsiteY32" fmla="*/ 223520 h 1046480"/>
                <a:gd name="connsiteX33" fmla="*/ 721360 w 2225984"/>
                <a:gd name="connsiteY33" fmla="*/ 132080 h 1046480"/>
                <a:gd name="connsiteX34" fmla="*/ 711200 w 2225984"/>
                <a:gd name="connsiteY34" fmla="*/ 101600 h 1046480"/>
                <a:gd name="connsiteX35" fmla="*/ 721360 w 2225984"/>
                <a:gd name="connsiteY35" fmla="*/ 20320 h 1046480"/>
                <a:gd name="connsiteX36" fmla="*/ 751840 w 2225984"/>
                <a:gd name="connsiteY36" fmla="*/ 10160 h 1046480"/>
                <a:gd name="connsiteX37" fmla="*/ 792480 w 2225984"/>
                <a:gd name="connsiteY37" fmla="*/ 0 h 1046480"/>
                <a:gd name="connsiteX38" fmla="*/ 965200 w 2225984"/>
                <a:gd name="connsiteY38" fmla="*/ 10160 h 1046480"/>
                <a:gd name="connsiteX39" fmla="*/ 995680 w 2225984"/>
                <a:gd name="connsiteY39" fmla="*/ 30480 h 1046480"/>
                <a:gd name="connsiteX40" fmla="*/ 1026160 w 2225984"/>
                <a:gd name="connsiteY40" fmla="*/ 40640 h 1046480"/>
                <a:gd name="connsiteX41" fmla="*/ 1127760 w 2225984"/>
                <a:gd name="connsiteY41" fmla="*/ 81280 h 1046480"/>
                <a:gd name="connsiteX42" fmla="*/ 1178560 w 2225984"/>
                <a:gd name="connsiteY42" fmla="*/ 91440 h 1046480"/>
                <a:gd name="connsiteX43" fmla="*/ 1239520 w 2225984"/>
                <a:gd name="connsiteY43" fmla="*/ 111760 h 1046480"/>
                <a:gd name="connsiteX44" fmla="*/ 1320800 w 2225984"/>
                <a:gd name="connsiteY44" fmla="*/ 132080 h 1046480"/>
                <a:gd name="connsiteX45" fmla="*/ 1361440 w 2225984"/>
                <a:gd name="connsiteY45" fmla="*/ 142240 h 1046480"/>
                <a:gd name="connsiteX46" fmla="*/ 1422400 w 2225984"/>
                <a:gd name="connsiteY46" fmla="*/ 162560 h 1046480"/>
                <a:gd name="connsiteX47" fmla="*/ 1483360 w 2225984"/>
                <a:gd name="connsiteY47" fmla="*/ 182880 h 1046480"/>
                <a:gd name="connsiteX48" fmla="*/ 1513840 w 2225984"/>
                <a:gd name="connsiteY48" fmla="*/ 193040 h 1046480"/>
                <a:gd name="connsiteX49" fmla="*/ 1554480 w 2225984"/>
                <a:gd name="connsiteY49" fmla="*/ 203200 h 1046480"/>
                <a:gd name="connsiteX50" fmla="*/ 1605280 w 2225984"/>
                <a:gd name="connsiteY50" fmla="*/ 213360 h 1046480"/>
                <a:gd name="connsiteX51" fmla="*/ 1676400 w 2225984"/>
                <a:gd name="connsiteY51" fmla="*/ 233680 h 1046480"/>
                <a:gd name="connsiteX52" fmla="*/ 1737360 w 2225984"/>
                <a:gd name="connsiteY52" fmla="*/ 243840 h 1046480"/>
                <a:gd name="connsiteX53" fmla="*/ 2052320 w 2225984"/>
                <a:gd name="connsiteY53" fmla="*/ 223520 h 1046480"/>
                <a:gd name="connsiteX54" fmla="*/ 2092960 w 2225984"/>
                <a:gd name="connsiteY54" fmla="*/ 213360 h 1046480"/>
                <a:gd name="connsiteX55" fmla="*/ 2194560 w 2225984"/>
                <a:gd name="connsiteY55" fmla="*/ 193040 h 1046480"/>
                <a:gd name="connsiteX56" fmla="*/ 2225040 w 2225984"/>
                <a:gd name="connsiteY56" fmla="*/ 182880 h 1046480"/>
                <a:gd name="connsiteX57" fmla="*/ 2214880 w 2225984"/>
                <a:gd name="connsiteY57" fmla="*/ 162560 h 1046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2225984" h="1046480">
                  <a:moveTo>
                    <a:pt x="0" y="1026160"/>
                  </a:moveTo>
                  <a:cubicBezTo>
                    <a:pt x="3387" y="1009227"/>
                    <a:pt x="1592" y="990353"/>
                    <a:pt x="10160" y="975360"/>
                  </a:cubicBezTo>
                  <a:cubicBezTo>
                    <a:pt x="21039" y="956323"/>
                    <a:pt x="64495" y="947677"/>
                    <a:pt x="81280" y="944880"/>
                  </a:cubicBezTo>
                  <a:cubicBezTo>
                    <a:pt x="223984" y="921096"/>
                    <a:pt x="111744" y="947424"/>
                    <a:pt x="203200" y="924560"/>
                  </a:cubicBezTo>
                  <a:cubicBezTo>
                    <a:pt x="328507" y="927947"/>
                    <a:pt x="454002" y="927060"/>
                    <a:pt x="579120" y="934720"/>
                  </a:cubicBezTo>
                  <a:cubicBezTo>
                    <a:pt x="620244" y="937238"/>
                    <a:pt x="660133" y="950131"/>
                    <a:pt x="701040" y="955040"/>
                  </a:cubicBezTo>
                  <a:cubicBezTo>
                    <a:pt x="744882" y="960301"/>
                    <a:pt x="789162" y="961014"/>
                    <a:pt x="833120" y="965200"/>
                  </a:cubicBezTo>
                  <a:cubicBezTo>
                    <a:pt x="903576" y="971910"/>
                    <a:pt x="905309" y="973542"/>
                    <a:pt x="965200" y="985520"/>
                  </a:cubicBezTo>
                  <a:cubicBezTo>
                    <a:pt x="1019015" y="1021397"/>
                    <a:pt x="976906" y="999656"/>
                    <a:pt x="1066800" y="1016000"/>
                  </a:cubicBezTo>
                  <a:cubicBezTo>
                    <a:pt x="1080538" y="1018498"/>
                    <a:pt x="1093748" y="1023422"/>
                    <a:pt x="1107440" y="1026160"/>
                  </a:cubicBezTo>
                  <a:cubicBezTo>
                    <a:pt x="1196845" y="1044041"/>
                    <a:pt x="1139561" y="1026707"/>
                    <a:pt x="1198880" y="1046480"/>
                  </a:cubicBezTo>
                  <a:cubicBezTo>
                    <a:pt x="1273387" y="1043093"/>
                    <a:pt x="1348054" y="1042268"/>
                    <a:pt x="1422400" y="1036320"/>
                  </a:cubicBezTo>
                  <a:cubicBezTo>
                    <a:pt x="1433075" y="1035466"/>
                    <a:pt x="1443969" y="1032101"/>
                    <a:pt x="1452880" y="1026160"/>
                  </a:cubicBezTo>
                  <a:cubicBezTo>
                    <a:pt x="1464835" y="1018190"/>
                    <a:pt x="1472451" y="1005031"/>
                    <a:pt x="1483360" y="995680"/>
                  </a:cubicBezTo>
                  <a:cubicBezTo>
                    <a:pt x="1496217" y="984660"/>
                    <a:pt x="1510453" y="975360"/>
                    <a:pt x="1524000" y="965200"/>
                  </a:cubicBezTo>
                  <a:cubicBezTo>
                    <a:pt x="1547562" y="906296"/>
                    <a:pt x="1563675" y="888696"/>
                    <a:pt x="1534160" y="812800"/>
                  </a:cubicBezTo>
                  <a:cubicBezTo>
                    <a:pt x="1521885" y="781236"/>
                    <a:pt x="1491986" y="759699"/>
                    <a:pt x="1473200" y="731520"/>
                  </a:cubicBezTo>
                  <a:cubicBezTo>
                    <a:pt x="1466427" y="721360"/>
                    <a:pt x="1462261" y="708857"/>
                    <a:pt x="1452880" y="701040"/>
                  </a:cubicBezTo>
                  <a:cubicBezTo>
                    <a:pt x="1441245" y="691344"/>
                    <a:pt x="1424565" y="689523"/>
                    <a:pt x="1412240" y="680720"/>
                  </a:cubicBezTo>
                  <a:cubicBezTo>
                    <a:pt x="1347053" y="634158"/>
                    <a:pt x="1419833" y="659758"/>
                    <a:pt x="1341120" y="640080"/>
                  </a:cubicBezTo>
                  <a:cubicBezTo>
                    <a:pt x="1314027" y="623147"/>
                    <a:pt x="1290836" y="597029"/>
                    <a:pt x="1259840" y="589280"/>
                  </a:cubicBezTo>
                  <a:cubicBezTo>
                    <a:pt x="1239217" y="584124"/>
                    <a:pt x="1209126" y="577705"/>
                    <a:pt x="1188720" y="568960"/>
                  </a:cubicBezTo>
                  <a:cubicBezTo>
                    <a:pt x="1174799" y="562994"/>
                    <a:pt x="1162142" y="554265"/>
                    <a:pt x="1148080" y="548640"/>
                  </a:cubicBezTo>
                  <a:cubicBezTo>
                    <a:pt x="1128193" y="540685"/>
                    <a:pt x="1107007" y="536275"/>
                    <a:pt x="1087120" y="528320"/>
                  </a:cubicBezTo>
                  <a:cubicBezTo>
                    <a:pt x="1073058" y="522695"/>
                    <a:pt x="1059467" y="515792"/>
                    <a:pt x="1046480" y="508000"/>
                  </a:cubicBezTo>
                  <a:cubicBezTo>
                    <a:pt x="1025539" y="495435"/>
                    <a:pt x="1008688" y="475083"/>
                    <a:pt x="985520" y="467360"/>
                  </a:cubicBezTo>
                  <a:lnTo>
                    <a:pt x="955040" y="457200"/>
                  </a:lnTo>
                  <a:cubicBezTo>
                    <a:pt x="938107" y="443653"/>
                    <a:pt x="921588" y="429571"/>
                    <a:pt x="904240" y="416560"/>
                  </a:cubicBezTo>
                  <a:cubicBezTo>
                    <a:pt x="881164" y="399253"/>
                    <a:pt x="853722" y="386362"/>
                    <a:pt x="833120" y="365760"/>
                  </a:cubicBezTo>
                  <a:cubicBezTo>
                    <a:pt x="821146" y="353786"/>
                    <a:pt x="813791" y="337864"/>
                    <a:pt x="802640" y="325120"/>
                  </a:cubicBezTo>
                  <a:cubicBezTo>
                    <a:pt x="790024" y="310702"/>
                    <a:pt x="775547" y="298027"/>
                    <a:pt x="762000" y="284480"/>
                  </a:cubicBezTo>
                  <a:cubicBezTo>
                    <a:pt x="758613" y="274320"/>
                    <a:pt x="756629" y="263579"/>
                    <a:pt x="751840" y="254000"/>
                  </a:cubicBezTo>
                  <a:cubicBezTo>
                    <a:pt x="746379" y="243078"/>
                    <a:pt x="734482" y="235366"/>
                    <a:pt x="731520" y="223520"/>
                  </a:cubicBezTo>
                  <a:cubicBezTo>
                    <a:pt x="724082" y="193768"/>
                    <a:pt x="726402" y="162330"/>
                    <a:pt x="721360" y="132080"/>
                  </a:cubicBezTo>
                  <a:cubicBezTo>
                    <a:pt x="719599" y="121516"/>
                    <a:pt x="714587" y="111760"/>
                    <a:pt x="711200" y="101600"/>
                  </a:cubicBezTo>
                  <a:cubicBezTo>
                    <a:pt x="714587" y="74507"/>
                    <a:pt x="710271" y="45271"/>
                    <a:pt x="721360" y="20320"/>
                  </a:cubicBezTo>
                  <a:cubicBezTo>
                    <a:pt x="725710" y="10533"/>
                    <a:pt x="741542" y="13102"/>
                    <a:pt x="751840" y="10160"/>
                  </a:cubicBezTo>
                  <a:cubicBezTo>
                    <a:pt x="765266" y="6324"/>
                    <a:pt x="778933" y="3387"/>
                    <a:pt x="792480" y="0"/>
                  </a:cubicBezTo>
                  <a:cubicBezTo>
                    <a:pt x="850053" y="3387"/>
                    <a:pt x="908165" y="1605"/>
                    <a:pt x="965200" y="10160"/>
                  </a:cubicBezTo>
                  <a:cubicBezTo>
                    <a:pt x="977276" y="11971"/>
                    <a:pt x="984758" y="25019"/>
                    <a:pt x="995680" y="30480"/>
                  </a:cubicBezTo>
                  <a:cubicBezTo>
                    <a:pt x="1005259" y="35269"/>
                    <a:pt x="1016316" y="36421"/>
                    <a:pt x="1026160" y="40640"/>
                  </a:cubicBezTo>
                  <a:cubicBezTo>
                    <a:pt x="1073573" y="60960"/>
                    <a:pt x="1069946" y="69717"/>
                    <a:pt x="1127760" y="81280"/>
                  </a:cubicBezTo>
                  <a:cubicBezTo>
                    <a:pt x="1144693" y="84667"/>
                    <a:pt x="1161900" y="86896"/>
                    <a:pt x="1178560" y="91440"/>
                  </a:cubicBezTo>
                  <a:cubicBezTo>
                    <a:pt x="1199224" y="97076"/>
                    <a:pt x="1218517" y="107559"/>
                    <a:pt x="1239520" y="111760"/>
                  </a:cubicBezTo>
                  <a:cubicBezTo>
                    <a:pt x="1342801" y="132416"/>
                    <a:pt x="1247903" y="111252"/>
                    <a:pt x="1320800" y="132080"/>
                  </a:cubicBezTo>
                  <a:cubicBezTo>
                    <a:pt x="1334226" y="135916"/>
                    <a:pt x="1348065" y="138228"/>
                    <a:pt x="1361440" y="142240"/>
                  </a:cubicBezTo>
                  <a:cubicBezTo>
                    <a:pt x="1381956" y="148395"/>
                    <a:pt x="1402080" y="155787"/>
                    <a:pt x="1422400" y="162560"/>
                  </a:cubicBezTo>
                  <a:lnTo>
                    <a:pt x="1483360" y="182880"/>
                  </a:lnTo>
                  <a:cubicBezTo>
                    <a:pt x="1493520" y="186267"/>
                    <a:pt x="1503450" y="190443"/>
                    <a:pt x="1513840" y="193040"/>
                  </a:cubicBezTo>
                  <a:cubicBezTo>
                    <a:pt x="1527387" y="196427"/>
                    <a:pt x="1540849" y="200171"/>
                    <a:pt x="1554480" y="203200"/>
                  </a:cubicBezTo>
                  <a:cubicBezTo>
                    <a:pt x="1571337" y="206946"/>
                    <a:pt x="1588527" y="209172"/>
                    <a:pt x="1605280" y="213360"/>
                  </a:cubicBezTo>
                  <a:cubicBezTo>
                    <a:pt x="1682747" y="232727"/>
                    <a:pt x="1581378" y="214676"/>
                    <a:pt x="1676400" y="233680"/>
                  </a:cubicBezTo>
                  <a:cubicBezTo>
                    <a:pt x="1696600" y="237720"/>
                    <a:pt x="1717040" y="240453"/>
                    <a:pt x="1737360" y="243840"/>
                  </a:cubicBezTo>
                  <a:cubicBezTo>
                    <a:pt x="1842347" y="237067"/>
                    <a:pt x="1947499" y="232505"/>
                    <a:pt x="2052320" y="223520"/>
                  </a:cubicBezTo>
                  <a:cubicBezTo>
                    <a:pt x="2066233" y="222327"/>
                    <a:pt x="2079306" y="216286"/>
                    <a:pt x="2092960" y="213360"/>
                  </a:cubicBezTo>
                  <a:cubicBezTo>
                    <a:pt x="2126731" y="206123"/>
                    <a:pt x="2161795" y="203962"/>
                    <a:pt x="2194560" y="193040"/>
                  </a:cubicBezTo>
                  <a:cubicBezTo>
                    <a:pt x="2204720" y="189653"/>
                    <a:pt x="2219099" y="191791"/>
                    <a:pt x="2225040" y="182880"/>
                  </a:cubicBezTo>
                  <a:cubicBezTo>
                    <a:pt x="2229241" y="176579"/>
                    <a:pt x="2218267" y="169333"/>
                    <a:pt x="2214880" y="16256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5" name="Freeform 2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59101" y="2765059"/>
              <a:ext cx="2817751" cy="2058211"/>
            </a:xfrm>
            <a:custGeom>
              <a:avLst/>
              <a:gdLst>
                <a:gd name="connsiteX0" fmla="*/ 0 w 1534160"/>
                <a:gd name="connsiteY0" fmla="*/ 1107440 h 1120619"/>
                <a:gd name="connsiteX1" fmla="*/ 1056640 w 1534160"/>
                <a:gd name="connsiteY1" fmla="*/ 1107440 h 1120619"/>
                <a:gd name="connsiteX2" fmla="*/ 1158240 w 1534160"/>
                <a:gd name="connsiteY2" fmla="*/ 1076960 h 1120619"/>
                <a:gd name="connsiteX3" fmla="*/ 1209040 w 1534160"/>
                <a:gd name="connsiteY3" fmla="*/ 1066800 h 1120619"/>
                <a:gd name="connsiteX4" fmla="*/ 1270000 w 1534160"/>
                <a:gd name="connsiteY4" fmla="*/ 1046480 h 1120619"/>
                <a:gd name="connsiteX5" fmla="*/ 1330960 w 1534160"/>
                <a:gd name="connsiteY5" fmla="*/ 1026160 h 1120619"/>
                <a:gd name="connsiteX6" fmla="*/ 1361440 w 1534160"/>
                <a:gd name="connsiteY6" fmla="*/ 1016000 h 1120619"/>
                <a:gd name="connsiteX7" fmla="*/ 1432560 w 1534160"/>
                <a:gd name="connsiteY7" fmla="*/ 995680 h 1120619"/>
                <a:gd name="connsiteX8" fmla="*/ 1442720 w 1534160"/>
                <a:gd name="connsiteY8" fmla="*/ 965200 h 1120619"/>
                <a:gd name="connsiteX9" fmla="*/ 1473200 w 1534160"/>
                <a:gd name="connsiteY9" fmla="*/ 924560 h 1120619"/>
                <a:gd name="connsiteX10" fmla="*/ 1493520 w 1534160"/>
                <a:gd name="connsiteY10" fmla="*/ 894080 h 1120619"/>
                <a:gd name="connsiteX11" fmla="*/ 1503680 w 1534160"/>
                <a:gd name="connsiteY11" fmla="*/ 833120 h 1120619"/>
                <a:gd name="connsiteX12" fmla="*/ 1524000 w 1534160"/>
                <a:gd name="connsiteY12" fmla="*/ 802640 h 1120619"/>
                <a:gd name="connsiteX13" fmla="*/ 1534160 w 1534160"/>
                <a:gd name="connsiteY13" fmla="*/ 701040 h 1120619"/>
                <a:gd name="connsiteX14" fmla="*/ 1524000 w 1534160"/>
                <a:gd name="connsiteY14" fmla="*/ 609600 h 1120619"/>
                <a:gd name="connsiteX15" fmla="*/ 1493520 w 1534160"/>
                <a:gd name="connsiteY15" fmla="*/ 579120 h 1120619"/>
                <a:gd name="connsiteX16" fmla="*/ 1432560 w 1534160"/>
                <a:gd name="connsiteY16" fmla="*/ 538480 h 1120619"/>
                <a:gd name="connsiteX17" fmla="*/ 1371600 w 1534160"/>
                <a:gd name="connsiteY17" fmla="*/ 518160 h 1120619"/>
                <a:gd name="connsiteX18" fmla="*/ 1341120 w 1534160"/>
                <a:gd name="connsiteY18" fmla="*/ 497840 h 1120619"/>
                <a:gd name="connsiteX19" fmla="*/ 1300480 w 1534160"/>
                <a:gd name="connsiteY19" fmla="*/ 487680 h 1120619"/>
                <a:gd name="connsiteX20" fmla="*/ 1239520 w 1534160"/>
                <a:gd name="connsiteY20" fmla="*/ 467360 h 1120619"/>
                <a:gd name="connsiteX21" fmla="*/ 1158240 w 1534160"/>
                <a:gd name="connsiteY21" fmla="*/ 436880 h 1120619"/>
                <a:gd name="connsiteX22" fmla="*/ 1127760 w 1534160"/>
                <a:gd name="connsiteY22" fmla="*/ 416560 h 1120619"/>
                <a:gd name="connsiteX23" fmla="*/ 1087120 w 1534160"/>
                <a:gd name="connsiteY23" fmla="*/ 406400 h 1120619"/>
                <a:gd name="connsiteX24" fmla="*/ 1046480 w 1534160"/>
                <a:gd name="connsiteY24" fmla="*/ 386080 h 1120619"/>
                <a:gd name="connsiteX25" fmla="*/ 975360 w 1534160"/>
                <a:gd name="connsiteY25" fmla="*/ 365760 h 1120619"/>
                <a:gd name="connsiteX26" fmla="*/ 934720 w 1534160"/>
                <a:gd name="connsiteY26" fmla="*/ 345440 h 1120619"/>
                <a:gd name="connsiteX27" fmla="*/ 853440 w 1534160"/>
                <a:gd name="connsiteY27" fmla="*/ 325120 h 1120619"/>
                <a:gd name="connsiteX28" fmla="*/ 792480 w 1534160"/>
                <a:gd name="connsiteY28" fmla="*/ 304800 h 1120619"/>
                <a:gd name="connsiteX29" fmla="*/ 762000 w 1534160"/>
                <a:gd name="connsiteY29" fmla="*/ 294640 h 1120619"/>
                <a:gd name="connsiteX30" fmla="*/ 731520 w 1534160"/>
                <a:gd name="connsiteY30" fmla="*/ 284480 h 1120619"/>
                <a:gd name="connsiteX31" fmla="*/ 711200 w 1534160"/>
                <a:gd name="connsiteY31" fmla="*/ 254000 h 1120619"/>
                <a:gd name="connsiteX32" fmla="*/ 680720 w 1534160"/>
                <a:gd name="connsiteY32" fmla="*/ 233680 h 1120619"/>
                <a:gd name="connsiteX33" fmla="*/ 660400 w 1534160"/>
                <a:gd name="connsiteY33" fmla="*/ 172720 h 1120619"/>
                <a:gd name="connsiteX34" fmla="*/ 680720 w 1534160"/>
                <a:gd name="connsiteY34" fmla="*/ 111760 h 1120619"/>
                <a:gd name="connsiteX35" fmla="*/ 802640 w 1534160"/>
                <a:gd name="connsiteY35" fmla="*/ 60960 h 1120619"/>
                <a:gd name="connsiteX36" fmla="*/ 822960 w 1534160"/>
                <a:gd name="connsiteY36" fmla="*/ 30480 h 1120619"/>
                <a:gd name="connsiteX37" fmla="*/ 833120 w 1534160"/>
                <a:gd name="connsiteY37" fmla="*/ 0 h 1120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34160" h="1120619">
                  <a:moveTo>
                    <a:pt x="0" y="1107440"/>
                  </a:moveTo>
                  <a:cubicBezTo>
                    <a:pt x="476805" y="1125099"/>
                    <a:pt x="348509" y="1124925"/>
                    <a:pt x="1056640" y="1107440"/>
                  </a:cubicBezTo>
                  <a:cubicBezTo>
                    <a:pt x="1075916" y="1106964"/>
                    <a:pt x="1148678" y="1078872"/>
                    <a:pt x="1158240" y="1076960"/>
                  </a:cubicBezTo>
                  <a:cubicBezTo>
                    <a:pt x="1175173" y="1073573"/>
                    <a:pt x="1192380" y="1071344"/>
                    <a:pt x="1209040" y="1066800"/>
                  </a:cubicBezTo>
                  <a:cubicBezTo>
                    <a:pt x="1229704" y="1061164"/>
                    <a:pt x="1249680" y="1053253"/>
                    <a:pt x="1270000" y="1046480"/>
                  </a:cubicBezTo>
                  <a:lnTo>
                    <a:pt x="1330960" y="1026160"/>
                  </a:lnTo>
                  <a:cubicBezTo>
                    <a:pt x="1341120" y="1022773"/>
                    <a:pt x="1351050" y="1018597"/>
                    <a:pt x="1361440" y="1016000"/>
                  </a:cubicBezTo>
                  <a:cubicBezTo>
                    <a:pt x="1412470" y="1003243"/>
                    <a:pt x="1388833" y="1010256"/>
                    <a:pt x="1432560" y="995680"/>
                  </a:cubicBezTo>
                  <a:cubicBezTo>
                    <a:pt x="1435947" y="985520"/>
                    <a:pt x="1437407" y="974499"/>
                    <a:pt x="1442720" y="965200"/>
                  </a:cubicBezTo>
                  <a:cubicBezTo>
                    <a:pt x="1451121" y="950498"/>
                    <a:pt x="1463358" y="938339"/>
                    <a:pt x="1473200" y="924560"/>
                  </a:cubicBezTo>
                  <a:cubicBezTo>
                    <a:pt x="1480297" y="914624"/>
                    <a:pt x="1486747" y="904240"/>
                    <a:pt x="1493520" y="894080"/>
                  </a:cubicBezTo>
                  <a:cubicBezTo>
                    <a:pt x="1496907" y="873760"/>
                    <a:pt x="1497166" y="852663"/>
                    <a:pt x="1503680" y="833120"/>
                  </a:cubicBezTo>
                  <a:cubicBezTo>
                    <a:pt x="1507541" y="821536"/>
                    <a:pt x="1521254" y="814538"/>
                    <a:pt x="1524000" y="802640"/>
                  </a:cubicBezTo>
                  <a:cubicBezTo>
                    <a:pt x="1531653" y="769476"/>
                    <a:pt x="1530773" y="734907"/>
                    <a:pt x="1534160" y="701040"/>
                  </a:cubicBezTo>
                  <a:cubicBezTo>
                    <a:pt x="1530773" y="670560"/>
                    <a:pt x="1533698" y="638694"/>
                    <a:pt x="1524000" y="609600"/>
                  </a:cubicBezTo>
                  <a:cubicBezTo>
                    <a:pt x="1519456" y="595969"/>
                    <a:pt x="1504862" y="587941"/>
                    <a:pt x="1493520" y="579120"/>
                  </a:cubicBezTo>
                  <a:cubicBezTo>
                    <a:pt x="1474243" y="564127"/>
                    <a:pt x="1452880" y="552027"/>
                    <a:pt x="1432560" y="538480"/>
                  </a:cubicBezTo>
                  <a:cubicBezTo>
                    <a:pt x="1414738" y="526599"/>
                    <a:pt x="1389422" y="530041"/>
                    <a:pt x="1371600" y="518160"/>
                  </a:cubicBezTo>
                  <a:cubicBezTo>
                    <a:pt x="1361440" y="511387"/>
                    <a:pt x="1352343" y="502650"/>
                    <a:pt x="1341120" y="497840"/>
                  </a:cubicBezTo>
                  <a:cubicBezTo>
                    <a:pt x="1328285" y="492339"/>
                    <a:pt x="1313855" y="491692"/>
                    <a:pt x="1300480" y="487680"/>
                  </a:cubicBezTo>
                  <a:cubicBezTo>
                    <a:pt x="1279964" y="481525"/>
                    <a:pt x="1259575" y="474881"/>
                    <a:pt x="1239520" y="467360"/>
                  </a:cubicBezTo>
                  <a:cubicBezTo>
                    <a:pt x="1212427" y="457200"/>
                    <a:pt x="1184582" y="448854"/>
                    <a:pt x="1158240" y="436880"/>
                  </a:cubicBezTo>
                  <a:cubicBezTo>
                    <a:pt x="1147124" y="431827"/>
                    <a:pt x="1138983" y="421370"/>
                    <a:pt x="1127760" y="416560"/>
                  </a:cubicBezTo>
                  <a:cubicBezTo>
                    <a:pt x="1114925" y="411059"/>
                    <a:pt x="1100195" y="411303"/>
                    <a:pt x="1087120" y="406400"/>
                  </a:cubicBezTo>
                  <a:cubicBezTo>
                    <a:pt x="1072939" y="401082"/>
                    <a:pt x="1060714" y="391256"/>
                    <a:pt x="1046480" y="386080"/>
                  </a:cubicBezTo>
                  <a:cubicBezTo>
                    <a:pt x="1023309" y="377654"/>
                    <a:pt x="998531" y="374186"/>
                    <a:pt x="975360" y="365760"/>
                  </a:cubicBezTo>
                  <a:cubicBezTo>
                    <a:pt x="961126" y="360584"/>
                    <a:pt x="949088" y="350229"/>
                    <a:pt x="934720" y="345440"/>
                  </a:cubicBezTo>
                  <a:cubicBezTo>
                    <a:pt x="908226" y="336609"/>
                    <a:pt x="879934" y="333951"/>
                    <a:pt x="853440" y="325120"/>
                  </a:cubicBezTo>
                  <a:lnTo>
                    <a:pt x="792480" y="304800"/>
                  </a:lnTo>
                  <a:lnTo>
                    <a:pt x="762000" y="294640"/>
                  </a:lnTo>
                  <a:lnTo>
                    <a:pt x="731520" y="284480"/>
                  </a:lnTo>
                  <a:cubicBezTo>
                    <a:pt x="724747" y="274320"/>
                    <a:pt x="719834" y="262634"/>
                    <a:pt x="711200" y="254000"/>
                  </a:cubicBezTo>
                  <a:cubicBezTo>
                    <a:pt x="702566" y="245366"/>
                    <a:pt x="687192" y="244035"/>
                    <a:pt x="680720" y="233680"/>
                  </a:cubicBezTo>
                  <a:cubicBezTo>
                    <a:pt x="669368" y="215517"/>
                    <a:pt x="660400" y="172720"/>
                    <a:pt x="660400" y="172720"/>
                  </a:cubicBezTo>
                  <a:cubicBezTo>
                    <a:pt x="667173" y="152400"/>
                    <a:pt x="661562" y="121339"/>
                    <a:pt x="680720" y="111760"/>
                  </a:cubicBezTo>
                  <a:cubicBezTo>
                    <a:pt x="774489" y="64875"/>
                    <a:pt x="732613" y="78467"/>
                    <a:pt x="802640" y="60960"/>
                  </a:cubicBezTo>
                  <a:cubicBezTo>
                    <a:pt x="809413" y="50800"/>
                    <a:pt x="817499" y="41402"/>
                    <a:pt x="822960" y="30480"/>
                  </a:cubicBezTo>
                  <a:cubicBezTo>
                    <a:pt x="827749" y="20901"/>
                    <a:pt x="833120" y="0"/>
                    <a:pt x="83312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6" name="Freeform 2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46162" y="749713"/>
              <a:ext cx="2593824" cy="1996685"/>
            </a:xfrm>
            <a:custGeom>
              <a:avLst/>
              <a:gdLst>
                <a:gd name="connsiteX0" fmla="*/ 1412240 w 1412240"/>
                <a:gd name="connsiteY0" fmla="*/ 1087120 h 1087120"/>
                <a:gd name="connsiteX1" fmla="*/ 1290320 w 1412240"/>
                <a:gd name="connsiteY1" fmla="*/ 1036320 h 1087120"/>
                <a:gd name="connsiteX2" fmla="*/ 1239520 w 1412240"/>
                <a:gd name="connsiteY2" fmla="*/ 1026160 h 1087120"/>
                <a:gd name="connsiteX3" fmla="*/ 1198880 w 1412240"/>
                <a:gd name="connsiteY3" fmla="*/ 1016000 h 1087120"/>
                <a:gd name="connsiteX4" fmla="*/ 1117600 w 1412240"/>
                <a:gd name="connsiteY4" fmla="*/ 985520 h 1087120"/>
                <a:gd name="connsiteX5" fmla="*/ 1046480 w 1412240"/>
                <a:gd name="connsiteY5" fmla="*/ 965200 h 1087120"/>
                <a:gd name="connsiteX6" fmla="*/ 1016000 w 1412240"/>
                <a:gd name="connsiteY6" fmla="*/ 944880 h 1087120"/>
                <a:gd name="connsiteX7" fmla="*/ 965200 w 1412240"/>
                <a:gd name="connsiteY7" fmla="*/ 934720 h 1087120"/>
                <a:gd name="connsiteX8" fmla="*/ 924560 w 1412240"/>
                <a:gd name="connsiteY8" fmla="*/ 924560 h 1087120"/>
                <a:gd name="connsiteX9" fmla="*/ 833120 w 1412240"/>
                <a:gd name="connsiteY9" fmla="*/ 883920 h 1087120"/>
                <a:gd name="connsiteX10" fmla="*/ 802640 w 1412240"/>
                <a:gd name="connsiteY10" fmla="*/ 863600 h 1087120"/>
                <a:gd name="connsiteX11" fmla="*/ 690880 w 1412240"/>
                <a:gd name="connsiteY11" fmla="*/ 833120 h 1087120"/>
                <a:gd name="connsiteX12" fmla="*/ 609600 w 1412240"/>
                <a:gd name="connsiteY12" fmla="*/ 792480 h 1087120"/>
                <a:gd name="connsiteX13" fmla="*/ 568960 w 1412240"/>
                <a:gd name="connsiteY13" fmla="*/ 772160 h 1087120"/>
                <a:gd name="connsiteX14" fmla="*/ 487680 w 1412240"/>
                <a:gd name="connsiteY14" fmla="*/ 751840 h 1087120"/>
                <a:gd name="connsiteX15" fmla="*/ 386080 w 1412240"/>
                <a:gd name="connsiteY15" fmla="*/ 711200 h 1087120"/>
                <a:gd name="connsiteX16" fmla="*/ 355600 w 1412240"/>
                <a:gd name="connsiteY16" fmla="*/ 701040 h 1087120"/>
                <a:gd name="connsiteX17" fmla="*/ 304800 w 1412240"/>
                <a:gd name="connsiteY17" fmla="*/ 690880 h 1087120"/>
                <a:gd name="connsiteX18" fmla="*/ 243840 w 1412240"/>
                <a:gd name="connsiteY18" fmla="*/ 670560 h 1087120"/>
                <a:gd name="connsiteX19" fmla="*/ 213360 w 1412240"/>
                <a:gd name="connsiteY19" fmla="*/ 660400 h 1087120"/>
                <a:gd name="connsiteX20" fmla="*/ 172720 w 1412240"/>
                <a:gd name="connsiteY20" fmla="*/ 629920 h 1087120"/>
                <a:gd name="connsiteX21" fmla="*/ 81280 w 1412240"/>
                <a:gd name="connsiteY21" fmla="*/ 599440 h 1087120"/>
                <a:gd name="connsiteX22" fmla="*/ 50800 w 1412240"/>
                <a:gd name="connsiteY22" fmla="*/ 579120 h 1087120"/>
                <a:gd name="connsiteX23" fmla="*/ 0 w 1412240"/>
                <a:gd name="connsiteY23" fmla="*/ 518160 h 1087120"/>
                <a:gd name="connsiteX24" fmla="*/ 10160 w 1412240"/>
                <a:gd name="connsiteY24" fmla="*/ 396240 h 1087120"/>
                <a:gd name="connsiteX25" fmla="*/ 40640 w 1412240"/>
                <a:gd name="connsiteY25" fmla="*/ 365760 h 1087120"/>
                <a:gd name="connsiteX26" fmla="*/ 121920 w 1412240"/>
                <a:gd name="connsiteY26" fmla="*/ 345440 h 1087120"/>
                <a:gd name="connsiteX27" fmla="*/ 152400 w 1412240"/>
                <a:gd name="connsiteY27" fmla="*/ 325120 h 1087120"/>
                <a:gd name="connsiteX28" fmla="*/ 335280 w 1412240"/>
                <a:gd name="connsiteY28" fmla="*/ 304800 h 1087120"/>
                <a:gd name="connsiteX29" fmla="*/ 406400 w 1412240"/>
                <a:gd name="connsiteY29" fmla="*/ 294640 h 1087120"/>
                <a:gd name="connsiteX30" fmla="*/ 477520 w 1412240"/>
                <a:gd name="connsiteY30" fmla="*/ 264160 h 1087120"/>
                <a:gd name="connsiteX31" fmla="*/ 589280 w 1412240"/>
                <a:gd name="connsiteY31" fmla="*/ 233680 h 1087120"/>
                <a:gd name="connsiteX32" fmla="*/ 629920 w 1412240"/>
                <a:gd name="connsiteY32" fmla="*/ 203200 h 1087120"/>
                <a:gd name="connsiteX33" fmla="*/ 660400 w 1412240"/>
                <a:gd name="connsiteY33" fmla="*/ 182880 h 1087120"/>
                <a:gd name="connsiteX34" fmla="*/ 690880 w 1412240"/>
                <a:gd name="connsiteY34" fmla="*/ 121920 h 1087120"/>
                <a:gd name="connsiteX35" fmla="*/ 680720 w 1412240"/>
                <a:gd name="connsiteY35" fmla="*/ 0 h 108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12240" h="1087120">
                  <a:moveTo>
                    <a:pt x="1412240" y="1087120"/>
                  </a:moveTo>
                  <a:cubicBezTo>
                    <a:pt x="1355460" y="1058730"/>
                    <a:pt x="1350829" y="1052823"/>
                    <a:pt x="1290320" y="1036320"/>
                  </a:cubicBezTo>
                  <a:cubicBezTo>
                    <a:pt x="1273660" y="1031776"/>
                    <a:pt x="1256377" y="1029906"/>
                    <a:pt x="1239520" y="1026160"/>
                  </a:cubicBezTo>
                  <a:cubicBezTo>
                    <a:pt x="1225889" y="1023131"/>
                    <a:pt x="1212306" y="1019836"/>
                    <a:pt x="1198880" y="1016000"/>
                  </a:cubicBezTo>
                  <a:cubicBezTo>
                    <a:pt x="1166594" y="1006775"/>
                    <a:pt x="1151955" y="998403"/>
                    <a:pt x="1117600" y="985520"/>
                  </a:cubicBezTo>
                  <a:cubicBezTo>
                    <a:pt x="1088449" y="974588"/>
                    <a:pt x="1078505" y="973206"/>
                    <a:pt x="1046480" y="965200"/>
                  </a:cubicBezTo>
                  <a:cubicBezTo>
                    <a:pt x="1036320" y="958427"/>
                    <a:pt x="1027433" y="949167"/>
                    <a:pt x="1016000" y="944880"/>
                  </a:cubicBezTo>
                  <a:cubicBezTo>
                    <a:pt x="999831" y="938817"/>
                    <a:pt x="982057" y="938466"/>
                    <a:pt x="965200" y="934720"/>
                  </a:cubicBezTo>
                  <a:cubicBezTo>
                    <a:pt x="951569" y="931691"/>
                    <a:pt x="938107" y="927947"/>
                    <a:pt x="924560" y="924560"/>
                  </a:cubicBezTo>
                  <a:cubicBezTo>
                    <a:pt x="839260" y="860585"/>
                    <a:pt x="931980" y="920992"/>
                    <a:pt x="833120" y="883920"/>
                  </a:cubicBezTo>
                  <a:cubicBezTo>
                    <a:pt x="821687" y="879633"/>
                    <a:pt x="814073" y="867887"/>
                    <a:pt x="802640" y="863600"/>
                  </a:cubicBezTo>
                  <a:cubicBezTo>
                    <a:pt x="759018" y="847242"/>
                    <a:pt x="733268" y="861378"/>
                    <a:pt x="690880" y="833120"/>
                  </a:cubicBezTo>
                  <a:cubicBezTo>
                    <a:pt x="636905" y="797136"/>
                    <a:pt x="684165" y="825620"/>
                    <a:pt x="609600" y="792480"/>
                  </a:cubicBezTo>
                  <a:cubicBezTo>
                    <a:pt x="595760" y="786329"/>
                    <a:pt x="583328" y="776949"/>
                    <a:pt x="568960" y="772160"/>
                  </a:cubicBezTo>
                  <a:cubicBezTo>
                    <a:pt x="423838" y="723786"/>
                    <a:pt x="586526" y="789858"/>
                    <a:pt x="487680" y="751840"/>
                  </a:cubicBezTo>
                  <a:cubicBezTo>
                    <a:pt x="453636" y="738746"/>
                    <a:pt x="420684" y="722735"/>
                    <a:pt x="386080" y="711200"/>
                  </a:cubicBezTo>
                  <a:cubicBezTo>
                    <a:pt x="375920" y="707813"/>
                    <a:pt x="365990" y="703637"/>
                    <a:pt x="355600" y="701040"/>
                  </a:cubicBezTo>
                  <a:cubicBezTo>
                    <a:pt x="338847" y="696852"/>
                    <a:pt x="321460" y="695424"/>
                    <a:pt x="304800" y="690880"/>
                  </a:cubicBezTo>
                  <a:cubicBezTo>
                    <a:pt x="284136" y="685244"/>
                    <a:pt x="264160" y="677333"/>
                    <a:pt x="243840" y="670560"/>
                  </a:cubicBezTo>
                  <a:lnTo>
                    <a:pt x="213360" y="660400"/>
                  </a:lnTo>
                  <a:cubicBezTo>
                    <a:pt x="199813" y="650240"/>
                    <a:pt x="188095" y="637016"/>
                    <a:pt x="172720" y="629920"/>
                  </a:cubicBezTo>
                  <a:cubicBezTo>
                    <a:pt x="143548" y="616456"/>
                    <a:pt x="108013" y="617262"/>
                    <a:pt x="81280" y="599440"/>
                  </a:cubicBezTo>
                  <a:cubicBezTo>
                    <a:pt x="71120" y="592667"/>
                    <a:pt x="60181" y="586937"/>
                    <a:pt x="50800" y="579120"/>
                  </a:cubicBezTo>
                  <a:cubicBezTo>
                    <a:pt x="21464" y="554674"/>
                    <a:pt x="19980" y="548130"/>
                    <a:pt x="0" y="518160"/>
                  </a:cubicBezTo>
                  <a:cubicBezTo>
                    <a:pt x="3387" y="477520"/>
                    <a:pt x="-348" y="435644"/>
                    <a:pt x="10160" y="396240"/>
                  </a:cubicBezTo>
                  <a:cubicBezTo>
                    <a:pt x="13862" y="382357"/>
                    <a:pt x="27559" y="371706"/>
                    <a:pt x="40640" y="365760"/>
                  </a:cubicBezTo>
                  <a:cubicBezTo>
                    <a:pt x="66064" y="354204"/>
                    <a:pt x="121920" y="345440"/>
                    <a:pt x="121920" y="345440"/>
                  </a:cubicBezTo>
                  <a:cubicBezTo>
                    <a:pt x="132080" y="338667"/>
                    <a:pt x="141478" y="330581"/>
                    <a:pt x="152400" y="325120"/>
                  </a:cubicBezTo>
                  <a:cubicBezTo>
                    <a:pt x="200880" y="300880"/>
                    <a:pt x="316239" y="306069"/>
                    <a:pt x="335280" y="304800"/>
                  </a:cubicBezTo>
                  <a:cubicBezTo>
                    <a:pt x="358987" y="301413"/>
                    <a:pt x="382918" y="299336"/>
                    <a:pt x="406400" y="294640"/>
                  </a:cubicBezTo>
                  <a:cubicBezTo>
                    <a:pt x="444297" y="287061"/>
                    <a:pt x="437132" y="278847"/>
                    <a:pt x="477520" y="264160"/>
                  </a:cubicBezTo>
                  <a:cubicBezTo>
                    <a:pt x="504092" y="254498"/>
                    <a:pt x="557555" y="241611"/>
                    <a:pt x="589280" y="233680"/>
                  </a:cubicBezTo>
                  <a:cubicBezTo>
                    <a:pt x="602827" y="223520"/>
                    <a:pt x="616141" y="213042"/>
                    <a:pt x="629920" y="203200"/>
                  </a:cubicBezTo>
                  <a:cubicBezTo>
                    <a:pt x="639856" y="196103"/>
                    <a:pt x="651766" y="191514"/>
                    <a:pt x="660400" y="182880"/>
                  </a:cubicBezTo>
                  <a:cubicBezTo>
                    <a:pt x="680095" y="163185"/>
                    <a:pt x="682617" y="146710"/>
                    <a:pt x="690880" y="121920"/>
                  </a:cubicBezTo>
                  <a:lnTo>
                    <a:pt x="680720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2" name="Oval 4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086123" y="331518"/>
              <a:ext cx="674781" cy="6747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isometricOffAxis2Top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pic>
        <p:nvPicPr>
          <p:cNvPr id="1044" name="Picture 20" descr="Start Location Stock Illustrations – 4,189 Start Location Stock  Illustrations, Vectors &amp;amp; Clipart - Dreamstim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400" y="5483208"/>
            <a:ext cx="745101" cy="74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B7F25FE-CFB8-191B-E0CA-27CE64A3CB03}"/>
              </a:ext>
            </a:extLst>
          </p:cNvPr>
          <p:cNvSpPr txBox="1"/>
          <p:nvPr/>
        </p:nvSpPr>
        <p:spPr>
          <a:xfrm>
            <a:off x="365144" y="520296"/>
            <a:ext cx="42411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Choose a question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A1768D8-7D4A-219E-7EA1-EFF80FE38E5E}"/>
              </a:ext>
            </a:extLst>
          </p:cNvPr>
          <p:cNvSpPr txBox="1"/>
          <p:nvPr/>
        </p:nvSpPr>
        <p:spPr>
          <a:xfrm>
            <a:off x="1065787" y="1312496"/>
            <a:ext cx="670560" cy="706985"/>
          </a:xfrm>
          <a:prstGeom prst="ellipse">
            <a:avLst/>
          </a:prstGeom>
          <a:solidFill>
            <a:srgbClr val="FFB68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sz="2667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66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MsPham-0936082789">
            <a:hlinkClick r:id="rId11" action="ppaction://hlinksldjump"/>
            <a:extLst>
              <a:ext uri="{FF2B5EF4-FFF2-40B4-BE49-F238E27FC236}">
                <a16:creationId xmlns:a16="http://schemas.microsoft.com/office/drawing/2014/main" id="{D5BBE892-3C7F-4B74-F4C8-94F8C93E2FA4}"/>
              </a:ext>
            </a:extLst>
          </p:cNvPr>
          <p:cNvSpPr txBox="1"/>
          <p:nvPr/>
        </p:nvSpPr>
        <p:spPr>
          <a:xfrm>
            <a:off x="2074999" y="1312496"/>
            <a:ext cx="670560" cy="706985"/>
          </a:xfrm>
          <a:prstGeom prst="ellipse">
            <a:avLst/>
          </a:prstGeom>
          <a:solidFill>
            <a:srgbClr val="FFB68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sz="2667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66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MsPham-0936082789">
            <a:hlinkClick r:id="rId12" action="ppaction://hlinksldjump"/>
            <a:extLst>
              <a:ext uri="{FF2B5EF4-FFF2-40B4-BE49-F238E27FC236}">
                <a16:creationId xmlns:a16="http://schemas.microsoft.com/office/drawing/2014/main" id="{70A7F619-F553-C9A6-1651-5C33CA9A3A71}"/>
              </a:ext>
            </a:extLst>
          </p:cNvPr>
          <p:cNvSpPr txBox="1"/>
          <p:nvPr/>
        </p:nvSpPr>
        <p:spPr>
          <a:xfrm>
            <a:off x="3084211" y="1312496"/>
            <a:ext cx="670560" cy="706985"/>
          </a:xfrm>
          <a:prstGeom prst="ellipse">
            <a:avLst/>
          </a:prstGeom>
          <a:solidFill>
            <a:srgbClr val="FFB68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sz="2667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66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MsPham-0936082789">
            <a:hlinkClick r:id="rId13" action="ppaction://hlinksldjump"/>
            <a:extLst>
              <a:ext uri="{FF2B5EF4-FFF2-40B4-BE49-F238E27FC236}">
                <a16:creationId xmlns:a16="http://schemas.microsoft.com/office/drawing/2014/main" id="{B1658A9F-2257-C94E-8B64-29534424DB53}"/>
              </a:ext>
            </a:extLst>
          </p:cNvPr>
          <p:cNvSpPr txBox="1"/>
          <p:nvPr/>
        </p:nvSpPr>
        <p:spPr>
          <a:xfrm>
            <a:off x="1055594" y="2165722"/>
            <a:ext cx="670560" cy="706985"/>
          </a:xfrm>
          <a:prstGeom prst="ellipse">
            <a:avLst/>
          </a:prstGeom>
          <a:solidFill>
            <a:srgbClr val="FFB68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sz="2667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66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MsPham-0936082789">
            <a:hlinkClick r:id="rId14" action="ppaction://hlinksldjump"/>
            <a:extLst>
              <a:ext uri="{FF2B5EF4-FFF2-40B4-BE49-F238E27FC236}">
                <a16:creationId xmlns:a16="http://schemas.microsoft.com/office/drawing/2014/main" id="{97145455-A328-6F42-535C-F3EB64C389D2}"/>
              </a:ext>
            </a:extLst>
          </p:cNvPr>
          <p:cNvSpPr txBox="1"/>
          <p:nvPr/>
        </p:nvSpPr>
        <p:spPr>
          <a:xfrm>
            <a:off x="2064806" y="2165722"/>
            <a:ext cx="670560" cy="706985"/>
          </a:xfrm>
          <a:prstGeom prst="ellipse">
            <a:avLst/>
          </a:prstGeom>
          <a:solidFill>
            <a:srgbClr val="FFB68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sz="2667" b="1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66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MsPham-0936082789">
            <a:hlinkClick r:id="rId15" action="ppaction://hlinksldjump"/>
            <a:extLst>
              <a:ext uri="{FF2B5EF4-FFF2-40B4-BE49-F238E27FC236}">
                <a16:creationId xmlns:a16="http://schemas.microsoft.com/office/drawing/2014/main" id="{AE2B99EC-FC9A-84DA-F30C-C9AF66D70C80}"/>
              </a:ext>
            </a:extLst>
          </p:cNvPr>
          <p:cNvSpPr txBox="1"/>
          <p:nvPr/>
        </p:nvSpPr>
        <p:spPr>
          <a:xfrm>
            <a:off x="3074017" y="2165722"/>
            <a:ext cx="670560" cy="706985"/>
          </a:xfrm>
          <a:prstGeom prst="ellipse">
            <a:avLst/>
          </a:prstGeom>
          <a:solidFill>
            <a:srgbClr val="FFB68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sz="2667" b="1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66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5540AD22-DF5F-C285-A0EF-DA0C22676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50385" y="6089202"/>
            <a:ext cx="503447" cy="503447"/>
          </a:xfrm>
          <a:prstGeom prst="ellipse">
            <a:avLst/>
          </a:prstGeom>
          <a:noFill/>
          <a:ln>
            <a:solidFill>
              <a:srgbClr val="7ED95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MsPham0936082789">
            <a:extLst>
              <a:ext uri="{FF2B5EF4-FFF2-40B4-BE49-F238E27FC236}">
                <a16:creationId xmlns:a16="http://schemas.microsoft.com/office/drawing/2014/main" id="{567C6B85-AB69-79CB-773E-780A4A18599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77722" y="6151108"/>
            <a:ext cx="467557" cy="467557"/>
          </a:xfrm>
          <a:prstGeom prst="ellipse">
            <a:avLst/>
          </a:prstGeom>
          <a:ln>
            <a:solidFill>
              <a:srgbClr val="7ED957"/>
            </a:solidFill>
          </a:ln>
        </p:spPr>
      </p:pic>
      <p:sp>
        <p:nvSpPr>
          <p:cNvPr id="46" name="MsPham-0936082789">
            <a:hlinkClick r:id="rId18" action="ppaction://hlinksldjump"/>
            <a:extLst>
              <a:ext uri="{FF2B5EF4-FFF2-40B4-BE49-F238E27FC236}">
                <a16:creationId xmlns:a16="http://schemas.microsoft.com/office/drawing/2014/main" id="{A1BDFB08-69F8-58B7-6F33-C6BE100A9FC4}"/>
              </a:ext>
            </a:extLst>
          </p:cNvPr>
          <p:cNvSpPr txBox="1"/>
          <p:nvPr/>
        </p:nvSpPr>
        <p:spPr>
          <a:xfrm>
            <a:off x="10469116" y="5626532"/>
            <a:ext cx="1275844" cy="706985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sz="2667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  <a:endParaRPr lang="en-US" sz="266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43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9444E-6 -2.46914E-6 C -0.0145 0.02222 -0.11302 0.00463 -0.11997 -0.01805 C -0.12023 -0.04568 -0.11771 -0.03997 -0.1007 -0.05262 C -0.08368 -0.06512 -0.02188 -0.05046 -0.0178 -0.0929 C -0.01059 -0.127 -0.08568 -0.17037 -0.07205 -0.14784 " pathEditMode="relative" rAng="0" ptsTypes="AAAAA">
                                      <p:cBhvr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8" y="-7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18 -0.14784 C -0.08637 -0.14676 -0.01042 -0.17192 0.00382 -0.17068 C 0.01284 -0.16976 0.0618 -0.16266 0.08507 -0.17176 C 0.10807 -0.18087 0.1335 -0.19476 0.14271 -0.22516 C 0.14444 -0.2821 0.04132 -0.32747 0.05564 -0.3284 " pathEditMode="relative" rAng="0" ptsTypes="AAAAA">
                                      <p:cBhvr>
                                        <p:cTn id="4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44" y="-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64 -0.3284 C 0.07916 -0.34152 0.21849 -0.28241 0.23567 -0.31019 C 0.26206 -0.35386 0.15781 -0.38827 0.15156 -0.46898 C 0.15989 -0.52099 0.22838 -0.43087 0.2743 -0.44013 C 0.31293 -0.43318 0.26562 -0.48179 0.28698 -0.4909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-6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98 -0.49089 C 0.30911 -0.47747 0.32213 -0.45818 0.35347 -0.45077 C 0.37343 -0.45818 0.39088 -0.45586 0.41701 -0.46203 C 0.44314 -0.46821 0.46701 -0.47407 0.46015 -0.5412 C 0.48255 -0.55447 0.3592 -0.5929 0.37144 -0.65586 " pathEditMode="relative" rAng="0" ptsTypes="AAAAA">
                                      <p:cBhvr>
                                        <p:cTn id="5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93" y="-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44 -0.65587 C 0.39375 -0.64244 0.35313 -0.67331 0.33924 -0.68395 C 0.32535 -0.69476 0.3046 -0.70602 0.28819 -0.72022 C 0.27188 -0.73442 0.24462 -0.73503 0.24158 -0.76945 C 0.24653 -0.80185 0.29201 -0.80108 0.30599 -0.81003 C 0.32925 -0.86389 0.27083 -0.85772 0.29314 -0.86991 " pathEditMode="relative" rAng="0" ptsTypes="AAAAAA">
                                      <p:cBhvr>
                                        <p:cTn id="5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63" y="-105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031 C -0.02604 0.02577 -0.1552 -0.00571 -0.17751 -0.02161 C -0.17803 -0.05401 -0.17734 -0.05617 -0.15625 -0.06127 C -0.13507 -0.06651 -0.08463 -0.04985 -0.0776 -0.10016 C -0.07083 -0.14877 -0.15225 -0.20077 -0.1283 -0.17438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-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029 -0.15432 C -0.12074 -0.1784 -0.05295 -0.17716 -0.04036 -0.17593 C -0.03272 -0.17485 0.0092 -0.16945 0.03047 -0.17685 C 0.05174 -0.18411 0.07943 -0.19352 0.08768 -0.22022 C 0.08637 -0.26837 0.01598 -0.30772 0.02865 -0.30772 " pathEditMode="relative" rAng="0" ptsTypes="AAAAA">
                                      <p:cBhvr>
                                        <p:cTn id="6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4" y="-76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65 -0.30771 C 0.04705 -0.35401 0.16884 -0.2878 0.17587 -0.3108 C 0.20374 -0.39676 0.10026 -0.38287 0.09341 -0.47284 C 0.10235 -0.53132 0.17934 -0.43688 0.22934 -0.44737 C 0.27127 -0.4395 0.24393 -0.43765 0.26719 -0.44784 " pathEditMode="relative" rAng="0" ptsTypes="AAAAA">
                                      <p:cBhvr>
                                        <p:cTn id="7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27" y="-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719 -0.44784 C 0.26736 -0.45818 0.33143 -0.47269 0.36294 -0.46512 C 0.38282 -0.47269 0.4073 -0.46852 0.40617 -0.55417 C 0.37075 -0.60479 0.32691 -0.57145 0.32006 -0.63889 C 0.34063 -0.66651 0.3375 -0.65664 0.34966 -0.65355 " pathEditMode="relative" rAng="0" ptsTypes="AAAAA">
                                      <p:cBhvr>
                                        <p:cTn id="7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3" y="-10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966 -0.65355 C 0.37257 -0.67593 0.31563 -0.67099 0.29453 -0.68426 C 0.27353 -0.69738 0.24202 -0.71744 0.22335 -0.73256 C 0.20478 -0.74769 0.18499 -0.74367 0.18264 -0.77593 C 0.18724 -0.80725 0.24271 -0.80525 0.25669 -0.8142 C 0.27986 -0.86574 0.27769 -0.89568 0.27743 -0.87778 " pathEditMode="relative" rAng="0" ptsTypes="AAAAAA">
                                      <p:cBhvr>
                                        <p:cTn id="7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82" y="-114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3" grpId="0" animBg="1"/>
      <p:bldP spid="33" grpId="0" animBg="1"/>
      <p:bldP spid="34" grpId="0" animBg="1"/>
      <p:bldP spid="35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670BB73-AF8B-9F61-9DDF-C1F3BE876E4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" t="21170" r="5850" b="84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4C9E6025-0A9B-D5E8-73BE-25EA7B4C3465}"/>
              </a:ext>
            </a:extLst>
          </p:cNvPr>
          <p:cNvSpPr/>
          <p:nvPr/>
        </p:nvSpPr>
        <p:spPr>
          <a:xfrm rot="229648">
            <a:off x="2341947" y="671351"/>
            <a:ext cx="7508109" cy="4237941"/>
          </a:xfrm>
          <a:prstGeom prst="rect">
            <a:avLst/>
          </a:prstGeom>
          <a:solidFill>
            <a:schemeClr val="bg1"/>
          </a:solidFill>
          <a:ln w="57150" cap="sq">
            <a:solidFill>
              <a:srgbClr val="00B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9F9A98FC-8887-849F-72CC-814FAFF7A615}"/>
              </a:ext>
            </a:extLst>
          </p:cNvPr>
          <p:cNvSpPr/>
          <p:nvPr/>
        </p:nvSpPr>
        <p:spPr>
          <a:xfrm>
            <a:off x="1605147" y="5144060"/>
            <a:ext cx="8981709" cy="12026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CC18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PT" sz="3600" b="1">
                <a:solidFill>
                  <a:srgbClr val="FF2F2F"/>
                </a:solidFill>
                <a:latin typeface="Arial" panose="020B0604020202020204" pitchFamily="34" charset="0"/>
              </a:rPr>
              <a:t>English</a:t>
            </a:r>
            <a:endParaRPr lang="pt-PT" sz="3600" b="1" dirty="0">
              <a:solidFill>
                <a:srgbClr val="FF2F2F"/>
              </a:solidFill>
              <a:latin typeface="Arial" panose="020B0604020202020204" pitchFamily="34" charset="0"/>
            </a:endParaRPr>
          </a:p>
        </p:txBody>
      </p:sp>
      <p:sp>
        <p:nvSpPr>
          <p:cNvPr id="8" name="MsPham-0936082789">
            <a:hlinkClick r:id="rId3" action="ppaction://hlinksldjump"/>
            <a:extLst>
              <a:ext uri="{FF2B5EF4-FFF2-40B4-BE49-F238E27FC236}">
                <a16:creationId xmlns:a16="http://schemas.microsoft.com/office/drawing/2014/main" id="{00EA5DCD-EEFD-0960-2AFB-D170020373A6}"/>
              </a:ext>
            </a:extLst>
          </p:cNvPr>
          <p:cNvSpPr/>
          <p:nvPr/>
        </p:nvSpPr>
        <p:spPr>
          <a:xfrm>
            <a:off x="9675471" y="3847059"/>
            <a:ext cx="1022355" cy="681952"/>
          </a:xfrm>
          <a:prstGeom prst="rightArrow">
            <a:avLst>
              <a:gd name="adj1" fmla="val 63547"/>
              <a:gd name="adj2" fmla="val 37603"/>
            </a:avLst>
          </a:prstGeom>
          <a:solidFill>
            <a:srgbClr val="FF66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D9DFDB73-18D8-A5B7-765F-7BB62AC90585}"/>
              </a:ext>
            </a:extLst>
          </p:cNvPr>
          <p:cNvSpPr/>
          <p:nvPr/>
        </p:nvSpPr>
        <p:spPr>
          <a:xfrm>
            <a:off x="9545604" y="3124200"/>
            <a:ext cx="1274796" cy="454338"/>
          </a:xfrm>
          <a:prstGeom prst="flowChartTerminator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B34B4D56-D452-68B2-72E6-6D8F71F3955E}"/>
              </a:ext>
            </a:extLst>
          </p:cNvPr>
          <p:cNvSpPr txBox="1"/>
          <p:nvPr/>
        </p:nvSpPr>
        <p:spPr>
          <a:xfrm>
            <a:off x="2754775" y="3573130"/>
            <a:ext cx="7083706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What subjects do you have today?</a:t>
            </a:r>
          </a:p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I have __________.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EDDF46-74C7-8C07-86F9-9DF96D5A3246}"/>
              </a:ext>
            </a:extLst>
          </p:cNvPr>
          <p:cNvSpPr txBox="1"/>
          <p:nvPr/>
        </p:nvSpPr>
        <p:spPr>
          <a:xfrm>
            <a:off x="3029191" y="1861443"/>
            <a:ext cx="60940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sz="5400" b="1">
                <a:solidFill>
                  <a:srgbClr val="FF2F2F"/>
                </a:solidFill>
                <a:latin typeface="Arial" panose="020B0604020202020204" pitchFamily="34" charset="0"/>
              </a:rPr>
              <a:t>g n E i s l h</a:t>
            </a:r>
            <a:endParaRPr lang="pt-PT" sz="5400" b="1" dirty="0">
              <a:solidFill>
                <a:srgbClr val="FF2F2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93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00C1FCB-EC5F-CD45-34C2-6CCEA160665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" t="21170" r="5850" b="84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4B4B53A9-DF12-01AE-D600-D6C9DE182941}"/>
              </a:ext>
            </a:extLst>
          </p:cNvPr>
          <p:cNvSpPr/>
          <p:nvPr/>
        </p:nvSpPr>
        <p:spPr>
          <a:xfrm rot="229648">
            <a:off x="2341947" y="671351"/>
            <a:ext cx="7508109" cy="4237941"/>
          </a:xfrm>
          <a:prstGeom prst="rect">
            <a:avLst/>
          </a:prstGeom>
          <a:solidFill>
            <a:schemeClr val="bg1"/>
          </a:solidFill>
          <a:ln w="57150" cap="sq">
            <a:solidFill>
              <a:srgbClr val="00B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4D18ECEE-6B5A-DF9E-E784-45F09047B312}"/>
              </a:ext>
            </a:extLst>
          </p:cNvPr>
          <p:cNvSpPr/>
          <p:nvPr/>
        </p:nvSpPr>
        <p:spPr>
          <a:xfrm>
            <a:off x="1605147" y="5144060"/>
            <a:ext cx="8981709" cy="12026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CC18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PT" sz="3600" b="1">
                <a:solidFill>
                  <a:srgbClr val="FF2F2F"/>
                </a:solidFill>
                <a:latin typeface="Arial" panose="020B0604020202020204" pitchFamily="34" charset="0"/>
              </a:rPr>
              <a:t>Vietnamese</a:t>
            </a:r>
            <a:endParaRPr lang="pt-PT" sz="3600" b="1" dirty="0">
              <a:solidFill>
                <a:srgbClr val="FF2F2F"/>
              </a:solidFill>
              <a:latin typeface="Arial" panose="020B0604020202020204" pitchFamily="34" charset="0"/>
            </a:endParaRPr>
          </a:p>
        </p:txBody>
      </p:sp>
      <p:sp>
        <p:nvSpPr>
          <p:cNvPr id="21" name="MsPham-0936082789">
            <a:hlinkClick r:id="rId3" action="ppaction://hlinksldjump"/>
            <a:extLst>
              <a:ext uri="{FF2B5EF4-FFF2-40B4-BE49-F238E27FC236}">
                <a16:creationId xmlns:a16="http://schemas.microsoft.com/office/drawing/2014/main" id="{CF4C61A5-F5B9-5CFD-94CA-C8A006CBBD74}"/>
              </a:ext>
            </a:extLst>
          </p:cNvPr>
          <p:cNvSpPr/>
          <p:nvPr/>
        </p:nvSpPr>
        <p:spPr>
          <a:xfrm>
            <a:off x="9675471" y="3847059"/>
            <a:ext cx="1022355" cy="681952"/>
          </a:xfrm>
          <a:prstGeom prst="rightArrow">
            <a:avLst>
              <a:gd name="adj1" fmla="val 63547"/>
              <a:gd name="adj2" fmla="val 37603"/>
            </a:avLst>
          </a:prstGeom>
          <a:solidFill>
            <a:srgbClr val="FF66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83052AA8-4EB5-3D83-C5A0-7CC5E80B4D46}"/>
              </a:ext>
            </a:extLst>
          </p:cNvPr>
          <p:cNvSpPr/>
          <p:nvPr/>
        </p:nvSpPr>
        <p:spPr>
          <a:xfrm>
            <a:off x="9545604" y="3124200"/>
            <a:ext cx="1274796" cy="454338"/>
          </a:xfrm>
          <a:prstGeom prst="flowChartTerminator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EEAFD488-55BE-4BF1-2CE9-0143E453ACD3}"/>
              </a:ext>
            </a:extLst>
          </p:cNvPr>
          <p:cNvSpPr txBox="1"/>
          <p:nvPr/>
        </p:nvSpPr>
        <p:spPr>
          <a:xfrm>
            <a:off x="2476982" y="3573130"/>
            <a:ext cx="719848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What subjects do you have today?</a:t>
            </a:r>
          </a:p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I have __________.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7ADD74-B18C-1CFB-891D-EDDCB8AEAB52}"/>
              </a:ext>
            </a:extLst>
          </p:cNvPr>
          <p:cNvSpPr txBox="1"/>
          <p:nvPr/>
        </p:nvSpPr>
        <p:spPr>
          <a:xfrm>
            <a:off x="3029191" y="1861443"/>
            <a:ext cx="60940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sz="5400" b="1">
                <a:solidFill>
                  <a:srgbClr val="FF2F2F"/>
                </a:solidFill>
                <a:latin typeface="Arial" panose="020B0604020202020204" pitchFamily="34" charset="0"/>
              </a:rPr>
              <a:t>i V e s t n a e m e</a:t>
            </a:r>
            <a:endParaRPr lang="pt-PT" sz="5400" b="1" dirty="0">
              <a:solidFill>
                <a:srgbClr val="FF2F2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61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F676B585-C44E-B092-9B75-56BB47ADBAA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" t="21170" r="5850" b="84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EA86ECE0-957C-75E2-BC2D-BE60F90C1B50}"/>
              </a:ext>
            </a:extLst>
          </p:cNvPr>
          <p:cNvSpPr/>
          <p:nvPr/>
        </p:nvSpPr>
        <p:spPr>
          <a:xfrm rot="229648">
            <a:off x="2341947" y="671351"/>
            <a:ext cx="7508109" cy="4237941"/>
          </a:xfrm>
          <a:prstGeom prst="rect">
            <a:avLst/>
          </a:prstGeom>
          <a:solidFill>
            <a:schemeClr val="bg1"/>
          </a:solidFill>
          <a:ln w="57150" cap="sq">
            <a:solidFill>
              <a:srgbClr val="00B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CF717D37-D35D-8CA5-8D24-0BB4F2A76AE5}"/>
              </a:ext>
            </a:extLst>
          </p:cNvPr>
          <p:cNvSpPr/>
          <p:nvPr/>
        </p:nvSpPr>
        <p:spPr>
          <a:xfrm>
            <a:off x="1605147" y="5144060"/>
            <a:ext cx="8981709" cy="12026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CC18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PT" sz="3600" b="1">
                <a:solidFill>
                  <a:srgbClr val="FF2F2F"/>
                </a:solidFill>
                <a:latin typeface="Arial" panose="020B0604020202020204" pitchFamily="34" charset="0"/>
              </a:rPr>
              <a:t>maths</a:t>
            </a:r>
            <a:endParaRPr lang="pt-PT" sz="3600" b="1" dirty="0">
              <a:solidFill>
                <a:srgbClr val="FF2F2F"/>
              </a:solidFill>
              <a:latin typeface="Arial" panose="020B0604020202020204" pitchFamily="34" charset="0"/>
            </a:endParaRPr>
          </a:p>
        </p:txBody>
      </p:sp>
      <p:sp>
        <p:nvSpPr>
          <p:cNvPr id="19" name="MsPham-0936082789">
            <a:hlinkClick r:id="rId3" action="ppaction://hlinksldjump"/>
            <a:extLst>
              <a:ext uri="{FF2B5EF4-FFF2-40B4-BE49-F238E27FC236}">
                <a16:creationId xmlns:a16="http://schemas.microsoft.com/office/drawing/2014/main" id="{6DB48A2C-C72F-4A7D-480E-7D52D063AC34}"/>
              </a:ext>
            </a:extLst>
          </p:cNvPr>
          <p:cNvSpPr/>
          <p:nvPr/>
        </p:nvSpPr>
        <p:spPr>
          <a:xfrm>
            <a:off x="9675471" y="3847059"/>
            <a:ext cx="1022355" cy="681952"/>
          </a:xfrm>
          <a:prstGeom prst="rightArrow">
            <a:avLst>
              <a:gd name="adj1" fmla="val 63547"/>
              <a:gd name="adj2" fmla="val 37603"/>
            </a:avLst>
          </a:prstGeom>
          <a:solidFill>
            <a:srgbClr val="FF66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23426C57-68FD-C7BC-CDE4-6BB6BDA594B6}"/>
              </a:ext>
            </a:extLst>
          </p:cNvPr>
          <p:cNvSpPr/>
          <p:nvPr/>
        </p:nvSpPr>
        <p:spPr>
          <a:xfrm>
            <a:off x="9545604" y="3124200"/>
            <a:ext cx="1274796" cy="454338"/>
          </a:xfrm>
          <a:prstGeom prst="flowChartTerminator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F1DD835-453F-BC3B-7C34-9B98E7A709F0}"/>
              </a:ext>
            </a:extLst>
          </p:cNvPr>
          <p:cNvSpPr txBox="1"/>
          <p:nvPr/>
        </p:nvSpPr>
        <p:spPr>
          <a:xfrm>
            <a:off x="2476982" y="3573130"/>
            <a:ext cx="719848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What subjects do you have today?</a:t>
            </a:r>
          </a:p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I have __________.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1885D4-4BE0-DD83-9C5A-0EDDDA173AB3}"/>
              </a:ext>
            </a:extLst>
          </p:cNvPr>
          <p:cNvSpPr txBox="1"/>
          <p:nvPr/>
        </p:nvSpPr>
        <p:spPr>
          <a:xfrm>
            <a:off x="3029191" y="1861443"/>
            <a:ext cx="60940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sz="5400" b="1">
                <a:solidFill>
                  <a:srgbClr val="FF2F2F"/>
                </a:solidFill>
                <a:latin typeface="Arial" panose="020B0604020202020204" pitchFamily="34" charset="0"/>
              </a:rPr>
              <a:t>t m h a s</a:t>
            </a:r>
            <a:endParaRPr lang="pt-PT" sz="5400" b="1" dirty="0">
              <a:solidFill>
                <a:srgbClr val="FF2F2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5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0687BCA-54B1-F2DD-4C1A-EEDB2CCA536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" t="21170" r="5850" b="84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26BFEDD6-2E59-CCE2-006E-8A984F441826}"/>
              </a:ext>
            </a:extLst>
          </p:cNvPr>
          <p:cNvSpPr/>
          <p:nvPr/>
        </p:nvSpPr>
        <p:spPr>
          <a:xfrm rot="229648">
            <a:off x="2341947" y="671351"/>
            <a:ext cx="7508109" cy="4237941"/>
          </a:xfrm>
          <a:prstGeom prst="rect">
            <a:avLst/>
          </a:prstGeom>
          <a:solidFill>
            <a:schemeClr val="bg1"/>
          </a:solidFill>
          <a:ln w="57150" cap="sq">
            <a:solidFill>
              <a:srgbClr val="00B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1FD3AEB6-0BA6-8E4A-B985-421897C43986}"/>
              </a:ext>
            </a:extLst>
          </p:cNvPr>
          <p:cNvSpPr/>
          <p:nvPr/>
        </p:nvSpPr>
        <p:spPr>
          <a:xfrm>
            <a:off x="1605147" y="5144060"/>
            <a:ext cx="8981709" cy="12026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CC18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PT" sz="3600" b="1">
                <a:solidFill>
                  <a:srgbClr val="FF2F2F"/>
                </a:solidFill>
                <a:latin typeface="Arial" panose="020B0604020202020204" pitchFamily="34" charset="0"/>
              </a:rPr>
              <a:t>science</a:t>
            </a:r>
            <a:endParaRPr lang="pt-PT" sz="3600" b="1" dirty="0">
              <a:solidFill>
                <a:srgbClr val="FF2F2F"/>
              </a:solidFill>
              <a:latin typeface="Arial" panose="020B0604020202020204" pitchFamily="34" charset="0"/>
            </a:endParaRPr>
          </a:p>
        </p:txBody>
      </p:sp>
      <p:sp>
        <p:nvSpPr>
          <p:cNvPr id="19" name="MsPham-0936082789">
            <a:hlinkClick r:id="rId3" action="ppaction://hlinksldjump"/>
            <a:extLst>
              <a:ext uri="{FF2B5EF4-FFF2-40B4-BE49-F238E27FC236}">
                <a16:creationId xmlns:a16="http://schemas.microsoft.com/office/drawing/2014/main" id="{0811ECC0-3F6A-1260-DB71-29898152F2BC}"/>
              </a:ext>
            </a:extLst>
          </p:cNvPr>
          <p:cNvSpPr/>
          <p:nvPr/>
        </p:nvSpPr>
        <p:spPr>
          <a:xfrm>
            <a:off x="9675471" y="3847059"/>
            <a:ext cx="1022355" cy="681952"/>
          </a:xfrm>
          <a:prstGeom prst="rightArrow">
            <a:avLst>
              <a:gd name="adj1" fmla="val 63547"/>
              <a:gd name="adj2" fmla="val 37603"/>
            </a:avLst>
          </a:prstGeom>
          <a:solidFill>
            <a:srgbClr val="FF66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1DAF47F2-6D44-A03C-4271-CC4F5879A960}"/>
              </a:ext>
            </a:extLst>
          </p:cNvPr>
          <p:cNvSpPr/>
          <p:nvPr/>
        </p:nvSpPr>
        <p:spPr>
          <a:xfrm>
            <a:off x="9545604" y="3124200"/>
            <a:ext cx="1274796" cy="454338"/>
          </a:xfrm>
          <a:prstGeom prst="flowChartTerminator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F92342-237C-08C5-7AB8-5F92B0EF0CBE}"/>
              </a:ext>
            </a:extLst>
          </p:cNvPr>
          <p:cNvSpPr txBox="1"/>
          <p:nvPr/>
        </p:nvSpPr>
        <p:spPr>
          <a:xfrm>
            <a:off x="2476982" y="3573130"/>
            <a:ext cx="719848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What subjects do you have today?</a:t>
            </a:r>
          </a:p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I have __________.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1E989F-3058-896E-FABD-8CE87D60B2C1}"/>
              </a:ext>
            </a:extLst>
          </p:cNvPr>
          <p:cNvSpPr txBox="1"/>
          <p:nvPr/>
        </p:nvSpPr>
        <p:spPr>
          <a:xfrm>
            <a:off x="3029191" y="1861443"/>
            <a:ext cx="60940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sz="5400" b="1">
                <a:solidFill>
                  <a:srgbClr val="FF2F2F"/>
                </a:solidFill>
                <a:latin typeface="Arial" panose="020B0604020202020204" pitchFamily="34" charset="0"/>
              </a:rPr>
              <a:t>s e c i c n e</a:t>
            </a:r>
            <a:endParaRPr lang="pt-PT" sz="5400" b="1" dirty="0">
              <a:solidFill>
                <a:srgbClr val="FF2F2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53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496</Words>
  <Application>Microsoft Office PowerPoint</Application>
  <PresentationFormat>Widescreen</PresentationFormat>
  <Paragraphs>146</Paragraphs>
  <Slides>19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.VnAristote</vt:lpstr>
      <vt:lpstr>.VnAvant</vt:lpstr>
      <vt:lpstr>.VnCooper</vt:lpstr>
      <vt:lpstr>.VnHelvetInsH</vt:lpstr>
      <vt:lpstr>Arial</vt:lpstr>
      <vt:lpstr>Calibri</vt:lpstr>
      <vt:lpstr>Calibri Light</vt:lpstr>
      <vt:lpstr>Century Gothic</vt:lpstr>
      <vt:lpstr>Comic Sans MS</vt:lpstr>
      <vt:lpstr>Kirang Haerang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TRUONG AN</cp:lastModifiedBy>
  <cp:revision>50</cp:revision>
  <dcterms:created xsi:type="dcterms:W3CDTF">2023-06-30T01:39:38Z</dcterms:created>
  <dcterms:modified xsi:type="dcterms:W3CDTF">2023-11-23T07:27:43Z</dcterms:modified>
</cp:coreProperties>
</file>