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 id="2147483709" r:id="rId5"/>
    <p:sldMasterId id="2147483721" r:id="rId6"/>
  </p:sldMasterIdLst>
  <p:notesMasterIdLst>
    <p:notesMasterId r:id="rId47"/>
  </p:notesMasterIdLst>
  <p:sldIdLst>
    <p:sldId id="257" r:id="rId7"/>
    <p:sldId id="259" r:id="rId8"/>
    <p:sldId id="261" r:id="rId9"/>
    <p:sldId id="262" r:id="rId10"/>
    <p:sldId id="263" r:id="rId11"/>
    <p:sldId id="265" r:id="rId12"/>
    <p:sldId id="264" r:id="rId13"/>
    <p:sldId id="266" r:id="rId14"/>
    <p:sldId id="3787" r:id="rId15"/>
    <p:sldId id="3928" r:id="rId16"/>
    <p:sldId id="3792" r:id="rId17"/>
    <p:sldId id="3824" r:id="rId18"/>
    <p:sldId id="3825" r:id="rId19"/>
    <p:sldId id="3930" r:id="rId20"/>
    <p:sldId id="3826" r:id="rId21"/>
    <p:sldId id="3936" r:id="rId22"/>
    <p:sldId id="3858" r:id="rId23"/>
    <p:sldId id="3916" r:id="rId24"/>
    <p:sldId id="3917" r:id="rId25"/>
    <p:sldId id="3892" r:id="rId26"/>
    <p:sldId id="3893" r:id="rId27"/>
    <p:sldId id="3822" r:id="rId28"/>
    <p:sldId id="3897" r:id="rId29"/>
    <p:sldId id="3899" r:id="rId30"/>
    <p:sldId id="3900" r:id="rId31"/>
    <p:sldId id="3902" r:id="rId32"/>
    <p:sldId id="3903" r:id="rId33"/>
    <p:sldId id="3920" r:id="rId34"/>
    <p:sldId id="3904" r:id="rId35"/>
    <p:sldId id="3823" r:id="rId36"/>
    <p:sldId id="3906" r:id="rId37"/>
    <p:sldId id="3931" r:id="rId38"/>
    <p:sldId id="3932" r:id="rId39"/>
    <p:sldId id="361" r:id="rId40"/>
    <p:sldId id="3933" r:id="rId41"/>
    <p:sldId id="3934" r:id="rId42"/>
    <p:sldId id="3935" r:id="rId43"/>
    <p:sldId id="3926" r:id="rId44"/>
    <p:sldId id="3929" r:id="rId45"/>
    <p:sldId id="393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93" autoAdjust="0"/>
  </p:normalViewPr>
  <p:slideViewPr>
    <p:cSldViewPr snapToGrid="0">
      <p:cViewPr>
        <p:scale>
          <a:sx n="30" d="100"/>
          <a:sy n="30" d="100"/>
        </p:scale>
        <p:origin x="198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2024/11/21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279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84864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59622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06312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4880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053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975282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59996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4729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80724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5868891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134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745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111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59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95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125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43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D916426E-3800-4CFA-95F6-A33203B833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4AFB2AA-ED6B-430B-9657-C146C6C1F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065EDF9-75FA-4829-A371-5AD8DF894E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50715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942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1F0FC81-E11D-47C9-8F99-AFC068A3EAAC}" type="datetimeFigureOut">
              <a:rPr lang="en-US" smtClean="0">
                <a:solidFill>
                  <a:prstClr val="black">
                    <a:tint val="75000"/>
                  </a:prstClr>
                </a:solidFill>
              </a:rPr>
              <a:pPr/>
              <a:t>11/21/2024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2954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8276624"/>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39325146"/>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7069224"/>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182578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8873478"/>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00665987"/>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6535369"/>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3824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5792806"/>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3443689"/>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80311684"/>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020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4151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5238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516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200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2568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2802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5197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5787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12126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073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2024/11/21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11/21/2024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8911856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1787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981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11/21/2024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02324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jp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30.png"/><Relationship Id="rId10" Type="http://schemas.openxmlformats.org/officeDocument/2006/relationships/image" Target="../media/image32.emf"/><Relationship Id="rId4" Type="http://schemas.openxmlformats.org/officeDocument/2006/relationships/image" Target="../media/image29.png"/><Relationship Id="rId9" Type="http://schemas.openxmlformats.org/officeDocument/2006/relationships/image" Target="../media/image44.emf"/><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9.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36.png"/><Relationship Id="rId10" Type="http://schemas.openxmlformats.org/officeDocument/2006/relationships/image" Target="../media/image53.png"/><Relationship Id="rId4" Type="http://schemas.openxmlformats.org/officeDocument/2006/relationships/image" Target="../media/image35.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7.png"/><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62.wmf"/><Relationship Id="rId3" Type="http://schemas.openxmlformats.org/officeDocument/2006/relationships/slideLayout" Target="../slideLayouts/slideLayout7.xml"/><Relationship Id="rId7" Type="http://schemas.openxmlformats.org/officeDocument/2006/relationships/image" Target="../media/image43.emf"/><Relationship Id="rId12" Type="http://schemas.openxmlformats.org/officeDocument/2006/relationships/image" Target="../media/image61.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2.emf"/><Relationship Id="rId11" Type="http://schemas.openxmlformats.org/officeDocument/2006/relationships/image" Target="../media/image46.emf"/><Relationship Id="rId5" Type="http://schemas.openxmlformats.org/officeDocument/2006/relationships/image" Target="../media/image63.png"/><Relationship Id="rId10" Type="http://schemas.openxmlformats.org/officeDocument/2006/relationships/image" Target="../media/image45.emf"/><Relationship Id="rId4" Type="http://schemas.openxmlformats.org/officeDocument/2006/relationships/notesSlide" Target="../notesSlides/notesSlide15.xml"/><Relationship Id="rId9" Type="http://schemas.openxmlformats.org/officeDocument/2006/relationships/image" Target="../media/image32.emf"/></Relationships>
</file>

<file path=ppt/slides/_rels/slide19.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64.wmf"/><Relationship Id="rId3" Type="http://schemas.openxmlformats.org/officeDocument/2006/relationships/slideLayout" Target="../slideLayouts/slideLayout7.xml"/><Relationship Id="rId7" Type="http://schemas.openxmlformats.org/officeDocument/2006/relationships/image" Target="../media/image31.emf"/><Relationship Id="rId12" Type="http://schemas.openxmlformats.org/officeDocument/2006/relationships/image" Target="../media/image61.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3.emf"/><Relationship Id="rId11" Type="http://schemas.openxmlformats.org/officeDocument/2006/relationships/image" Target="../media/image65.png"/><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notesSlide" Target="../notesSlides/notesSlide16.xml"/><Relationship Id="rId9" Type="http://schemas.openxmlformats.org/officeDocument/2006/relationships/image" Target="../media/image45.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0.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jpg"/><Relationship Id="rId10" Type="http://schemas.openxmlformats.org/officeDocument/2006/relationships/image" Target="../media/image11.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31.emf"/><Relationship Id="rId12"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51.png"/><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image" Target="../media/image67.png"/><Relationship Id="rId9" Type="http://schemas.openxmlformats.org/officeDocument/2006/relationships/image" Target="../media/image45.emf"/><Relationship Id="rId14"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50.emf"/><Relationship Id="rId3" Type="http://schemas.openxmlformats.org/officeDocument/2006/relationships/image" Target="../media/image66.png"/><Relationship Id="rId7" Type="http://schemas.openxmlformats.org/officeDocument/2006/relationships/image" Target="../media/image31.emf"/><Relationship Id="rId12"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emf"/><Relationship Id="rId11" Type="http://schemas.openxmlformats.org/officeDocument/2006/relationships/image" Target="../media/image51.png"/><Relationship Id="rId5" Type="http://schemas.openxmlformats.org/officeDocument/2006/relationships/image" Target="../media/image42.emf"/><Relationship Id="rId10" Type="http://schemas.openxmlformats.org/officeDocument/2006/relationships/image" Target="../media/image46.emf"/><Relationship Id="rId4" Type="http://schemas.openxmlformats.org/officeDocument/2006/relationships/image" Target="../media/image67.png"/><Relationship Id="rId9" Type="http://schemas.openxmlformats.org/officeDocument/2006/relationships/image" Target="../media/image45.emf"/><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30.png"/><Relationship Id="rId10" Type="http://schemas.openxmlformats.org/officeDocument/2006/relationships/image" Target="../media/image32.emf"/><Relationship Id="rId4" Type="http://schemas.openxmlformats.org/officeDocument/2006/relationships/image" Target="../media/image29.png"/><Relationship Id="rId9" Type="http://schemas.openxmlformats.org/officeDocument/2006/relationships/image" Target="../media/image44.emf"/><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73.png"/><Relationship Id="rId5" Type="http://schemas.openxmlformats.org/officeDocument/2006/relationships/image" Target="../media/image31.emf"/><Relationship Id="rId10" Type="http://schemas.openxmlformats.org/officeDocument/2006/relationships/image" Target="../media/image60.png"/><Relationship Id="rId4" Type="http://schemas.openxmlformats.org/officeDocument/2006/relationships/image" Target="../media/image43.emf"/><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73.png"/><Relationship Id="rId4" Type="http://schemas.openxmlformats.org/officeDocument/2006/relationships/image" Target="../media/image43.emf"/><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13.jpg"/><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30.png"/><Relationship Id="rId10" Type="http://schemas.openxmlformats.org/officeDocument/2006/relationships/image" Target="../media/image32.emf"/><Relationship Id="rId4" Type="http://schemas.openxmlformats.org/officeDocument/2006/relationships/image" Target="../media/image29.png"/><Relationship Id="rId9" Type="http://schemas.openxmlformats.org/officeDocument/2006/relationships/image" Target="../media/image44.emf"/><Relationship Id="rId1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7.png"/><Relationship Id="rId3" Type="http://schemas.openxmlformats.org/officeDocument/2006/relationships/image" Target="../media/image42.emf"/><Relationship Id="rId7" Type="http://schemas.openxmlformats.org/officeDocument/2006/relationships/image" Target="../media/image45.emf"/><Relationship Id="rId12"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2.emf"/><Relationship Id="rId7"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55.png"/><Relationship Id="rId5" Type="http://schemas.openxmlformats.org/officeDocument/2006/relationships/image" Target="../media/image31.emf"/><Relationship Id="rId10" Type="http://schemas.openxmlformats.org/officeDocument/2006/relationships/image" Target="../media/image54.png"/><Relationship Id="rId4" Type="http://schemas.openxmlformats.org/officeDocument/2006/relationships/image" Target="../media/image43.emf"/><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8.wmf"/><Relationship Id="rId3" Type="http://schemas.openxmlformats.org/officeDocument/2006/relationships/control" Target="../activeX/activeX5.xml"/><Relationship Id="rId7" Type="http://schemas.openxmlformats.org/officeDocument/2006/relationships/notesSlide" Target="../notesSlides/notesSlide31.xml"/><Relationship Id="rId12" Type="http://schemas.openxmlformats.org/officeDocument/2006/relationships/image" Target="../media/image86.png"/><Relationship Id="rId2" Type="http://schemas.openxmlformats.org/officeDocument/2006/relationships/control" Target="../activeX/activeX4.xml"/><Relationship Id="rId16" Type="http://schemas.openxmlformats.org/officeDocument/2006/relationships/image" Target="../media/image81.wmf"/><Relationship Id="rId1" Type="http://schemas.openxmlformats.org/officeDocument/2006/relationships/vmlDrawing" Target="../drawings/vmlDrawing4.vml"/><Relationship Id="rId6" Type="http://schemas.openxmlformats.org/officeDocument/2006/relationships/slideLayout" Target="../slideLayouts/slideLayout52.xml"/><Relationship Id="rId11" Type="http://schemas.openxmlformats.org/officeDocument/2006/relationships/image" Target="../media/image85.png"/><Relationship Id="rId5" Type="http://schemas.openxmlformats.org/officeDocument/2006/relationships/control" Target="../activeX/activeX7.xml"/><Relationship Id="rId15" Type="http://schemas.openxmlformats.org/officeDocument/2006/relationships/image" Target="../media/image80.wmf"/><Relationship Id="rId10" Type="http://schemas.openxmlformats.org/officeDocument/2006/relationships/image" Target="../media/image84.png"/><Relationship Id="rId4" Type="http://schemas.openxmlformats.org/officeDocument/2006/relationships/control" Target="../activeX/activeX6.xml"/><Relationship Id="rId9" Type="http://schemas.openxmlformats.org/officeDocument/2006/relationships/image" Target="../media/image83.png"/><Relationship Id="rId14" Type="http://schemas.openxmlformats.org/officeDocument/2006/relationships/image" Target="../media/image79.wmf"/></Relationships>
</file>

<file path=ppt/slides/_rels/slide35.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3.emf"/><Relationship Id="rId12"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2.emf"/><Relationship Id="rId11" Type="http://schemas.openxmlformats.org/officeDocument/2006/relationships/image" Target="../media/image45.emf"/><Relationship Id="rId5" Type="http://schemas.openxmlformats.org/officeDocument/2006/relationships/image" Target="../media/image30.png"/><Relationship Id="rId10" Type="http://schemas.openxmlformats.org/officeDocument/2006/relationships/image" Target="../media/image32.emf"/><Relationship Id="rId4" Type="http://schemas.openxmlformats.org/officeDocument/2006/relationships/image" Target="../media/image29.png"/><Relationship Id="rId9" Type="http://schemas.openxmlformats.org/officeDocument/2006/relationships/image" Target="../media/image44.emf"/><Relationship Id="rId14" Type="http://schemas.openxmlformats.org/officeDocument/2006/relationships/image" Target="../media/image87.png"/></Relationships>
</file>

<file path=ppt/slides/_rels/slide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emf"/><Relationship Id="rId11" Type="http://schemas.openxmlformats.org/officeDocument/2006/relationships/image" Target="../media/image88.emf"/><Relationship Id="rId5" Type="http://schemas.openxmlformats.org/officeDocument/2006/relationships/image" Target="../media/image43.emf"/><Relationship Id="rId10" Type="http://schemas.openxmlformats.org/officeDocument/2006/relationships/image" Target="../media/image46.emf"/><Relationship Id="rId4" Type="http://schemas.openxmlformats.org/officeDocument/2006/relationships/image" Target="../media/image42.emf"/><Relationship Id="rId9" Type="http://schemas.openxmlformats.org/officeDocument/2006/relationships/image" Target="../media/image45.emf"/></Relationships>
</file>

<file path=ppt/slides/_rels/slide3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1.png"/><Relationship Id="rId7" Type="http://schemas.openxmlformats.org/officeDocument/2006/relationships/image" Target="../media/image44.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1.emf"/><Relationship Id="rId11" Type="http://schemas.openxmlformats.org/officeDocument/2006/relationships/image" Target="../media/image89.png"/><Relationship Id="rId5" Type="http://schemas.openxmlformats.org/officeDocument/2006/relationships/image" Target="../media/image43.emf"/><Relationship Id="rId10" Type="http://schemas.openxmlformats.org/officeDocument/2006/relationships/image" Target="../media/image46.emf"/><Relationship Id="rId4" Type="http://schemas.openxmlformats.org/officeDocument/2006/relationships/image" Target="../media/image42.emf"/><Relationship Id="rId9"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94.png"/><Relationship Id="rId3" Type="http://schemas.openxmlformats.org/officeDocument/2006/relationships/image" Target="../media/image41.png"/><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93.png"/><Relationship Id="rId5" Type="http://schemas.openxmlformats.org/officeDocument/2006/relationships/image" Target="../media/image67.png"/><Relationship Id="rId10" Type="http://schemas.openxmlformats.org/officeDocument/2006/relationships/image" Target="../media/image47.png"/><Relationship Id="rId4" Type="http://schemas.openxmlformats.org/officeDocument/2006/relationships/image" Target="../media/image66.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jpeg"/><Relationship Id="rId1" Type="http://schemas.openxmlformats.org/officeDocument/2006/relationships/slideLayout" Target="../slideLayouts/slideLayout63.xml"/><Relationship Id="rId6" Type="http://schemas.openxmlformats.org/officeDocument/2006/relationships/image" Target="../media/image29.svg"/><Relationship Id="rId5" Type="http://schemas.openxmlformats.org/officeDocument/2006/relationships/image" Target="../media/image97.png"/><Relationship Id="rId4" Type="http://schemas.openxmlformats.org/officeDocument/2006/relationships/image" Target="../media/image27.svg"/><Relationship Id="rId9"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g"/><Relationship Id="rId7" Type="http://schemas.openxmlformats.org/officeDocument/2006/relationships/image" Target="../media/image32.emf"/><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emf"/><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5"/>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6"/>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spid="1026" name="TextBox1" r:id="rId2" imgW="6324480" imgH="1143000"/>
        </mc:Choice>
        <mc:Fallback>
          <p:control name="TextBox1" r:id="rId2"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7"/>
                <a:stretch>
                  <a:fillRect/>
                </a:stretch>
              </p:blipFill>
              <p:spPr>
                <a:xfrm>
                  <a:off x="5330952" y="228898"/>
                  <a:ext cx="6327648" cy="1142702"/>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5"/>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2"/>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spid="2050" name="TextBox1" r:id="rId2" imgW="6032520" imgH="1143000"/>
        </mc:Choice>
        <mc:Fallback>
          <p:control name="TextBox1" r:id="rId2" imgW="603252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3"/>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2"/>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070680" imgH="1035000"/>
        </mc:Choice>
        <mc:Fallback>
          <p:control name="TextBox1" r:id="rId2" imgW="6070680" imgH="103500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3"/>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1764821" y="221428"/>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7760"/>
        </mc:Choice>
        <mc:Fallback>
          <p:control name="TextBox1" r:id="rId2"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84200"/>
        </mc:Choice>
        <mc:Fallback>
          <p:control name="TextBox2" r:id="rId3"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20760" imgH="1384200"/>
        </mc:Choice>
        <mc:Fallback>
          <p:control name="TextBox3" r:id="rId4"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41720" imgH="1511280"/>
        </mc:Choice>
        <mc:Fallback>
          <p:control name="TextBox4" r:id="rId5" imgW="2241720" imgH="151128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3" name="Freeform 3"/>
          <p:cNvSpPr/>
          <p:nvPr/>
        </p:nvSpPr>
        <p:spPr>
          <a:xfrm>
            <a:off x="6096000" y="0"/>
            <a:ext cx="6858000" cy="6858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a:stretch>
          </a:blipFill>
        </p:spPr>
      </p:sp>
      <p:sp>
        <p:nvSpPr>
          <p:cNvPr id="4" name="Freeform 4"/>
          <p:cNvSpPr/>
          <p:nvPr/>
        </p:nvSpPr>
        <p:spPr>
          <a:xfrm>
            <a:off x="787401" y="2528745"/>
            <a:ext cx="9009615" cy="381680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a:off x="685800" y="1647825"/>
            <a:ext cx="10642600" cy="4596121"/>
          </a:xfrm>
          <a:custGeom>
            <a:avLst/>
            <a:gdLst/>
            <a:ahLst/>
            <a:cxnLst/>
            <a:rect l="l" t="t" r="r" b="b"/>
            <a:pathLst>
              <a:path w="13514423" h="5725201">
                <a:moveTo>
                  <a:pt x="0" y="0"/>
                </a:moveTo>
                <a:lnTo>
                  <a:pt x="13514423" y="0"/>
                </a:lnTo>
                <a:lnTo>
                  <a:pt x="13514423" y="5725201"/>
                </a:lnTo>
                <a:lnTo>
                  <a:pt x="0" y="57252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6"/>
          <p:cNvSpPr txBox="1"/>
          <p:nvPr/>
        </p:nvSpPr>
        <p:spPr>
          <a:xfrm>
            <a:off x="1113374" y="2045951"/>
            <a:ext cx="9099539" cy="1808187"/>
          </a:xfrm>
          <a:prstGeom prst="rect">
            <a:avLst/>
          </a:prstGeom>
        </p:spPr>
        <p:txBody>
          <a:bodyPr wrap="square" lIns="0" tIns="0" rIns="0" bIns="0" rtlCol="0" anchor="t">
            <a:spAutoFit/>
          </a:bodyPr>
          <a:lstStyle/>
          <a:p>
            <a:pPr marL="0" marR="0" lvl="0" indent="0" algn="ctr" defTabSz="609630" rtl="0" eaLnBrk="1" fontAlgn="auto" latinLnBrk="0" hangingPunct="1">
              <a:lnSpc>
                <a:spcPts val="4673"/>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8C213E"/>
                </a:solidFill>
                <a:effectLst/>
                <a:uLnTx/>
                <a:uFillTx/>
                <a:latin typeface="Dancing Script Bold"/>
                <a:ea typeface="+mn-ea"/>
                <a:cs typeface="+mn-cs"/>
              </a:rPr>
              <a:t>Thầy cô cần giáo án điện tử lớp 12345 bộ KNTT và CD nhắn e gửi nhé</a:t>
            </a:r>
          </a:p>
        </p:txBody>
      </p:sp>
      <p:sp>
        <p:nvSpPr>
          <p:cNvPr id="8" name="Freeform 8"/>
          <p:cNvSpPr/>
          <p:nvPr/>
        </p:nvSpPr>
        <p:spPr>
          <a:xfrm rot="-962328">
            <a:off x="-54661" y="1669301"/>
            <a:ext cx="3180720" cy="526265"/>
          </a:xfrm>
          <a:custGeom>
            <a:avLst/>
            <a:gdLst/>
            <a:ahLst/>
            <a:cxnLst/>
            <a:rect l="l" t="t" r="r" b="b"/>
            <a:pathLst>
              <a:path w="4771080" h="789397">
                <a:moveTo>
                  <a:pt x="0" y="0"/>
                </a:moveTo>
                <a:lnTo>
                  <a:pt x="4771079" y="0"/>
                </a:lnTo>
                <a:lnTo>
                  <a:pt x="4771079" y="789397"/>
                </a:lnTo>
                <a:lnTo>
                  <a:pt x="0" y="7893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2243771" y="577850"/>
            <a:ext cx="7704458" cy="961802"/>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5334" b="0" i="0" u="none" strike="noStrike" kern="1200" cap="none" spc="0" normalizeH="0" baseline="0" noProof="0" dirty="0">
                <a:ln>
                  <a:noFill/>
                </a:ln>
                <a:solidFill>
                  <a:srgbClr val="FFCEDB"/>
                </a:solidFill>
                <a:effectLst/>
                <a:uLnTx/>
                <a:uFillTx/>
                <a:latin typeface="Coiny"/>
                <a:ea typeface="+mn-ea"/>
                <a:cs typeface="+mn-cs"/>
              </a:rPr>
              <a:t>NỖ LỰC HẾT MÌNH</a:t>
            </a:r>
          </a:p>
        </p:txBody>
      </p:sp>
      <p:sp>
        <p:nvSpPr>
          <p:cNvPr id="14" name="Rectangle 13"/>
          <p:cNvSpPr/>
          <p:nvPr/>
        </p:nvSpPr>
        <p:spPr>
          <a:xfrm>
            <a:off x="1709483" y="5163654"/>
            <a:ext cx="8425616" cy="830997"/>
          </a:xfrm>
          <a:prstGeom prst="rect">
            <a:avLst/>
          </a:prstGeom>
        </p:spPr>
        <p:txBody>
          <a:bodyPr wrap="square">
            <a:spAutoFit/>
          </a:bodyPr>
          <a:lstStyle/>
          <a:p>
            <a:pPr marL="342917" marR="0" lvl="0" indent="-342917" algn="l" defTabSz="914446"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Mời bạn  QUYÉT MÃ ZALO vào nhóm zalo miễn phí</a:t>
            </a:r>
          </a:p>
          <a:p>
            <a:pPr marL="342917" marR="0" lvl="0" indent="-342917" algn="l" defTabSz="914446"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Cambria" panose="02040503050406030204" pitchFamily="18" charset="0"/>
                <a:cs typeface="+mn-cs"/>
                <a:sym typeface="Wingdings" panose="05000000000000000000" pitchFamily="2" charset="2"/>
              </a:rPr>
              <a:t> Để cập nhật các tài liệu  mới  và hay nhất cấp tiểu học</a:t>
            </a:r>
            <a:endParaRPr kumimoji="0" lang="en-US" sz="2400" b="1" i="0" u="none" strike="noStrike" kern="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pic>
        <p:nvPicPr>
          <p:cNvPr id="7" name="Picture 6"/>
          <p:cNvPicPr>
            <a:picLocks noChangeAspect="1"/>
          </p:cNvPicPr>
          <p:nvPr/>
        </p:nvPicPr>
        <p:blipFill>
          <a:blip r:embed="rId9"/>
          <a:stretch>
            <a:fillRect/>
          </a:stretch>
        </p:blipFill>
        <p:spPr>
          <a:xfrm>
            <a:off x="7890967" y="3701254"/>
            <a:ext cx="2113998" cy="1967546"/>
          </a:xfrm>
          <a:prstGeom prst="rect">
            <a:avLst/>
          </a:prstGeom>
        </p:spPr>
      </p:pic>
    </p:spTree>
    <p:extLst>
      <p:ext uri="{BB962C8B-B14F-4D97-AF65-F5344CB8AC3E}">
        <p14:creationId xmlns:p14="http://schemas.microsoft.com/office/powerpoint/2010/main" val="303674061"/>
      </p:ext>
    </p:extLst>
  </p:cSld>
  <p:clrMapOvr>
    <a:masterClrMapping/>
  </p:clrMapOvr>
  <p:transition spd="slow">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2535</Words>
  <Application>Microsoft Office PowerPoint</Application>
  <PresentationFormat>Widescreen</PresentationFormat>
  <Paragraphs>210</Paragraphs>
  <Slides>40</Slides>
  <Notes>36</Notes>
  <HiddenSlides>0</HiddenSlides>
  <MMClips>1</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40</vt:i4>
      </vt:variant>
    </vt:vector>
  </HeadingPairs>
  <TitlesOfParts>
    <vt:vector size="66" baseType="lpstr">
      <vt:lpstr>等线</vt:lpstr>
      <vt:lpstr>等线 Light</vt:lpstr>
      <vt:lpstr>微软雅黑</vt:lpstr>
      <vt:lpstr>Arial</vt:lpstr>
      <vt:lpstr>Bahnschrift SemiBold Condensed</vt:lpstr>
      <vt:lpstr>Calibri</vt:lpstr>
      <vt:lpstr>Calibri Light</vt:lpstr>
      <vt:lpstr>Cambria</vt:lpstr>
      <vt:lpstr>Coiny</vt:lpstr>
      <vt:lpstr>Dancing Script Bold</vt:lpstr>
      <vt:lpstr>FZHei-B01S</vt:lpstr>
      <vt:lpstr>Times New Roman</vt:lpstr>
      <vt:lpstr>UTM Guanine</vt:lpstr>
      <vt:lpstr>UVN Bach Dang Nang</vt:lpstr>
      <vt:lpstr>Wingdings</vt:lpstr>
      <vt:lpstr>印品黑体</vt:lpstr>
      <vt:lpstr>字魂27号-布丁体</vt:lpstr>
      <vt:lpstr>字魂57号-创细黑</vt:lpstr>
      <vt:lpstr>思源黑体 CN Bold</vt:lpstr>
      <vt:lpstr>方正隶书简体</vt:lpstr>
      <vt:lpstr>Office 主题​​</vt:lpstr>
      <vt:lpstr>1_Office 主题​​</vt:lpstr>
      <vt:lpstr>1_Office Theme</vt:lpstr>
      <vt:lpstr>2_Office Theme</vt:lpstr>
      <vt:lpstr>3_Office Theme</vt:lpstr>
      <vt:lpstr>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2023-09-18T00:59:17Z</dcterms:created>
  <dcterms:modified xsi:type="dcterms:W3CDTF">2024-11-21T00:24:12Z</dcterms:modified>
</cp:coreProperties>
</file>