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0"/>
  </p:notesMasterIdLst>
  <p:sldIdLst>
    <p:sldId id="257" r:id="rId4"/>
    <p:sldId id="256" r:id="rId5"/>
    <p:sldId id="267" r:id="rId6"/>
    <p:sldId id="259" r:id="rId7"/>
    <p:sldId id="260" r:id="rId8"/>
    <p:sldId id="268" r:id="rId9"/>
    <p:sldId id="261" r:id="rId10"/>
    <p:sldId id="269" r:id="rId11"/>
    <p:sldId id="263" r:id="rId12"/>
    <p:sldId id="262" r:id="rId13"/>
    <p:sldId id="270" r:id="rId14"/>
    <p:sldId id="271" r:id="rId15"/>
    <p:sldId id="275" r:id="rId16"/>
    <p:sldId id="264" r:id="rId17"/>
    <p:sldId id="276" r:id="rId18"/>
    <p:sldId id="265" r:id="rId19"/>
  </p:sldIdLst>
  <p:sldSz cx="18288000" cy="10287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2B910-BE44-4DEF-89BC-A66B0BF52B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58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5FDF3-57EC-465E-867B-E05A3AD31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06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328787" cy="1028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1" y="-73425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5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4A53D8-C68F-E2F6-26BE-C37C5563B4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2" y="0"/>
            <a:ext cx="18288000" cy="10287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5A3017D-C238-8C30-6E03-44392BDD8E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348" y="0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svg"/><Relationship Id="rId1" Type="http://schemas.openxmlformats.org/officeDocument/2006/relationships/tags" Target="../tags/tag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svg"/><Relationship Id="rId1" Type="http://schemas.openxmlformats.org/officeDocument/2006/relationships/tags" Target="../tags/tag1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28.png"/><Relationship Id="rId10" Type="http://schemas.openxmlformats.org/officeDocument/2006/relationships/image" Target="../media/image39.svg"/><Relationship Id="rId4" Type="http://schemas.openxmlformats.org/officeDocument/2006/relationships/image" Target="../media/image8.svg"/><Relationship Id="rId9" Type="http://schemas.openxmlformats.org/officeDocument/2006/relationships/image" Target="../media/image38.pn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8.sv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2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8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29.svg"/><Relationship Id="rId4" Type="http://schemas.openxmlformats.org/officeDocument/2006/relationships/image" Target="../media/image8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png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23.svg"/><Relationship Id="rId15" Type="http://schemas.openxmlformats.org/officeDocument/2006/relationships/image" Target="../media/image31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svg"/><Relationship Id="rId1" Type="http://schemas.openxmlformats.org/officeDocument/2006/relationships/tags" Target="../tags/tag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svg"/><Relationship Id="rId1" Type="http://schemas.openxmlformats.org/officeDocument/2006/relationships/tags" Target="../tags/tag5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28.png"/><Relationship Id="rId10" Type="http://schemas.openxmlformats.org/officeDocument/2006/relationships/image" Target="../media/image39.svg"/><Relationship Id="rId4" Type="http://schemas.openxmlformats.org/officeDocument/2006/relationships/image" Target="../media/image8.svg"/><Relationship Id="rId9" Type="http://schemas.openxmlformats.org/officeDocument/2006/relationships/image" Target="../media/image38.png"/><Relationship Id="rId1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27.svg"/><Relationship Id="rId4" Type="http://schemas.openxmlformats.org/officeDocument/2006/relationships/image" Target="../media/image8.svg"/><Relationship Id="rId9" Type="http://schemas.openxmlformats.org/officeDocument/2006/relationships/image" Target="../media/image26.png"/><Relationship Id="rId1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1F7BC1-DE9E-2B92-6F72-F27A15956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1575" y="2705100"/>
            <a:ext cx="9106425" cy="541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sp>
        <p:nvSpPr>
          <p:cNvPr id="12" name="矩形 5">
            <a:extLst>
              <a:ext uri="{FF2B5EF4-FFF2-40B4-BE49-F238E27FC236}">
                <a16:creationId xmlns:a16="http://schemas.microsoft.com/office/drawing/2014/main" id="{7BF1F2B5-8BAE-F5A1-1D1D-13B268D6E3F8}"/>
              </a:ext>
            </a:extLst>
          </p:cNvPr>
          <p:cNvSpPr/>
          <p:nvPr/>
        </p:nvSpPr>
        <p:spPr>
          <a:xfrm>
            <a:off x="4715142" y="2091902"/>
            <a:ext cx="13572858" cy="6921531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45745-DA00-FF52-F142-B3B0C0C6102F}"/>
              </a:ext>
            </a:extLst>
          </p:cNvPr>
          <p:cNvSpPr/>
          <p:nvPr/>
        </p:nvSpPr>
        <p:spPr>
          <a:xfrm>
            <a:off x="6226140" y="3394222"/>
            <a:ext cx="108916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B78A522-5DA8-BA0F-99EC-89EE8CBB3DDE}"/>
              </a:ext>
            </a:extLst>
          </p:cNvPr>
          <p:cNvSpPr/>
          <p:nvPr/>
        </p:nvSpPr>
        <p:spPr>
          <a:xfrm>
            <a:off x="1066800" y="-419100"/>
            <a:ext cx="5005242" cy="49239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943" y="1423206"/>
            <a:ext cx="12656216" cy="3543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609624" y="1700212"/>
            <a:ext cx="9348192" cy="568642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D659C12-211D-A00F-C0C2-DC6EB5A79072}"/>
              </a:ext>
            </a:extLst>
          </p:cNvPr>
          <p:cNvSpPr/>
          <p:nvPr/>
        </p:nvSpPr>
        <p:spPr>
          <a:xfrm>
            <a:off x="10396730" y="3168398"/>
            <a:ext cx="5484441" cy="10861191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38C61-7041-0CD5-2085-4DAD0DCDF461}"/>
              </a:ext>
            </a:extLst>
          </p:cNvPr>
          <p:cNvSpPr txBox="1"/>
          <p:nvPr/>
        </p:nvSpPr>
        <p:spPr>
          <a:xfrm>
            <a:off x="809244" y="2425385"/>
            <a:ext cx="91485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20/11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884714" y="8337373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784" y="6239999"/>
            <a:ext cx="4068788" cy="3018301"/>
          </a:xfrm>
          <a:custGeom>
            <a:avLst/>
            <a:gdLst/>
            <a:ahLst/>
            <a:cxnLst/>
            <a:rect l="l" t="t" r="r" b="b"/>
            <a:pathLst>
              <a:path w="4068788" h="3018301">
                <a:moveTo>
                  <a:pt x="0" y="0"/>
                </a:moveTo>
                <a:lnTo>
                  <a:pt x="4068788" y="0"/>
                </a:lnTo>
                <a:lnTo>
                  <a:pt x="4068788" y="3018301"/>
                </a:lnTo>
                <a:lnTo>
                  <a:pt x="0" y="3018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9605" y="5938135"/>
            <a:ext cx="2230466" cy="2839714"/>
          </a:xfrm>
          <a:custGeom>
            <a:avLst/>
            <a:gdLst/>
            <a:ahLst/>
            <a:cxnLst/>
            <a:rect l="l" t="t" r="r" b="b"/>
            <a:pathLst>
              <a:path w="2230466" h="2839714">
                <a:moveTo>
                  <a:pt x="0" y="0"/>
                </a:moveTo>
                <a:lnTo>
                  <a:pt x="2230466" y="0"/>
                </a:lnTo>
                <a:lnTo>
                  <a:pt x="2230466" y="2839714"/>
                </a:lnTo>
                <a:lnTo>
                  <a:pt x="0" y="2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14869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1BFA0-4601-6308-1D30-C2ABD40997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800" y="3543300"/>
            <a:ext cx="14497545" cy="32799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8090" y="908712"/>
            <a:ext cx="13436749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5594" y="261575"/>
            <a:ext cx="3907875" cy="1164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58E77D-8072-6FDB-0CC5-2FA1AB03ADCF}"/>
              </a:ext>
            </a:extLst>
          </p:cNvPr>
          <p:cNvSpPr txBox="1"/>
          <p:nvPr/>
        </p:nvSpPr>
        <p:spPr>
          <a:xfrm>
            <a:off x="6634512" y="5998373"/>
            <a:ext cx="6995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Hoài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DA911-80FA-A4D1-C2C8-3C9F78BF0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3886200" y="3086100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bắt đầu bằng: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“Mình tự hào nhất là…”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nói về việc mình và các bạn vượt qua khó khăn như thế nào.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03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392" y="1347055"/>
            <a:ext cx="9469590" cy="7592890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5426" y="1028700"/>
            <a:ext cx="2583874" cy="2894360"/>
          </a:xfrm>
          <a:custGeom>
            <a:avLst/>
            <a:gdLst/>
            <a:ahLst/>
            <a:cxnLst/>
            <a:rect l="l" t="t" r="r" b="b"/>
            <a:pathLst>
              <a:path w="2583874" h="2894360">
                <a:moveTo>
                  <a:pt x="0" y="0"/>
                </a:moveTo>
                <a:lnTo>
                  <a:pt x="2583874" y="0"/>
                </a:lnTo>
                <a:lnTo>
                  <a:pt x="2583874" y="2894360"/>
                </a:lnTo>
                <a:lnTo>
                  <a:pt x="0" y="289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435" y="5143500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1693" y="3630701"/>
            <a:ext cx="6327607" cy="8406241"/>
          </a:xfrm>
          <a:custGeom>
            <a:avLst/>
            <a:gdLst/>
            <a:ahLst/>
            <a:cxnLst/>
            <a:rect l="l" t="t" r="r" b="b"/>
            <a:pathLst>
              <a:path w="6327607" h="8406241">
                <a:moveTo>
                  <a:pt x="0" y="0"/>
                </a:moveTo>
                <a:lnTo>
                  <a:pt x="6327607" y="0"/>
                </a:lnTo>
                <a:lnTo>
                  <a:pt x="6327607" y="8406241"/>
                </a:lnTo>
                <a:lnTo>
                  <a:pt x="0" y="84062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8335">
            <a:off x="-2036506" y="-492591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8600" y="2933700"/>
            <a:ext cx="7239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89" lvl="1" algn="just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tiến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hành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tổ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chức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một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sự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kiện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chúng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ta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4494F0B-7D25-4DC7-AD8E-E2D11D3B988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\\Da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DTN TUẦN 12- tiế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9056B2-D023-4D9D-B875-557EA568972A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D0BE8-54AC-4E5E-AE77-F307C9D1F8EB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3D7600-1266-43D6-AFE0-098ECEB9236C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82457-9A1B-42E7-BBD1-6A702A6520BE}: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973BE2-26D7-4252-AECC-C0AD7605F9A7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50F754-4BD7-40B9-8612-6AD41A7C6580}:2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F14CB8-5A22-41CB-86D2-09A02CA6EACB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C51603-93F3-4315-8CD5-44B388E16B1B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A185EA-6CD6-4674-A2C8-4BBCABC772C0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A06B53-CA82-4CEB-B075-8AF2E7660F67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62ABAC-4B85-48CB-816C-14CECC8050B9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1509E7-DCE3-4F2A-AB46-68F3036471BA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EB1CE5-216B-441D-8B4B-CFD8ABE4388D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7F8C8-0A09-4693-8342-245E7666122B}:2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E6217-648A-421A-BDC5-166FF917E5FB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F08800-A7DB-41E9-9C94-1EE748858187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285</Words>
  <Application>Microsoft Office PowerPoint</Application>
  <PresentationFormat>Custom</PresentationFormat>
  <Paragraphs>28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#9Slide07 HoneyCream</vt:lpstr>
      <vt:lpstr>Aptos</vt:lpstr>
      <vt:lpstr>Aptos Display</vt:lpstr>
      <vt:lpstr>Arial</vt:lpstr>
      <vt:lpstr>Calibri</vt:lpstr>
      <vt:lpstr>Cambria</vt:lpstr>
      <vt:lpstr>Times New Roman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 TUẦN 12- tiết 1</dc:title>
  <dc:creator>thao</dc:creator>
  <cp:lastModifiedBy>Administrator</cp:lastModifiedBy>
  <cp:revision>13</cp:revision>
  <dcterms:created xsi:type="dcterms:W3CDTF">2006-08-16T00:00:00Z</dcterms:created>
  <dcterms:modified xsi:type="dcterms:W3CDTF">2024-11-26T07:34:15Z</dcterms:modified>
  <dc:identifier>DAGRjKomTUI</dc:identifier>
</cp:coreProperties>
</file>