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65" r:id="rId3"/>
    <p:sldId id="257" r:id="rId4"/>
    <p:sldId id="268" r:id="rId5"/>
    <p:sldId id="266" r:id="rId6"/>
    <p:sldId id="258" r:id="rId7"/>
    <p:sldId id="259" r:id="rId8"/>
    <p:sldId id="260" r:id="rId9"/>
  </p:sldIdLst>
  <p:sldSz cx="12192000" cy="6858000"/>
  <p:notesSz cx="6858000" cy="9144000"/>
  <p:embeddedFontLst>
    <p:embeddedFont>
      <p:font typeface=".VnArial" panose="020B7200000000000000" pitchFamily="34" charset="0"/>
      <p:regular r:id="rId11"/>
      <p:bold r:id="rId12"/>
      <p:italic r:id="rId13"/>
      <p:boldItalic r:id="rId14"/>
    </p:embeddedFont>
    <p:embeddedFont>
      <p:font typeface="VNI-Avo" panose="020B0604020202020204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261E-C0D0-4DEF-9BBB-FFE8B87936F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7CEF-7B07-44CD-98EB-C67BAC98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2" y="3602040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8" y="6218246"/>
            <a:ext cx="732367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2" y="462491"/>
            <a:ext cx="2044700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1" y="1254919"/>
            <a:ext cx="835144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205202"/>
            <a:ext cx="452331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8"/>
            <a:ext cx="344804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5"/>
            <a:ext cx="12192000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5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8958" y="328448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781" y="416492"/>
            <a:ext cx="159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6465" y="416492"/>
            <a:ext cx="159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59094"/>
              </p:ext>
            </p:extLst>
          </p:nvPr>
        </p:nvGraphicFramePr>
        <p:xfrm>
          <a:off x="4266135" y="154054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4721" y="335853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coïp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190" y="33331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goùp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4668" y="311007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hoïp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721" y="441050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hoäp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3190" y="4363152"/>
            <a:ext cx="163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toáp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44151" y="436315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xoáp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8957" y="548429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hôïp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3190" y="5217470"/>
            <a:ext cx="156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lôùp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4152" y="52038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lôïp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9207" y="838208"/>
            <a:ext cx="511810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latin typeface="Arial-Rounded"/>
                <a:ea typeface="Arial-Rounded"/>
                <a:cs typeface="Arial-Rounded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8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31008" y="397816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6810" y="397816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88015" y="394663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8207" y="3962400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Arial-Rounded"/>
                <a:ea typeface="Arial-Rounded"/>
                <a:cs typeface="Arial-Rounded"/>
              </a:rPr>
              <a:t>o</a:t>
            </a:r>
            <a:endParaRPr lang="en-US" sz="11500" dirty="0">
              <a:solidFill>
                <a:srgbClr val="7030A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3572" y="3962400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00B0F0"/>
                </a:solidFill>
                <a:latin typeface="Arial-Rounded"/>
                <a:ea typeface="Arial-Rounded"/>
                <a:cs typeface="Arial-Rounded"/>
              </a:rPr>
              <a:t>ô</a:t>
            </a:r>
            <a:endParaRPr lang="en-US" sz="11500" dirty="0">
              <a:solidFill>
                <a:srgbClr val="00B0F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33173" y="3978166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Arial-Rounded"/>
                <a:ea typeface="Arial-Rounded"/>
                <a:cs typeface="Arial-Rounded"/>
              </a:rPr>
              <a:t>ơ</a:t>
            </a:r>
            <a:endParaRPr lang="en-US" sz="11500" dirty="0">
              <a:solidFill>
                <a:srgbClr val="002060"/>
              </a:solidFill>
              <a:latin typeface="Arial-Rounded"/>
              <a:ea typeface="Arial-Rounded"/>
              <a:cs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hinh-nen-powerpoint-mo-d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62170"/>
            <a:ext cx="3184635" cy="2631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964" y="4493621"/>
            <a:ext cx="328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con coïp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76" y="1598343"/>
            <a:ext cx="2727435" cy="2516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1131" y="4465270"/>
            <a:ext cx="259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loáp xe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49" y="1587128"/>
            <a:ext cx="3641835" cy="2590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40476" y="4455382"/>
            <a:ext cx="343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tia chôùp</a:t>
            </a:r>
            <a:endParaRPr lang="en-US" sz="5400" dirty="0">
              <a:latin typeface="VNI-Avo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49518" y="5376041"/>
            <a:ext cx="1340069" cy="15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40013" y="5312981"/>
            <a:ext cx="89863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27932" y="5339254"/>
            <a:ext cx="1660635" cy="5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3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70" y="1608084"/>
            <a:ext cx="10531365" cy="3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1" y="4155860"/>
            <a:ext cx="1184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VNI-Avo" pitchFamily="2" charset="0"/>
              </a:rPr>
              <a:t>    </a:t>
            </a:r>
            <a:r>
              <a:rPr lang="en-US" sz="3600" b="1" dirty="0" smtClean="0">
                <a:latin typeface="VNI-Avo" pitchFamily="2" charset="0"/>
              </a:rPr>
              <a:t>Möa raøo loäp ñoäp. Hoï haøng nhaø nhaùi tuï hoïp thi haùt ñoùn côn möa ñaàu muøa. Maët ao ran ran baøi ca ì oïp, ì oïp. Ñaøn caù côø loùp ngoùp bôi ñeán, laâu laâu laïi ngoi leân ñôùp möa.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2" y="382266"/>
            <a:ext cx="10376055" cy="37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52" y="395395"/>
            <a:ext cx="8373288" cy="3496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7" y="418052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5" y="261259"/>
            <a:ext cx="776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Ao hoà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812" y="3921817"/>
            <a:ext cx="7639989" cy="29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102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.VnArial</vt:lpstr>
      <vt:lpstr>AvantGarde</vt:lpstr>
      <vt:lpstr>VNI-Avo</vt:lpstr>
      <vt:lpstr>Arial</vt:lpstr>
      <vt:lpstr>Arial-Rounded</vt:lpstr>
      <vt:lpstr>Calibri Light</vt:lpstr>
      <vt:lpstr>Calibri</vt:lpstr>
      <vt:lpstr>Office Theme</vt:lpstr>
      <vt:lpstr>2_Office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DELL</cp:lastModifiedBy>
  <cp:revision>194</cp:revision>
  <dcterms:created xsi:type="dcterms:W3CDTF">2020-10-19T12:51:54Z</dcterms:created>
  <dcterms:modified xsi:type="dcterms:W3CDTF">2024-11-25T14:02:07Z</dcterms:modified>
  <cp:category>Kết nối tri thức với cuộc sống</cp:category>
</cp:coreProperties>
</file>