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2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4"/>
  </p:notesMasterIdLst>
  <p:sldIdLst>
    <p:sldId id="432" r:id="rId3"/>
    <p:sldId id="1035" r:id="rId4"/>
    <p:sldId id="871" r:id="rId5"/>
    <p:sldId id="438" r:id="rId6"/>
    <p:sldId id="1038" r:id="rId7"/>
    <p:sldId id="1036" r:id="rId8"/>
    <p:sldId id="256" r:id="rId9"/>
    <p:sldId id="444" r:id="rId10"/>
    <p:sldId id="738" r:id="rId11"/>
    <p:sldId id="739" r:id="rId12"/>
    <p:sldId id="740" r:id="rId13"/>
    <p:sldId id="788" r:id="rId14"/>
    <p:sldId id="510" r:id="rId15"/>
    <p:sldId id="1031" r:id="rId16"/>
    <p:sldId id="742" r:id="rId17"/>
    <p:sldId id="1032" r:id="rId18"/>
    <p:sldId id="1033" r:id="rId19"/>
    <p:sldId id="1034" r:id="rId20"/>
    <p:sldId id="775" r:id="rId21"/>
    <p:sldId id="769" r:id="rId22"/>
    <p:sldId id="555" r:id="rId23"/>
    <p:sldId id="783" r:id="rId24"/>
    <p:sldId id="787" r:id="rId25"/>
    <p:sldId id="784" r:id="rId26"/>
    <p:sldId id="785" r:id="rId27"/>
    <p:sldId id="779" r:id="rId28"/>
    <p:sldId id="786" r:id="rId29"/>
    <p:sldId id="1037" r:id="rId30"/>
    <p:sldId id="289" r:id="rId31"/>
    <p:sldId id="420" r:id="rId32"/>
    <p:sldId id="781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E1F4"/>
    <a:srgbClr val="B7EEFB"/>
    <a:srgbClr val="FF6699"/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2" d="100"/>
          <a:sy n="72" d="100"/>
        </p:scale>
        <p:origin x="4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3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01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12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4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69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53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7201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7451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404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05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8924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52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845F54-ED59-47A2-B0D0-B6224232A5C3}" type="slidenum">
              <a:rPr lang="en-US" smtClean="0"/>
              <a:pPr eaLnBrk="1" hangingPunct="1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56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79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9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5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6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636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microsoft.com/office/2007/relationships/media" Target="../media/media16.mp4"/><Relationship Id="rId18" Type="http://schemas.openxmlformats.org/officeDocument/2006/relationships/image" Target="../media/image28.png"/><Relationship Id="rId3" Type="http://schemas.microsoft.com/office/2007/relationships/media" Target="../media/media10.mp3"/><Relationship Id="rId7" Type="http://schemas.microsoft.com/office/2007/relationships/media" Target="../media/media15.mp3"/><Relationship Id="rId12" Type="http://schemas.openxmlformats.org/officeDocument/2006/relationships/audio" Target="../media/media12.mp3"/><Relationship Id="rId17" Type="http://schemas.openxmlformats.org/officeDocument/2006/relationships/image" Target="../media/image3.png"/><Relationship Id="rId2" Type="http://schemas.openxmlformats.org/officeDocument/2006/relationships/audio" Target="../media/media11.mp3"/><Relationship Id="rId16" Type="http://schemas.openxmlformats.org/officeDocument/2006/relationships/notesSlide" Target="../notesSlides/notesSlide11.xml"/><Relationship Id="rId20" Type="http://schemas.openxmlformats.org/officeDocument/2006/relationships/image" Target="../media/image29.png"/><Relationship Id="rId1" Type="http://schemas.microsoft.com/office/2007/relationships/media" Target="../media/media11.mp3"/><Relationship Id="rId6" Type="http://schemas.openxmlformats.org/officeDocument/2006/relationships/audio" Target="../media/media14.mp3"/><Relationship Id="rId11" Type="http://schemas.microsoft.com/office/2007/relationships/media" Target="../media/media12.mp3"/><Relationship Id="rId5" Type="http://schemas.microsoft.com/office/2007/relationships/media" Target="../media/media1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19" Type="http://schemas.openxmlformats.org/officeDocument/2006/relationships/image" Target="../media/image18.png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video" Target="../media/media16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6.jpg"/><Relationship Id="rId7" Type="http://schemas.openxmlformats.org/officeDocument/2006/relationships/slide" Target="slide25.xml"/><Relationship Id="rId12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35.jpg"/><Relationship Id="rId5" Type="http://schemas.openxmlformats.org/officeDocument/2006/relationships/slide" Target="slide22.xml"/><Relationship Id="rId10" Type="http://schemas.openxmlformats.org/officeDocument/2006/relationships/slide" Target="slide29.xml"/><Relationship Id="rId4" Type="http://schemas.openxmlformats.org/officeDocument/2006/relationships/slide" Target="slide26.xml"/><Relationship Id="rId9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0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0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0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0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0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0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4.xml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4" y="4894203"/>
            <a:ext cx="3461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Reporter:</a:t>
            </a:r>
          </a:p>
        </p:txBody>
      </p:sp>
      <p:pic>
        <p:nvPicPr>
          <p:cNvPr id="6" name="U 5L1.2 reporter">
            <a:hlinkClick r:id="" action="ppaction://media"/>
            <a:extLst>
              <a:ext uri="{FF2B5EF4-FFF2-40B4-BE49-F238E27FC236}">
                <a16:creationId xmlns:a16="http://schemas.microsoft.com/office/drawing/2014/main" id="{488B2BF3-D1D2-981C-6ABE-272AED11A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84" y="26463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428F5-AB11-8867-DC71-8E0091839F40}"/>
              </a:ext>
            </a:extLst>
          </p:cNvPr>
          <p:cNvSpPr txBox="1"/>
          <p:nvPr/>
        </p:nvSpPr>
        <p:spPr>
          <a:xfrm>
            <a:off x="5001942" y="4869179"/>
            <a:ext cx="3063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cartoon of a person holding a microphone&#10;&#10;Description automatically generated">
            <a:extLst>
              <a:ext uri="{FF2B5EF4-FFF2-40B4-BE49-F238E27FC236}">
                <a16:creationId xmlns:a16="http://schemas.microsoft.com/office/drawing/2014/main" id="{01D0D533-0F67-315F-2067-E6B5F0B63A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97" y="1280935"/>
            <a:ext cx="5286634" cy="318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4" y="4894201"/>
            <a:ext cx="3025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Writer:</a:t>
            </a:r>
          </a:p>
        </p:txBody>
      </p:sp>
      <p:pic>
        <p:nvPicPr>
          <p:cNvPr id="10" name="U 5L1.2 writer">
            <a:hlinkClick r:id="" action="ppaction://media"/>
            <a:extLst>
              <a:ext uri="{FF2B5EF4-FFF2-40B4-BE49-F238E27FC236}">
                <a16:creationId xmlns:a16="http://schemas.microsoft.com/office/drawing/2014/main" id="{3F9DBACD-D6FB-C222-47DA-8C695C64D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2236" y="25193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C6B25C-FED3-CD9A-F757-DAB61BED7A20}"/>
              </a:ext>
            </a:extLst>
          </p:cNvPr>
          <p:cNvSpPr txBox="1"/>
          <p:nvPr/>
        </p:nvSpPr>
        <p:spPr>
          <a:xfrm>
            <a:off x="4217154" y="4869179"/>
            <a:ext cx="3223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1D19A8E0-B92A-7897-380C-C35FA8F9B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39092"/>
            <a:ext cx="5417127" cy="34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420533" y="617332"/>
            <a:ext cx="578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VOCABULARY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2802612" y="2039518"/>
            <a:ext cx="7016531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b="1" dirty="0"/>
              <a:t>Firefighter: </a:t>
            </a:r>
            <a:r>
              <a:rPr lang="en-US" sz="4000" b="1" dirty="0" err="1"/>
              <a:t>lính</a:t>
            </a:r>
            <a:r>
              <a:rPr lang="en-US" sz="4000" b="1" dirty="0"/>
              <a:t> </a:t>
            </a:r>
            <a:r>
              <a:rPr lang="en-US" sz="4000" b="1" dirty="0" err="1"/>
              <a:t>cứu</a:t>
            </a:r>
            <a:r>
              <a:rPr lang="en-US" sz="4000" b="1" dirty="0"/>
              <a:t> </a:t>
            </a:r>
            <a:r>
              <a:rPr lang="en-US" sz="4000" b="1" dirty="0" err="1"/>
              <a:t>hỏa</a:t>
            </a:r>
            <a:endParaRPr lang="en-US" sz="4000" b="1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b="1" dirty="0"/>
              <a:t>Gardener: </a:t>
            </a:r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làm</a:t>
            </a:r>
            <a:r>
              <a:rPr lang="en-US" sz="4000" b="1" dirty="0"/>
              <a:t> </a:t>
            </a:r>
            <a:r>
              <a:rPr lang="en-US" sz="4000" b="1" dirty="0" err="1"/>
              <a:t>vườn</a:t>
            </a:r>
            <a:endParaRPr lang="en-US" sz="4000" b="1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b="1" dirty="0"/>
              <a:t>Reporter: </a:t>
            </a:r>
            <a:r>
              <a:rPr lang="en-US" sz="4000" b="1" dirty="0" err="1"/>
              <a:t>phóng</a:t>
            </a:r>
            <a:r>
              <a:rPr lang="en-US" sz="4000" b="1" dirty="0"/>
              <a:t> </a:t>
            </a:r>
            <a:r>
              <a:rPr lang="en-US" sz="4000" b="1" dirty="0" err="1"/>
              <a:t>viên</a:t>
            </a:r>
            <a:endParaRPr lang="en-US" sz="4000" b="1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b="1" dirty="0"/>
              <a:t>Writer: </a:t>
            </a:r>
            <a:r>
              <a:rPr lang="en-US" sz="4000" b="1" dirty="0" err="1"/>
              <a:t>nhà</a:t>
            </a:r>
            <a:r>
              <a:rPr lang="en-US" sz="4000" b="1" dirty="0"/>
              <a:t> </a:t>
            </a:r>
            <a:r>
              <a:rPr lang="en-US" sz="4000" b="1" dirty="0" err="1"/>
              <a:t>văn</a:t>
            </a:r>
            <a:endParaRPr lang="en-US" sz="4000" b="1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vi-VN" sz="40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860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765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860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4C046203-04B8-DA66-9280-C81DA7E629AA}"/>
              </a:ext>
            </a:extLst>
          </p:cNvPr>
          <p:cNvSpPr/>
          <p:nvPr/>
        </p:nvSpPr>
        <p:spPr>
          <a:xfrm>
            <a:off x="2451101" y="825143"/>
            <a:ext cx="8077200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you like to be in the future?</a:t>
            </a: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094213FF-3EA7-797F-2D24-DC94C80B540B}"/>
              </a:ext>
            </a:extLst>
          </p:cNvPr>
          <p:cNvSpPr/>
          <p:nvPr/>
        </p:nvSpPr>
        <p:spPr>
          <a:xfrm>
            <a:off x="1650124" y="1528116"/>
            <a:ext cx="6439775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’d like to be a…......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66CCD7-F0D6-585C-DFB2-58FB253F745B}"/>
              </a:ext>
            </a:extLst>
          </p:cNvPr>
          <p:cNvSpPr/>
          <p:nvPr/>
        </p:nvSpPr>
        <p:spPr>
          <a:xfrm>
            <a:off x="3969025" y="1409425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firefighter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19DA36-326A-37AF-C486-B1FB1CB9E87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74391" y="2192772"/>
            <a:ext cx="10187515" cy="4266394"/>
          </a:xfrm>
          <a:prstGeom prst="rect">
            <a:avLst/>
          </a:prstGeom>
        </p:spPr>
      </p:pic>
      <p:pic>
        <p:nvPicPr>
          <p:cNvPr id="11" name="U 5L1.2 gardener">
            <a:hlinkClick r:id="" action="ppaction://media"/>
            <a:extLst>
              <a:ext uri="{FF2B5EF4-FFF2-40B4-BE49-F238E27FC236}">
                <a16:creationId xmlns:a16="http://schemas.microsoft.com/office/drawing/2014/main" id="{D4DD393E-2390-9459-89C2-6E0D3AB20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1837" y="6019093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12" name="U 5L1.2 firefighter">
            <a:hlinkClick r:id="" action="ppaction://media"/>
            <a:extLst>
              <a:ext uri="{FF2B5EF4-FFF2-40B4-BE49-F238E27FC236}">
                <a16:creationId xmlns:a16="http://schemas.microsoft.com/office/drawing/2014/main" id="{98E486B4-E1AF-7F65-0736-85948B0938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5861" y="3646487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13" name="U 5L1.2 What wouls you like to be inthe future">
            <a:hlinkClick r:id="" action="ppaction://media"/>
            <a:extLst>
              <a:ext uri="{FF2B5EF4-FFF2-40B4-BE49-F238E27FC236}">
                <a16:creationId xmlns:a16="http://schemas.microsoft.com/office/drawing/2014/main" id="{3F3AB5F1-FC7B-E708-EB5B-BAC5756BC2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06407" y="914747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4" name="U 5L1.2 i like to be a firefighter">
            <a:hlinkClick r:id="" action="ppaction://media"/>
            <a:extLst>
              <a:ext uri="{FF2B5EF4-FFF2-40B4-BE49-F238E27FC236}">
                <a16:creationId xmlns:a16="http://schemas.microsoft.com/office/drawing/2014/main" id="{E1820EB6-BD9B-E558-E74D-B1AE1D7B842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4613" y="1680651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5" name="U 5L1.2 writer">
            <a:hlinkClick r:id="" action="ppaction://media"/>
            <a:extLst>
              <a:ext uri="{FF2B5EF4-FFF2-40B4-BE49-F238E27FC236}">
                <a16:creationId xmlns:a16="http://schemas.microsoft.com/office/drawing/2014/main" id="{2AD27A6F-1383-8558-30DC-CF0725858B9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5372" y="597094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 5L1.2 reporter">
            <a:hlinkClick r:id="" action="ppaction://media"/>
            <a:extLst>
              <a:ext uri="{FF2B5EF4-FFF2-40B4-BE49-F238E27FC236}">
                <a16:creationId xmlns:a16="http://schemas.microsoft.com/office/drawing/2014/main" id="{E41F8244-D0FA-0E01-95FA-0D5DB4E66CB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68148" y="36464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A4F4FBEE-8494-E6F4-1666-95D48288CCDF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85592" y="1143000"/>
            <a:ext cx="1770349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3D156E42-10E4-9CEE-83C0-8710602E3169}"/>
              </a:ext>
            </a:extLst>
          </p:cNvPr>
          <p:cNvSpPr/>
          <p:nvPr/>
        </p:nvSpPr>
        <p:spPr>
          <a:xfrm>
            <a:off x="2451101" y="825143"/>
            <a:ext cx="8077200" cy="558911"/>
          </a:xfrm>
          <a:prstGeom prst="wedgeRoundRectCallout">
            <a:avLst>
              <a:gd name="adj1" fmla="val 1351"/>
              <a:gd name="adj2" fmla="val 1010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you like to be in the future?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39378C3F-D5B1-FAF6-09B3-891C65BAE954}"/>
              </a:ext>
            </a:extLst>
          </p:cNvPr>
          <p:cNvSpPr/>
          <p:nvPr/>
        </p:nvSpPr>
        <p:spPr>
          <a:xfrm>
            <a:off x="2451101" y="5753401"/>
            <a:ext cx="6439775" cy="558911"/>
          </a:xfrm>
          <a:prstGeom prst="wedgeRoundRectCallout">
            <a:avLst>
              <a:gd name="adj1" fmla="val -4506"/>
              <a:gd name="adj2" fmla="val -8482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’d like to be a…......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1DEE01-5AD0-8805-6046-0F799B3B8C64}"/>
              </a:ext>
            </a:extLst>
          </p:cNvPr>
          <p:cNvSpPr/>
          <p:nvPr/>
        </p:nvSpPr>
        <p:spPr>
          <a:xfrm>
            <a:off x="4770002" y="5634710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firefighter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5DA531-D965-545F-F6D5-062B89B22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537" y="1747836"/>
            <a:ext cx="5040084" cy="310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3D156E42-10E4-9CEE-83C0-8710602E3169}"/>
              </a:ext>
            </a:extLst>
          </p:cNvPr>
          <p:cNvSpPr/>
          <p:nvPr/>
        </p:nvSpPr>
        <p:spPr>
          <a:xfrm>
            <a:off x="2451101" y="825143"/>
            <a:ext cx="8077200" cy="558911"/>
          </a:xfrm>
          <a:prstGeom prst="wedgeRoundRectCallout">
            <a:avLst>
              <a:gd name="adj1" fmla="val 1351"/>
              <a:gd name="adj2" fmla="val 1010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you like to be in the future?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39378C3F-D5B1-FAF6-09B3-891C65BAE954}"/>
              </a:ext>
            </a:extLst>
          </p:cNvPr>
          <p:cNvSpPr/>
          <p:nvPr/>
        </p:nvSpPr>
        <p:spPr>
          <a:xfrm>
            <a:off x="2451101" y="5753401"/>
            <a:ext cx="6439775" cy="558911"/>
          </a:xfrm>
          <a:prstGeom prst="wedgeRoundRectCallout">
            <a:avLst>
              <a:gd name="adj1" fmla="val -4506"/>
              <a:gd name="adj2" fmla="val -8482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’d like to be a…......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1DEE01-5AD0-8805-6046-0F799B3B8C64}"/>
              </a:ext>
            </a:extLst>
          </p:cNvPr>
          <p:cNvSpPr/>
          <p:nvPr/>
        </p:nvSpPr>
        <p:spPr>
          <a:xfrm>
            <a:off x="4770002" y="5634710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reporter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73C21-0C3F-973F-6DE3-D71D3BA29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725" y="1833562"/>
            <a:ext cx="5225502" cy="32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3D156E42-10E4-9CEE-83C0-8710602E3169}"/>
              </a:ext>
            </a:extLst>
          </p:cNvPr>
          <p:cNvSpPr/>
          <p:nvPr/>
        </p:nvSpPr>
        <p:spPr>
          <a:xfrm>
            <a:off x="2451101" y="825143"/>
            <a:ext cx="8077200" cy="558911"/>
          </a:xfrm>
          <a:prstGeom prst="wedgeRoundRectCallout">
            <a:avLst>
              <a:gd name="adj1" fmla="val 1351"/>
              <a:gd name="adj2" fmla="val 1010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you like to be in the future?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39378C3F-D5B1-FAF6-09B3-891C65BAE954}"/>
              </a:ext>
            </a:extLst>
          </p:cNvPr>
          <p:cNvSpPr/>
          <p:nvPr/>
        </p:nvSpPr>
        <p:spPr>
          <a:xfrm>
            <a:off x="2451101" y="5753401"/>
            <a:ext cx="6439775" cy="558911"/>
          </a:xfrm>
          <a:prstGeom prst="wedgeRoundRectCallout">
            <a:avLst>
              <a:gd name="adj1" fmla="val -4506"/>
              <a:gd name="adj2" fmla="val -8482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’d like to be a…......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1DEE01-5AD0-8805-6046-0F799B3B8C64}"/>
              </a:ext>
            </a:extLst>
          </p:cNvPr>
          <p:cNvSpPr/>
          <p:nvPr/>
        </p:nvSpPr>
        <p:spPr>
          <a:xfrm>
            <a:off x="4770002" y="5634710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gardener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2F9BE-E5F0-32EB-1A98-CA7E9D33A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824" y="1938336"/>
            <a:ext cx="4973395" cy="315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2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3D156E42-10E4-9CEE-83C0-8710602E3169}"/>
              </a:ext>
            </a:extLst>
          </p:cNvPr>
          <p:cNvSpPr/>
          <p:nvPr/>
        </p:nvSpPr>
        <p:spPr>
          <a:xfrm>
            <a:off x="2451101" y="825143"/>
            <a:ext cx="8077200" cy="558911"/>
          </a:xfrm>
          <a:prstGeom prst="wedgeRoundRectCallout">
            <a:avLst>
              <a:gd name="adj1" fmla="val 1351"/>
              <a:gd name="adj2" fmla="val 1010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you like to be in the future?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39378C3F-D5B1-FAF6-09B3-891C65BAE954}"/>
              </a:ext>
            </a:extLst>
          </p:cNvPr>
          <p:cNvSpPr/>
          <p:nvPr/>
        </p:nvSpPr>
        <p:spPr>
          <a:xfrm>
            <a:off x="2451101" y="5753401"/>
            <a:ext cx="6439775" cy="558911"/>
          </a:xfrm>
          <a:prstGeom prst="wedgeRoundRectCallout">
            <a:avLst>
              <a:gd name="adj1" fmla="val -4506"/>
              <a:gd name="adj2" fmla="val -8482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’d like to be a…......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1DEE01-5AD0-8805-6046-0F799B3B8C64}"/>
              </a:ext>
            </a:extLst>
          </p:cNvPr>
          <p:cNvSpPr/>
          <p:nvPr/>
        </p:nvSpPr>
        <p:spPr>
          <a:xfrm>
            <a:off x="4770002" y="5634710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FE4BA-156C-77E5-B99D-068096DF2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324" y="1871662"/>
            <a:ext cx="4994275" cy="32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613529" y="1498908"/>
            <a:ext cx="8964942" cy="1924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8B2E1-AEE8-E793-3610-DB4CF912F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8240"/>
            <a:ext cx="854146" cy="829760"/>
          </a:xfrm>
          <a:prstGeom prst="rect">
            <a:avLst/>
          </a:prstGeom>
        </p:spPr>
      </p:pic>
      <p:sp>
        <p:nvSpPr>
          <p:cNvPr id="3" name="WordArt 2">
            <a:extLst>
              <a:ext uri="{FF2B5EF4-FFF2-40B4-BE49-F238E27FC236}">
                <a16:creationId xmlns:a16="http://schemas.microsoft.com/office/drawing/2014/main" id="{FB3FDC2F-CD30-8D64-5FA3-051BA6A7CB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0690" y="3976099"/>
            <a:ext cx="8460636" cy="1924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LUCKY NUMBERS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1811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41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AE59CBF-7D8E-800F-FDB3-D810D52FE72E}"/>
              </a:ext>
            </a:extLst>
          </p:cNvPr>
          <p:cNvGrpSpPr/>
          <p:nvPr/>
        </p:nvGrpSpPr>
        <p:grpSpPr>
          <a:xfrm>
            <a:off x="76200" y="1"/>
            <a:ext cx="12115800" cy="6724649"/>
            <a:chOff x="76200" y="1"/>
            <a:chExt cx="12115800" cy="67246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1CAB31-D95B-1CEE-4DDE-B432634E4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1"/>
              <a:ext cx="12115800" cy="67246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D309F6-2B74-DC69-26A2-0DC342B8E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460" y="1446397"/>
              <a:ext cx="5020234" cy="3575755"/>
            </a:xfrm>
            <a:prstGeom prst="rect">
              <a:avLst/>
            </a:prstGeom>
          </p:spPr>
        </p:pic>
      </p:grpSp>
      <p:sp>
        <p:nvSpPr>
          <p:cNvPr id="12" name="Square5">
            <a:hlinkClick r:id="rId4" action="ppaction://hlinksldjump"/>
            <a:extLst>
              <a:ext uri="{FF2B5EF4-FFF2-40B4-BE49-F238E27FC236}">
                <a16:creationId xmlns:a16="http://schemas.microsoft.com/office/drawing/2014/main" id="{FD1F44FA-5657-5BCC-9915-2CE0E996AE5D}"/>
              </a:ext>
            </a:extLst>
          </p:cNvPr>
          <p:cNvSpPr/>
          <p:nvPr/>
        </p:nvSpPr>
        <p:spPr>
          <a:xfrm>
            <a:off x="4430219" y="3435884"/>
            <a:ext cx="3449639" cy="3159452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Square1">
            <a:hlinkClick r:id="rId5" action="ppaction://hlinksldjump"/>
            <a:extLst>
              <a:ext uri="{FF2B5EF4-FFF2-40B4-BE49-F238E27FC236}">
                <a16:creationId xmlns:a16="http://schemas.microsoft.com/office/drawing/2014/main" id="{35BDA6B1-69FB-9A71-0ADD-8699D8BFE6A1}"/>
              </a:ext>
            </a:extLst>
          </p:cNvPr>
          <p:cNvSpPr/>
          <p:nvPr/>
        </p:nvSpPr>
        <p:spPr>
          <a:xfrm>
            <a:off x="783295" y="276430"/>
            <a:ext cx="3665028" cy="3159454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Square2">
            <a:hlinkClick r:id="rId6" action="ppaction://hlinksldjump"/>
            <a:extLst>
              <a:ext uri="{FF2B5EF4-FFF2-40B4-BE49-F238E27FC236}">
                <a16:creationId xmlns:a16="http://schemas.microsoft.com/office/drawing/2014/main" id="{7B51AAE4-9363-AB99-0C1D-241B8E1F92CC}"/>
              </a:ext>
            </a:extLst>
          </p:cNvPr>
          <p:cNvSpPr/>
          <p:nvPr/>
        </p:nvSpPr>
        <p:spPr>
          <a:xfrm>
            <a:off x="4451123" y="246933"/>
            <a:ext cx="3506071" cy="3188951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Square4">
            <a:hlinkClick r:id="rId7" action="ppaction://hlinksldjump"/>
            <a:extLst>
              <a:ext uri="{FF2B5EF4-FFF2-40B4-BE49-F238E27FC236}">
                <a16:creationId xmlns:a16="http://schemas.microsoft.com/office/drawing/2014/main" id="{5268A0B2-169D-BDCB-5450-6445E0388D73}"/>
              </a:ext>
            </a:extLst>
          </p:cNvPr>
          <p:cNvSpPr/>
          <p:nvPr/>
        </p:nvSpPr>
        <p:spPr>
          <a:xfrm>
            <a:off x="783294" y="3450343"/>
            <a:ext cx="3665028" cy="3159453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Square4">
            <a:hlinkClick r:id="rId8" action="ppaction://hlinksldjump"/>
            <a:extLst>
              <a:ext uri="{FF2B5EF4-FFF2-40B4-BE49-F238E27FC236}">
                <a16:creationId xmlns:a16="http://schemas.microsoft.com/office/drawing/2014/main" id="{46B380D3-951C-7882-6651-BDF01F445CE2}"/>
              </a:ext>
            </a:extLst>
          </p:cNvPr>
          <p:cNvSpPr/>
          <p:nvPr/>
        </p:nvSpPr>
        <p:spPr>
          <a:xfrm>
            <a:off x="7886379" y="232475"/>
            <a:ext cx="3149881" cy="321786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quare1">
            <a:hlinkClick r:id="rId9" action="ppaction://hlinksldjump"/>
            <a:extLst>
              <a:ext uri="{FF2B5EF4-FFF2-40B4-BE49-F238E27FC236}">
                <a16:creationId xmlns:a16="http://schemas.microsoft.com/office/drawing/2014/main" id="{8193D28C-A09D-8705-CE21-AC14E57D3BC3}"/>
              </a:ext>
            </a:extLst>
          </p:cNvPr>
          <p:cNvSpPr/>
          <p:nvPr/>
        </p:nvSpPr>
        <p:spPr>
          <a:xfrm>
            <a:off x="7879858" y="3450345"/>
            <a:ext cx="3162923" cy="314170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Arrow: Left 2">
            <a:hlinkClick r:id="rId10" action="ppaction://hlinksldjump"/>
            <a:extLst>
              <a:ext uri="{FF2B5EF4-FFF2-40B4-BE49-F238E27FC236}">
                <a16:creationId xmlns:a16="http://schemas.microsoft.com/office/drawing/2014/main" id="{7431F95C-E4EA-5D25-07CA-3C91CD4E574B}"/>
              </a:ext>
            </a:extLst>
          </p:cNvPr>
          <p:cNvSpPr/>
          <p:nvPr/>
        </p:nvSpPr>
        <p:spPr>
          <a:xfrm>
            <a:off x="10901082" y="2422082"/>
            <a:ext cx="1322944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1B1D6F-3FE6-E77E-9CAF-D5895FD097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772150"/>
            <a:ext cx="854146" cy="1085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860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765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1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1C2420A-C8DA-E96C-A161-6B729A1C5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053313" y="559100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1879600" y="1753253"/>
            <a:ext cx="3855457" cy="21329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200400" y="1753253"/>
            <a:ext cx="2534657" cy="25901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0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2786555" cy="27933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FA8A7592-E97B-121B-D6E3-EC58CF4C7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0"/>
            <a:ext cx="11785600" cy="25616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4170943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C9A8851-4E61-1D74-2E8B-8C0DB9B8E235}"/>
              </a:ext>
            </a:extLst>
          </p:cNvPr>
          <p:cNvSpPr txBox="1">
            <a:spLocks/>
          </p:cNvSpPr>
          <p:nvPr/>
        </p:nvSpPr>
        <p:spPr>
          <a:xfrm>
            <a:off x="101600" y="5824326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 dirty="0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policeman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7535128" y="5958079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teacher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5054424" y="5562600"/>
            <a:ext cx="1789722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 dirty="0">
                <a:solidFill>
                  <a:srgbClr val="D34A24"/>
                </a:solidFill>
                <a:cs typeface="Arial" panose="020B0604020202020204" pitchFamily="34" charset="0"/>
              </a:rPr>
              <a:t>A singer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919800" y="5470236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 dirty="0">
                <a:solidFill>
                  <a:srgbClr val="D34A24"/>
                </a:solidFill>
                <a:cs typeface="Arial" panose="020B0604020202020204" pitchFamily="34" charset="0"/>
              </a:rPr>
              <a:t>an actor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2114750" y="5765115"/>
            <a:ext cx="1972967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farmer 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2475E8BB-084C-E33D-4904-8FFA771B64D2}"/>
              </a:ext>
            </a:extLst>
          </p:cNvPr>
          <p:cNvSpPr txBox="1">
            <a:spLocks/>
          </p:cNvSpPr>
          <p:nvPr/>
        </p:nvSpPr>
        <p:spPr>
          <a:xfrm>
            <a:off x="3736305" y="542252"/>
            <a:ext cx="4084223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4E37D-FED3-84F3-E998-C28AF40D9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8" y="1589513"/>
            <a:ext cx="2113170" cy="148388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FCF786-64F3-B5BB-DB07-E9695F03B56D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2415028" y="1793853"/>
            <a:ext cx="3320029" cy="53760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8C89F55-3041-993A-B5C5-8202B516D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972" y="2159512"/>
            <a:ext cx="2158417" cy="12409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DE8655-508F-8EEC-64DC-619BC8CEFD50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735056" y="1793853"/>
            <a:ext cx="4041916" cy="98613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18802E8-8E1C-DC7B-31CD-D2F8C6966188}"/>
              </a:ext>
            </a:extLst>
          </p:cNvPr>
          <p:cNvSpPr txBox="1">
            <a:spLocks/>
          </p:cNvSpPr>
          <p:nvPr/>
        </p:nvSpPr>
        <p:spPr>
          <a:xfrm>
            <a:off x="254000" y="3114254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 dirty="0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firefighter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2B33D65-AB2F-EC71-3427-EB83A0DA520B}"/>
              </a:ext>
            </a:extLst>
          </p:cNvPr>
          <p:cNvSpPr txBox="1"/>
          <p:nvPr/>
        </p:nvSpPr>
        <p:spPr>
          <a:xfrm>
            <a:off x="10072200" y="3377599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 dirty="0">
                <a:solidFill>
                  <a:srgbClr val="D34A24"/>
                </a:solidFill>
                <a:cs typeface="Arial" panose="020B0604020202020204" pitchFamily="34" charset="0"/>
              </a:rPr>
              <a:t>A doctor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235F9-9C99-0473-22E3-5D11A48DB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4028401"/>
            <a:ext cx="2534658" cy="1638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B99F336-2736-3542-1FC4-886F02655E35}"/>
              </a:ext>
            </a:extLst>
          </p:cNvPr>
          <p:cNvSpPr/>
          <p:nvPr/>
        </p:nvSpPr>
        <p:spPr>
          <a:xfrm>
            <a:off x="2451101" y="825143"/>
            <a:ext cx="8077200" cy="558911"/>
          </a:xfrm>
          <a:prstGeom prst="wedgeRoundRectCallout">
            <a:avLst>
              <a:gd name="adj1" fmla="val 1351"/>
              <a:gd name="adj2" fmla="val 1010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you like to be in the future?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F16D2187-7F6B-64BF-FE1C-BA2514C6EFBA}"/>
              </a:ext>
            </a:extLst>
          </p:cNvPr>
          <p:cNvSpPr/>
          <p:nvPr/>
        </p:nvSpPr>
        <p:spPr>
          <a:xfrm>
            <a:off x="2451101" y="5753401"/>
            <a:ext cx="6439775" cy="558911"/>
          </a:xfrm>
          <a:prstGeom prst="wedgeRoundRectCallout">
            <a:avLst>
              <a:gd name="adj1" fmla="val -4506"/>
              <a:gd name="adj2" fmla="val -8482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’d like to be a…......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52CBF1-E1E1-0DDA-119E-410623738A94}"/>
              </a:ext>
            </a:extLst>
          </p:cNvPr>
          <p:cNvSpPr/>
          <p:nvPr/>
        </p:nvSpPr>
        <p:spPr>
          <a:xfrm>
            <a:off x="4770002" y="5634710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C6F65-2905-0AC1-C7F2-7EBE07A322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332" y="1813213"/>
            <a:ext cx="4742395" cy="3150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2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844304" y="2591224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686CD2-895A-77E8-2DBE-51AD98DC51FC}"/>
              </a:ext>
            </a:extLst>
          </p:cNvPr>
          <p:cNvSpPr/>
          <p:nvPr/>
        </p:nvSpPr>
        <p:spPr>
          <a:xfrm>
            <a:off x="3784317" y="1659467"/>
            <a:ext cx="5732216" cy="36406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0000"/>
                </a:solidFill>
              </a:rPr>
              <a:t>LUCKY NUMBER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Arrow: Left 2">
            <a:hlinkClick r:id="rId7" action="ppaction://hlinksldjump"/>
            <a:extLst>
              <a:ext uri="{FF2B5EF4-FFF2-40B4-BE49-F238E27FC236}">
                <a16:creationId xmlns:a16="http://schemas.microsoft.com/office/drawing/2014/main" id="{72A5A710-C3FA-EA37-772D-F6BDE2E95A39}"/>
              </a:ext>
            </a:extLst>
          </p:cNvPr>
          <p:cNvSpPr/>
          <p:nvPr/>
        </p:nvSpPr>
        <p:spPr>
          <a:xfrm>
            <a:off x="9819447" y="2950014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328FBBA-FB14-319D-99E6-4BDA48D54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22F4B253-C033-D0F7-6ED6-1B7C30CF672A}"/>
              </a:ext>
            </a:extLst>
          </p:cNvPr>
          <p:cNvSpPr/>
          <p:nvPr/>
        </p:nvSpPr>
        <p:spPr>
          <a:xfrm>
            <a:off x="2451101" y="825143"/>
            <a:ext cx="8077200" cy="558911"/>
          </a:xfrm>
          <a:prstGeom prst="wedgeRoundRectCallout">
            <a:avLst>
              <a:gd name="adj1" fmla="val 1351"/>
              <a:gd name="adj2" fmla="val 1010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you like to be in the future?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4263C02C-9FE9-6409-A920-5065797E7D93}"/>
              </a:ext>
            </a:extLst>
          </p:cNvPr>
          <p:cNvSpPr/>
          <p:nvPr/>
        </p:nvSpPr>
        <p:spPr>
          <a:xfrm>
            <a:off x="2451101" y="5753401"/>
            <a:ext cx="6439775" cy="558911"/>
          </a:xfrm>
          <a:prstGeom prst="wedgeRoundRectCallout">
            <a:avLst>
              <a:gd name="adj1" fmla="val -4506"/>
              <a:gd name="adj2" fmla="val -8482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’d like to be a…......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60A45-F1C5-BA49-22DF-F07FA706A4F4}"/>
              </a:ext>
            </a:extLst>
          </p:cNvPr>
          <p:cNvSpPr/>
          <p:nvPr/>
        </p:nvSpPr>
        <p:spPr>
          <a:xfrm>
            <a:off x="4770002" y="5634710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D7C4E-B890-5952-E1E8-2AC31E506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618" y="2159511"/>
            <a:ext cx="471054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49103BE8-E72C-E782-2149-33FF05CDF815}"/>
              </a:ext>
            </a:extLst>
          </p:cNvPr>
          <p:cNvSpPr/>
          <p:nvPr/>
        </p:nvSpPr>
        <p:spPr>
          <a:xfrm>
            <a:off x="2451101" y="825143"/>
            <a:ext cx="8077200" cy="558911"/>
          </a:xfrm>
          <a:prstGeom prst="wedgeRoundRectCallout">
            <a:avLst>
              <a:gd name="adj1" fmla="val 1351"/>
              <a:gd name="adj2" fmla="val 1010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you like to be in the future?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031C1EF4-707B-D509-C4DB-3BBABA2B3A34}"/>
              </a:ext>
            </a:extLst>
          </p:cNvPr>
          <p:cNvSpPr/>
          <p:nvPr/>
        </p:nvSpPr>
        <p:spPr>
          <a:xfrm>
            <a:off x="2451101" y="5753401"/>
            <a:ext cx="6439775" cy="558911"/>
          </a:xfrm>
          <a:prstGeom prst="wedgeRoundRectCallout">
            <a:avLst>
              <a:gd name="adj1" fmla="val -4506"/>
              <a:gd name="adj2" fmla="val -8482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’d like to be a…......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7EC18A-9C0C-7919-D689-E518333FD58B}"/>
              </a:ext>
            </a:extLst>
          </p:cNvPr>
          <p:cNvSpPr/>
          <p:nvPr/>
        </p:nvSpPr>
        <p:spPr>
          <a:xfrm>
            <a:off x="4770002" y="5634710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reporter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23BFD8-997B-FFEE-102F-DBFA450C2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58" y="1914450"/>
            <a:ext cx="4541742" cy="31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844304" y="2591224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686CD2-895A-77E8-2DBE-51AD98DC51FC}"/>
              </a:ext>
            </a:extLst>
          </p:cNvPr>
          <p:cNvSpPr/>
          <p:nvPr/>
        </p:nvSpPr>
        <p:spPr>
          <a:xfrm>
            <a:off x="3784317" y="1659467"/>
            <a:ext cx="5732216" cy="36406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0000"/>
                </a:solidFill>
              </a:rPr>
              <a:t>LUCKY NUMBER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Arrow: Left 2">
            <a:hlinkClick r:id="rId7" action="ppaction://hlinksldjump"/>
            <a:extLst>
              <a:ext uri="{FF2B5EF4-FFF2-40B4-BE49-F238E27FC236}">
                <a16:creationId xmlns:a16="http://schemas.microsoft.com/office/drawing/2014/main" id="{72A5A710-C3FA-EA37-772D-F6BDE2E95A39}"/>
              </a:ext>
            </a:extLst>
          </p:cNvPr>
          <p:cNvSpPr/>
          <p:nvPr/>
        </p:nvSpPr>
        <p:spPr>
          <a:xfrm>
            <a:off x="9819447" y="2950014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C2A9D20-B15A-56B4-1792-396823025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3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B369377F-ACA8-F1D6-4AEB-790E9D14973E}"/>
              </a:ext>
            </a:extLst>
          </p:cNvPr>
          <p:cNvSpPr/>
          <p:nvPr/>
        </p:nvSpPr>
        <p:spPr>
          <a:xfrm>
            <a:off x="2451101" y="825143"/>
            <a:ext cx="8077200" cy="558911"/>
          </a:xfrm>
          <a:prstGeom prst="wedgeRoundRectCallout">
            <a:avLst>
              <a:gd name="adj1" fmla="val 1351"/>
              <a:gd name="adj2" fmla="val 1010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you like to be in the future?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866E5EDA-D0A7-E218-1B05-30AD28C520C4}"/>
              </a:ext>
            </a:extLst>
          </p:cNvPr>
          <p:cNvSpPr/>
          <p:nvPr/>
        </p:nvSpPr>
        <p:spPr>
          <a:xfrm>
            <a:off x="2451101" y="5753401"/>
            <a:ext cx="6439775" cy="558911"/>
          </a:xfrm>
          <a:prstGeom prst="wedgeRoundRectCallout">
            <a:avLst>
              <a:gd name="adj1" fmla="val -4506"/>
              <a:gd name="adj2" fmla="val -8482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’d like to be a…......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6A419A-3742-D1BD-6120-ADE7EFA1EA58}"/>
              </a:ext>
            </a:extLst>
          </p:cNvPr>
          <p:cNvSpPr/>
          <p:nvPr/>
        </p:nvSpPr>
        <p:spPr>
          <a:xfrm>
            <a:off x="4770002" y="5634710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firefighter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9FCECB-3FFA-79D0-9FA3-32810F516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74" y="1940283"/>
            <a:ext cx="4269576" cy="330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A2CB6-2E5A-4D63-52A7-CAA1DA356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" y="609243"/>
            <a:ext cx="10731500" cy="54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1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food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7238A05-3650-6B7F-3692-11984289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61" y="5728492"/>
            <a:ext cx="102291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</a:t>
            </a:r>
            <a:endParaRPr lang="en-US" sz="5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C2B01A1-2296-47AA-F89D-2C3D3C638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0530" y="4793689"/>
            <a:ext cx="117867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000" b="1" dirty="0">
                <a:latin typeface="Arial" pitchFamily="34" charset="0"/>
              </a:rPr>
              <a:t>         </a:t>
            </a:r>
            <a:r>
              <a:rPr lang="vi-VN" sz="10000" b="1" dirty="0">
                <a:solidFill>
                  <a:srgbClr val="0000FF"/>
                </a:solidFill>
                <a:latin typeface="Arial" pitchFamily="34" charset="0"/>
              </a:rPr>
              <a:t>SUMMARY</a:t>
            </a:r>
            <a:endParaRPr lang="en-US" sz="10000" b="1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34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F42E0-9C5C-85C5-0389-629E69F8023A}"/>
              </a:ext>
            </a:extLst>
          </p:cNvPr>
          <p:cNvSpPr/>
          <p:nvPr/>
        </p:nvSpPr>
        <p:spPr>
          <a:xfrm>
            <a:off x="1010277" y="133350"/>
            <a:ext cx="10553701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the video and tell about the jobs you hear</a:t>
            </a:r>
          </a:p>
        </p:txBody>
      </p:sp>
      <p:pic>
        <p:nvPicPr>
          <p:cNvPr id="3" name="Jobs Song for Kids - Who Do You See- - Learn English Children">
            <a:hlinkClick r:id="" action="ppaction://media"/>
            <a:extLst>
              <a:ext uri="{FF2B5EF4-FFF2-40B4-BE49-F238E27FC236}">
                <a16:creationId xmlns:a16="http://schemas.microsoft.com/office/drawing/2014/main" id="{8755EC6C-0E4C-7EFC-4A33-D77A1D2BAD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10" end="382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" y="932655"/>
            <a:ext cx="10553700" cy="508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8672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849902" y="2286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* SING AND DANCE: BYE BYE GOODBYE SONG</a:t>
            </a:r>
          </a:p>
        </p:txBody>
      </p:sp>
      <p:pic>
        <p:nvPicPr>
          <p:cNvPr id="2" name="Bye Bye Goodbye - Goodbye Song for Kids - Super Simple Song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65BE527-360A-49ED-93D8-94EFAD63B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267" y="857250"/>
            <a:ext cx="113284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0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5D2AC1-C340-273F-339F-1C93C9581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90" y="6153150"/>
            <a:ext cx="795509" cy="6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8010" y="1914218"/>
            <a:ext cx="106007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 </a:t>
            </a:r>
            <a:r>
              <a:rPr lang="en-US" sz="60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4806" y="639624"/>
            <a:ext cx="112355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5:MY FUTURE JOB</a:t>
            </a: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6812B2A6-6A54-C56A-B6B9-9479840ED409}"/>
              </a:ext>
            </a:extLst>
          </p:cNvPr>
          <p:cNvSpPr/>
          <p:nvPr/>
        </p:nvSpPr>
        <p:spPr>
          <a:xfrm>
            <a:off x="5500591" y="4280410"/>
            <a:ext cx="1152863" cy="1898462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ADDF35EF-94EA-0E9C-792B-CE9213622CC5}"/>
              </a:ext>
            </a:extLst>
          </p:cNvPr>
          <p:cNvSpPr/>
          <p:nvPr/>
        </p:nvSpPr>
        <p:spPr>
          <a:xfrm>
            <a:off x="3912129" y="4139438"/>
            <a:ext cx="1214457" cy="2122867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EF99DB40-3C65-B53C-5265-9B2692AB28D4}"/>
              </a:ext>
            </a:extLst>
          </p:cNvPr>
          <p:cNvSpPr/>
          <p:nvPr/>
        </p:nvSpPr>
        <p:spPr>
          <a:xfrm>
            <a:off x="2109385" y="3878917"/>
            <a:ext cx="1281821" cy="2021267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D94D3F48-22E5-9C92-88C0-8304D8B4805E}"/>
              </a:ext>
            </a:extLst>
          </p:cNvPr>
          <p:cNvSpPr/>
          <p:nvPr/>
        </p:nvSpPr>
        <p:spPr>
          <a:xfrm>
            <a:off x="7161073" y="4225413"/>
            <a:ext cx="1205343" cy="1775244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7E0C52AA-93FA-890D-5925-7044C9BD3685}"/>
              </a:ext>
            </a:extLst>
          </p:cNvPr>
          <p:cNvSpPr/>
          <p:nvPr/>
        </p:nvSpPr>
        <p:spPr>
          <a:xfrm>
            <a:off x="580083" y="2611831"/>
            <a:ext cx="1560984" cy="1759107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id="{E70F93E6-250B-3752-1A3E-41CFAC70222C}"/>
              </a:ext>
            </a:extLst>
          </p:cNvPr>
          <p:cNvSpPr/>
          <p:nvPr/>
        </p:nvSpPr>
        <p:spPr>
          <a:xfrm>
            <a:off x="9035548" y="4267292"/>
            <a:ext cx="969942" cy="175133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AAB6ECE5-C608-6C88-3A11-D43833CA7B8F}"/>
              </a:ext>
            </a:extLst>
          </p:cNvPr>
          <p:cNvSpPr/>
          <p:nvPr/>
        </p:nvSpPr>
        <p:spPr>
          <a:xfrm flipH="1">
            <a:off x="10617864" y="3181953"/>
            <a:ext cx="1152863" cy="2122868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5354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12F64D-BDB8-9037-474C-5E8EDC88A1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3758" y="336331"/>
            <a:ext cx="11117317" cy="6043448"/>
          </a:xfrm>
          <a:prstGeom prst="rect">
            <a:avLst/>
          </a:prstGeom>
        </p:spPr>
      </p:pic>
      <p:pic>
        <p:nvPicPr>
          <p:cNvPr id="3" name="Track 45">
            <a:hlinkClick r:id="" action="ppaction://media"/>
            <a:extLst>
              <a:ext uri="{FF2B5EF4-FFF2-40B4-BE49-F238E27FC236}">
                <a16:creationId xmlns:a16="http://schemas.microsoft.com/office/drawing/2014/main" id="{05A8BF94-82A7-EE72-94CA-1A88EB1FA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33931" y="881994"/>
            <a:ext cx="406400" cy="4064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" name="U 5L1. 1. A 1">
            <a:hlinkClick r:id="" action="ppaction://media"/>
            <a:extLst>
              <a:ext uri="{FF2B5EF4-FFF2-40B4-BE49-F238E27FC236}">
                <a16:creationId xmlns:a16="http://schemas.microsoft.com/office/drawing/2014/main" id="{C4480629-6002-BDC7-F915-9E474FE2C2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99173" y="21129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8" name="U 5L1. 1. A 2">
            <a:hlinkClick r:id="" action="ppaction://media"/>
            <a:extLst>
              <a:ext uri="{FF2B5EF4-FFF2-40B4-BE49-F238E27FC236}">
                <a16:creationId xmlns:a16="http://schemas.microsoft.com/office/drawing/2014/main" id="{160AEEC6-CE18-9D09-C4C8-095C516887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53489" y="2879724"/>
            <a:ext cx="406400" cy="406400"/>
          </a:xfrm>
          <a:prstGeom prst="rect">
            <a:avLst/>
          </a:prstGeom>
        </p:spPr>
      </p:pic>
      <p:pic>
        <p:nvPicPr>
          <p:cNvPr id="9" name="U 5L1. 1. A 3">
            <a:hlinkClick r:id="" action="ppaction://media"/>
            <a:extLst>
              <a:ext uri="{FF2B5EF4-FFF2-40B4-BE49-F238E27FC236}">
                <a16:creationId xmlns:a16="http://schemas.microsoft.com/office/drawing/2014/main" id="{B46F6702-C409-B630-0155-78A7971A3A7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95973" y="557836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 5L1. 1. A 4">
            <a:hlinkClick r:id="" action="ppaction://media"/>
            <a:extLst>
              <a:ext uri="{FF2B5EF4-FFF2-40B4-BE49-F238E27FC236}">
                <a16:creationId xmlns:a16="http://schemas.microsoft.com/office/drawing/2014/main" id="{77F63EBD-23F7-821A-26C9-1E6B767C56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47089" y="611001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5L1. 1. B 1">
            <a:hlinkClick r:id="" action="ppaction://media"/>
            <a:extLst>
              <a:ext uri="{FF2B5EF4-FFF2-40B4-BE49-F238E27FC236}">
                <a16:creationId xmlns:a16="http://schemas.microsoft.com/office/drawing/2014/main" id="{3376EE56-0FD5-CC91-D86C-88BF35862AC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28220" y="235032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 5L1. 1. B2">
            <a:hlinkClick r:id="" action="ppaction://media"/>
            <a:extLst>
              <a:ext uri="{FF2B5EF4-FFF2-40B4-BE49-F238E27FC236}">
                <a16:creationId xmlns:a16="http://schemas.microsoft.com/office/drawing/2014/main" id="{48A50131-8B47-31ED-891E-6DBE467916B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031420" y="574303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154517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 Stunning AI Videos in Seconds - Vidu AI_3">
            <a:hlinkClick r:id="" action="ppaction://media"/>
            <a:extLst>
              <a:ext uri="{FF2B5EF4-FFF2-40B4-BE49-F238E27FC236}">
                <a16:creationId xmlns:a16="http://schemas.microsoft.com/office/drawing/2014/main" id="{D5A8B407-2215-3402-8677-E7C80BF89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382" y="817419"/>
            <a:ext cx="6386945" cy="432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9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184053" y="4906625"/>
            <a:ext cx="3165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firefighter: </a:t>
            </a:r>
          </a:p>
        </p:txBody>
      </p:sp>
      <p:pic>
        <p:nvPicPr>
          <p:cNvPr id="6" name="U 5L1.2 firefighter">
            <a:hlinkClick r:id="" action="ppaction://media"/>
            <a:extLst>
              <a:ext uri="{FF2B5EF4-FFF2-40B4-BE49-F238E27FC236}">
                <a16:creationId xmlns:a16="http://schemas.microsoft.com/office/drawing/2014/main" id="{51773CB0-964B-518E-A0AB-D4DE1A587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187" y="2610088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C1BB6-4087-A4D0-62D3-BA3D1CD25E4E}"/>
              </a:ext>
            </a:extLst>
          </p:cNvPr>
          <p:cNvSpPr txBox="1"/>
          <p:nvPr/>
        </p:nvSpPr>
        <p:spPr>
          <a:xfrm>
            <a:off x="4369892" y="4895249"/>
            <a:ext cx="4023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cartoon fireman with a fire hose&#10;&#10;Description automatically generated">
            <a:extLst>
              <a:ext uri="{FF2B5EF4-FFF2-40B4-BE49-F238E27FC236}">
                <a16:creationId xmlns:a16="http://schemas.microsoft.com/office/drawing/2014/main" id="{39E3F770-218C-24D7-7C17-61BE907BDC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58" y="791570"/>
            <a:ext cx="5923128" cy="36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905001" y="4716779"/>
            <a:ext cx="3212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Gardener: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C394C-5D63-5C29-6FF7-50736B03E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257299"/>
            <a:ext cx="4876800" cy="293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U 5L1.2 gardener">
            <a:hlinkClick r:id="" action="ppaction://media"/>
            <a:extLst>
              <a:ext uri="{FF2B5EF4-FFF2-40B4-BE49-F238E27FC236}">
                <a16:creationId xmlns:a16="http://schemas.microsoft.com/office/drawing/2014/main" id="{EF32795B-15CD-3BC2-0F40-C18A280F3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8601" y="2506662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359444-01DD-FE4B-85E4-20C87453A165}"/>
              </a:ext>
            </a:extLst>
          </p:cNvPr>
          <p:cNvSpPr txBox="1"/>
          <p:nvPr/>
        </p:nvSpPr>
        <p:spPr>
          <a:xfrm>
            <a:off x="4995080" y="4732699"/>
            <a:ext cx="3848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2738</TotalTime>
  <Words>564</Words>
  <Application>Microsoft Office PowerPoint</Application>
  <PresentationFormat>Widescreen</PresentationFormat>
  <Paragraphs>124</Paragraphs>
  <Slides>31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.VnAvant</vt:lpstr>
      <vt:lpstr>A3.OpenSansBold-San</vt:lpstr>
      <vt:lpstr>A3.OpenSans-San</vt:lpstr>
      <vt:lpstr>Arial</vt:lpstr>
      <vt:lpstr>Arial Black</vt:lpstr>
      <vt:lpstr>Calibri</vt:lpstr>
      <vt:lpstr>Calibri Light</vt:lpstr>
      <vt:lpstr>Century Gothic</vt:lpstr>
      <vt:lpstr>Gill Sans SemiBold</vt:lpstr>
      <vt:lpstr>Impact</vt:lpstr>
      <vt:lpstr>Kirang Haerang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169</cp:revision>
  <dcterms:created xsi:type="dcterms:W3CDTF">2021-11-11T15:46:46Z</dcterms:created>
  <dcterms:modified xsi:type="dcterms:W3CDTF">2024-11-06T00:57:49Z</dcterms:modified>
</cp:coreProperties>
</file>