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291" r:id="rId2"/>
    <p:sldId id="299" r:id="rId3"/>
    <p:sldId id="480" r:id="rId4"/>
    <p:sldId id="419" r:id="rId5"/>
    <p:sldId id="505" r:id="rId6"/>
    <p:sldId id="507" r:id="rId7"/>
    <p:sldId id="508" r:id="rId8"/>
    <p:sldId id="506" r:id="rId9"/>
    <p:sldId id="518" r:id="rId10"/>
    <p:sldId id="519" r:id="rId11"/>
    <p:sldId id="511" r:id="rId12"/>
    <p:sldId id="512" r:id="rId13"/>
    <p:sldId id="513" r:id="rId14"/>
    <p:sldId id="514" r:id="rId15"/>
    <p:sldId id="451" r:id="rId16"/>
    <p:sldId id="487" r:id="rId17"/>
    <p:sldId id="515" r:id="rId18"/>
    <p:sldId id="516" r:id="rId19"/>
    <p:sldId id="520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4" autoAdjust="0"/>
  </p:normalViewPr>
  <p:slideViewPr>
    <p:cSldViewPr>
      <p:cViewPr varScale="1">
        <p:scale>
          <a:sx n="66" d="100"/>
          <a:sy n="66" d="100"/>
        </p:scale>
        <p:origin x="-864" y="-96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CE0465-C71E-3BFB-FB96-10698199D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5" y="104799"/>
            <a:ext cx="5680604" cy="15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ADEE4B-7A97-44C9-A0BA-CE0EE4C5EC85}"/>
              </a:ext>
            </a:extLst>
          </p:cNvPr>
          <p:cNvSpPr/>
          <p:nvPr/>
        </p:nvSpPr>
        <p:spPr>
          <a:xfrm>
            <a:off x="5846440" y="2589158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RỐNG CÁI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4EC1177-9848-4167-87C2-BB8FDE244BFF}"/>
              </a:ext>
            </a:extLst>
          </p:cNvPr>
          <p:cNvSpPr/>
          <p:nvPr/>
        </p:nvSpPr>
        <p:spPr>
          <a:xfrm>
            <a:off x="229816" y="280085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RỐNG CÁI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489221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D5A6E7-531C-4458-A2E3-D29FD063A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2" y="116632"/>
            <a:ext cx="2141498" cy="9544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D64F99E-E41D-4631-A5E0-4D585B945B26}"/>
              </a:ext>
            </a:extLst>
          </p:cNvPr>
          <p:cNvSpPr/>
          <p:nvPr/>
        </p:nvSpPr>
        <p:spPr>
          <a:xfrm>
            <a:off x="2217338" y="988474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HỒ THIÊN 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4588" y="2286000"/>
            <a:ext cx="63547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887706"/>
            <a:ext cx="10972800" cy="597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622304" y="251162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41838B-FFD7-4B1A-92B8-9E6847198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" y="-66789"/>
            <a:ext cx="2141498" cy="9544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F141FB-73C6-4F9F-92E7-D09C7AAC568E}"/>
              </a:ext>
            </a:extLst>
          </p:cNvPr>
          <p:cNvSpPr/>
          <p:nvPr/>
        </p:nvSpPr>
        <p:spPr>
          <a:xfrm>
            <a:off x="2621247" y="655026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HỒ THIÊN 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D16F81-E942-4EA5-8695-664FB8CD02F9}"/>
              </a:ext>
            </a:extLst>
          </p:cNvPr>
          <p:cNvSpPr/>
          <p:nvPr/>
        </p:nvSpPr>
        <p:spPr>
          <a:xfrm>
            <a:off x="4334272" y="200205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HỒ THIÊN 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5B64C544-497E-4F3C-9F61-B78839A72DB8}"/>
              </a:ext>
            </a:extLst>
          </p:cNvPr>
          <p:cNvSpPr/>
          <p:nvPr/>
        </p:nvSpPr>
        <p:spPr>
          <a:xfrm>
            <a:off x="1923680" y="1907254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4108" grpId="0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00025" y="285750"/>
            <a:ext cx="4429125" cy="2357438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7840</TotalTime>
  <Words>116</Words>
  <Application>Microsoft Office PowerPoint</Application>
  <PresentationFormat>Custom</PresentationFormat>
  <Paragraphs>38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632</cp:revision>
  <dcterms:created xsi:type="dcterms:W3CDTF">2010-04-30T18:19:48Z</dcterms:created>
  <dcterms:modified xsi:type="dcterms:W3CDTF">2024-12-15T14:40:59Z</dcterms:modified>
</cp:coreProperties>
</file>